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0"/>
  </p:notesMasterIdLst>
  <p:sldIdLst>
    <p:sldId id="265" r:id="rId5"/>
    <p:sldId id="314" r:id="rId6"/>
    <p:sldId id="318" r:id="rId7"/>
    <p:sldId id="1387" r:id="rId8"/>
    <p:sldId id="320" r:id="rId9"/>
    <p:sldId id="323" r:id="rId10"/>
    <p:sldId id="322" r:id="rId11"/>
    <p:sldId id="316" r:id="rId12"/>
    <p:sldId id="321" r:id="rId13"/>
    <p:sldId id="267" r:id="rId14"/>
    <p:sldId id="1424" r:id="rId15"/>
    <p:sldId id="1425" r:id="rId16"/>
    <p:sldId id="1413" r:id="rId17"/>
    <p:sldId id="1428" r:id="rId18"/>
    <p:sldId id="1418" r:id="rId19"/>
    <p:sldId id="1415" r:id="rId20"/>
    <p:sldId id="1414" r:id="rId21"/>
    <p:sldId id="1408" r:id="rId22"/>
    <p:sldId id="1368" r:id="rId23"/>
    <p:sldId id="1407" r:id="rId24"/>
    <p:sldId id="1412" r:id="rId25"/>
    <p:sldId id="1419" r:id="rId26"/>
    <p:sldId id="1420" r:id="rId27"/>
    <p:sldId id="1423" r:id="rId28"/>
    <p:sldId id="296"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12"/>
    <p:restoredTop sz="94650"/>
  </p:normalViewPr>
  <p:slideViewPr>
    <p:cSldViewPr snapToGrid="0">
      <p:cViewPr varScale="1">
        <p:scale>
          <a:sx n="91" d="100"/>
          <a:sy n="91" d="100"/>
        </p:scale>
        <p:origin x="40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jp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7.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jp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7.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6A37B9-F8CC-4146-A7D4-A80485C884D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590520A-64F1-4402-9036-566BDF5FA246}">
      <dgm:prSet/>
      <dgm:spPr/>
      <dgm:t>
        <a:bodyPr/>
        <a:lstStyle/>
        <a:p>
          <a:pPr>
            <a:lnSpc>
              <a:spcPct val="100000"/>
            </a:lnSpc>
          </a:pPr>
          <a:r>
            <a:rPr lang="en-US" b="0" i="0" dirty="0"/>
            <a:t>Translation and language learning</a:t>
          </a:r>
          <a:endParaRPr lang="en-US" dirty="0"/>
        </a:p>
      </dgm:t>
    </dgm:pt>
    <dgm:pt modelId="{62A6E8AC-B923-4BA7-A9F5-9A4F618FF774}" type="parTrans" cxnId="{D6DF664A-29FE-4EAF-A556-B56AAAE036B7}">
      <dgm:prSet/>
      <dgm:spPr/>
      <dgm:t>
        <a:bodyPr/>
        <a:lstStyle/>
        <a:p>
          <a:endParaRPr lang="en-US"/>
        </a:p>
      </dgm:t>
    </dgm:pt>
    <dgm:pt modelId="{02F0EFBC-B490-4FB4-AB2E-F378CCF5A851}" type="sibTrans" cxnId="{D6DF664A-29FE-4EAF-A556-B56AAAE036B7}">
      <dgm:prSet/>
      <dgm:spPr/>
      <dgm:t>
        <a:bodyPr/>
        <a:lstStyle/>
        <a:p>
          <a:endParaRPr lang="en-US"/>
        </a:p>
      </dgm:t>
    </dgm:pt>
    <dgm:pt modelId="{AA180A98-6562-4695-8C7A-F96BDF442ABA}">
      <dgm:prSet/>
      <dgm:spPr/>
      <dgm:t>
        <a:bodyPr/>
        <a:lstStyle/>
        <a:p>
          <a:pPr>
            <a:lnSpc>
              <a:spcPct val="100000"/>
            </a:lnSpc>
          </a:pPr>
          <a:r>
            <a:rPr lang="en-US" b="0" i="0" dirty="0"/>
            <a:t>ChatGPT can capably handle translations and can serve as a language-learning tool, helping students check their work and teaching them things like vocabulary and grammar</a:t>
          </a:r>
          <a:endParaRPr lang="en-US" dirty="0"/>
        </a:p>
      </dgm:t>
    </dgm:pt>
    <dgm:pt modelId="{B62D20AC-9AD5-4085-983C-0C0ABF3CC174}" type="parTrans" cxnId="{A2045A04-DF43-417B-9BA2-A9D9A9219698}">
      <dgm:prSet/>
      <dgm:spPr/>
      <dgm:t>
        <a:bodyPr/>
        <a:lstStyle/>
        <a:p>
          <a:endParaRPr lang="en-US"/>
        </a:p>
      </dgm:t>
    </dgm:pt>
    <dgm:pt modelId="{F917C9B5-717A-4836-B9B9-B45F2815910F}" type="sibTrans" cxnId="{A2045A04-DF43-417B-9BA2-A9D9A9219698}">
      <dgm:prSet/>
      <dgm:spPr/>
      <dgm:t>
        <a:bodyPr/>
        <a:lstStyle/>
        <a:p>
          <a:endParaRPr lang="en-US"/>
        </a:p>
      </dgm:t>
    </dgm:pt>
    <dgm:pt modelId="{0733DA85-C65A-47D0-97B6-5FFBFD8048F5}">
      <dgm:prSet/>
      <dgm:spPr/>
      <dgm:t>
        <a:bodyPr/>
        <a:lstStyle/>
        <a:p>
          <a:pPr>
            <a:lnSpc>
              <a:spcPct val="100000"/>
            </a:lnSpc>
          </a:pPr>
          <a:r>
            <a:rPr lang="en-US" b="0" i="0" dirty="0"/>
            <a:t>AI in writing</a:t>
          </a:r>
          <a:endParaRPr lang="en-US" b="0" dirty="0"/>
        </a:p>
      </dgm:t>
    </dgm:pt>
    <dgm:pt modelId="{32311320-05A4-43BE-9FF6-3D82E5D702D7}" type="parTrans" cxnId="{F17E8AB0-B192-4614-B06C-9D15F36A658D}">
      <dgm:prSet/>
      <dgm:spPr/>
      <dgm:t>
        <a:bodyPr/>
        <a:lstStyle/>
        <a:p>
          <a:endParaRPr lang="en-US"/>
        </a:p>
      </dgm:t>
    </dgm:pt>
    <dgm:pt modelId="{CB405B40-EC54-4B8A-8C96-39BA43370B93}" type="sibTrans" cxnId="{F17E8AB0-B192-4614-B06C-9D15F36A658D}">
      <dgm:prSet/>
      <dgm:spPr/>
      <dgm:t>
        <a:bodyPr/>
        <a:lstStyle/>
        <a:p>
          <a:endParaRPr lang="en-US"/>
        </a:p>
      </dgm:t>
    </dgm:pt>
    <dgm:pt modelId="{9D052098-2CAE-408C-83EE-5C6C9801E91A}">
      <dgm:prSet/>
      <dgm:spPr/>
      <dgm:t>
        <a:bodyPr/>
        <a:lstStyle/>
        <a:p>
          <a:pPr>
            <a:lnSpc>
              <a:spcPct val="100000"/>
            </a:lnSpc>
          </a:pPr>
          <a:r>
            <a:rPr lang="en-US" b="0" i="0" dirty="0"/>
            <a:t>Grammarly, the AI-based spelling and grammar-check tool, is one well-known example of an AI tool being used to help with writing. The program offers advice for clarity, tone, and other qualities to improve writing</a:t>
          </a:r>
          <a:endParaRPr lang="en-US" dirty="0"/>
        </a:p>
      </dgm:t>
    </dgm:pt>
    <dgm:pt modelId="{DAC2EA71-3C79-4094-9875-1BF049CAC465}" type="parTrans" cxnId="{E172A1FC-FF51-4755-BF77-EF50F7935D5F}">
      <dgm:prSet/>
      <dgm:spPr/>
      <dgm:t>
        <a:bodyPr/>
        <a:lstStyle/>
        <a:p>
          <a:endParaRPr lang="en-US"/>
        </a:p>
      </dgm:t>
    </dgm:pt>
    <dgm:pt modelId="{9D9E0924-EF41-4ADA-9AB3-B21051B2D5D9}" type="sibTrans" cxnId="{E172A1FC-FF51-4755-BF77-EF50F7935D5F}">
      <dgm:prSet/>
      <dgm:spPr/>
      <dgm:t>
        <a:bodyPr/>
        <a:lstStyle/>
        <a:p>
          <a:endParaRPr lang="en-US"/>
        </a:p>
      </dgm:t>
    </dgm:pt>
    <dgm:pt modelId="{6FF9BCC0-0F9E-46D2-9553-F8E828D86BE3}">
      <dgm:prSet/>
      <dgm:spPr/>
      <dgm:t>
        <a:bodyPr/>
        <a:lstStyle/>
        <a:p>
          <a:pPr>
            <a:lnSpc>
              <a:spcPct val="100000"/>
            </a:lnSpc>
          </a:pPr>
          <a:r>
            <a:rPr lang="en-US" b="0" i="0" dirty="0"/>
            <a:t>Early childhood education</a:t>
          </a:r>
          <a:endParaRPr lang="en-US" dirty="0"/>
        </a:p>
      </dgm:t>
    </dgm:pt>
    <dgm:pt modelId="{A23DF161-F1BA-414D-A8DF-0E516D95EA41}" type="parTrans" cxnId="{430A5FAA-5EE2-42CA-B8CE-A527326197AB}">
      <dgm:prSet/>
      <dgm:spPr/>
      <dgm:t>
        <a:bodyPr/>
        <a:lstStyle/>
        <a:p>
          <a:endParaRPr lang="en-US"/>
        </a:p>
      </dgm:t>
    </dgm:pt>
    <dgm:pt modelId="{B99953F3-4C57-44BB-AC73-7016F4852E0C}" type="sibTrans" cxnId="{430A5FAA-5EE2-42CA-B8CE-A527326197AB}">
      <dgm:prSet/>
      <dgm:spPr/>
      <dgm:t>
        <a:bodyPr/>
        <a:lstStyle/>
        <a:p>
          <a:endParaRPr lang="en-US"/>
        </a:p>
      </dgm:t>
    </dgm:pt>
    <dgm:pt modelId="{895AAEEF-F1B4-4D4A-A505-63FCBDA18BBF}">
      <dgm:prSet/>
      <dgm:spPr/>
      <dgm:t>
        <a:bodyPr/>
        <a:lstStyle/>
        <a:p>
          <a:pPr>
            <a:lnSpc>
              <a:spcPct val="100000"/>
            </a:lnSpc>
          </a:pPr>
          <a:r>
            <a:rPr lang="en-US" b="0" i="0" dirty="0"/>
            <a:t>Artificial intelligence can also be used to power monitoring systems to help track children's behavior to glean insights into their development. It can function as a teacher's helper, paying attention to children when the teacher is busy</a:t>
          </a:r>
          <a:endParaRPr lang="en-US" dirty="0"/>
        </a:p>
      </dgm:t>
    </dgm:pt>
    <dgm:pt modelId="{FC3C0BD5-FB17-460F-80D7-05C2DB00ACE2}" type="parTrans" cxnId="{C951CE32-ACB7-4986-9C62-80F43081D043}">
      <dgm:prSet/>
      <dgm:spPr/>
      <dgm:t>
        <a:bodyPr/>
        <a:lstStyle/>
        <a:p>
          <a:endParaRPr lang="en-US"/>
        </a:p>
      </dgm:t>
    </dgm:pt>
    <dgm:pt modelId="{1FEE1522-8E14-4215-A9F2-94603A700CA5}" type="sibTrans" cxnId="{C951CE32-ACB7-4986-9C62-80F43081D043}">
      <dgm:prSet/>
      <dgm:spPr/>
      <dgm:t>
        <a:bodyPr/>
        <a:lstStyle/>
        <a:p>
          <a:endParaRPr lang="en-US"/>
        </a:p>
      </dgm:t>
    </dgm:pt>
    <dgm:pt modelId="{8002F894-B892-4C89-8EC5-3B4D93E6E662}">
      <dgm:prSet/>
      <dgm:spPr/>
      <dgm:t>
        <a:bodyPr/>
        <a:lstStyle/>
        <a:p>
          <a:pPr>
            <a:lnSpc>
              <a:spcPct val="100000"/>
            </a:lnSpc>
          </a:pPr>
          <a:endParaRPr lang="en-US"/>
        </a:p>
      </dgm:t>
    </dgm:pt>
    <dgm:pt modelId="{22C700DD-D453-4B1F-9144-67E4D565AE67}" type="parTrans" cxnId="{209F7A7E-6BAB-48F9-8BA8-AEE125EE6B2C}">
      <dgm:prSet/>
      <dgm:spPr/>
      <dgm:t>
        <a:bodyPr/>
        <a:lstStyle/>
        <a:p>
          <a:endParaRPr lang="en-US"/>
        </a:p>
      </dgm:t>
    </dgm:pt>
    <dgm:pt modelId="{01744149-B194-4C57-A4BA-A436259DB7AA}" type="sibTrans" cxnId="{209F7A7E-6BAB-48F9-8BA8-AEE125EE6B2C}">
      <dgm:prSet/>
      <dgm:spPr/>
      <dgm:t>
        <a:bodyPr/>
        <a:lstStyle/>
        <a:p>
          <a:endParaRPr lang="en-US"/>
        </a:p>
      </dgm:t>
    </dgm:pt>
    <dgm:pt modelId="{6810FB47-4353-45A4-A499-97DE35F3E971}">
      <dgm:prSet/>
      <dgm:spPr/>
      <dgm:t>
        <a:bodyPr/>
        <a:lstStyle/>
        <a:p>
          <a:pPr>
            <a:lnSpc>
              <a:spcPct val="100000"/>
            </a:lnSpc>
          </a:pPr>
          <a:r>
            <a:rPr lang="en-US" b="0" i="0" dirty="0"/>
            <a:t>AI Tutoring</a:t>
          </a:r>
          <a:endParaRPr lang="en-US" dirty="0"/>
        </a:p>
      </dgm:t>
    </dgm:pt>
    <dgm:pt modelId="{DA9BA5AA-CB4E-4D38-AEC9-EB73BA082851}" type="parTrans" cxnId="{E854BEAA-85FA-416C-AD58-4D0D98AE30E7}">
      <dgm:prSet/>
      <dgm:spPr/>
      <dgm:t>
        <a:bodyPr/>
        <a:lstStyle/>
        <a:p>
          <a:endParaRPr lang="en-US"/>
        </a:p>
      </dgm:t>
    </dgm:pt>
    <dgm:pt modelId="{338FA466-8557-4B72-A7CD-3FB1F6993CF5}" type="sibTrans" cxnId="{E854BEAA-85FA-416C-AD58-4D0D98AE30E7}">
      <dgm:prSet/>
      <dgm:spPr/>
      <dgm:t>
        <a:bodyPr/>
        <a:lstStyle/>
        <a:p>
          <a:endParaRPr lang="en-US"/>
        </a:p>
      </dgm:t>
    </dgm:pt>
    <dgm:pt modelId="{C318F2FB-0461-4123-AD5D-7EEBC5847C06}" type="pres">
      <dgm:prSet presAssocID="{F56A37B9-F8CC-4146-A7D4-A80485C884DD}" presName="root" presStyleCnt="0">
        <dgm:presLayoutVars>
          <dgm:dir/>
          <dgm:resizeHandles val="exact"/>
        </dgm:presLayoutVars>
      </dgm:prSet>
      <dgm:spPr/>
      <dgm:t>
        <a:bodyPr/>
        <a:lstStyle/>
        <a:p>
          <a:endParaRPr lang="en-US"/>
        </a:p>
      </dgm:t>
    </dgm:pt>
    <dgm:pt modelId="{D5B46F14-3D18-4C0F-BA7C-7A2DE6124422}" type="pres">
      <dgm:prSet presAssocID="{8590520A-64F1-4402-9036-566BDF5FA246}" presName="compNode" presStyleCnt="0"/>
      <dgm:spPr/>
    </dgm:pt>
    <dgm:pt modelId="{5BA8F00A-84AD-4890-ADF3-B7C8EF17241F}" type="pres">
      <dgm:prSet presAssocID="{8590520A-64F1-4402-9036-566BDF5FA246}" presName="bgRect" presStyleLbl="bgShp" presStyleIdx="0" presStyleCnt="5"/>
      <dgm:spPr/>
    </dgm:pt>
    <dgm:pt modelId="{1007565E-1EE1-441F-B01A-C75B4A93BCC5}" type="pres">
      <dgm:prSet presAssocID="{8590520A-64F1-4402-9036-566BDF5FA2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tatistics"/>
        </a:ext>
      </dgm:extLst>
    </dgm:pt>
    <dgm:pt modelId="{EDBB582E-9565-4E9B-8E44-BD1C95A55B2F}" type="pres">
      <dgm:prSet presAssocID="{8590520A-64F1-4402-9036-566BDF5FA246}" presName="spaceRect" presStyleCnt="0"/>
      <dgm:spPr/>
    </dgm:pt>
    <dgm:pt modelId="{AE55E42A-E761-402B-BCD0-E72EC4AF458B}" type="pres">
      <dgm:prSet presAssocID="{8590520A-64F1-4402-9036-566BDF5FA246}" presName="parTx" presStyleLbl="revTx" presStyleIdx="0" presStyleCnt="8">
        <dgm:presLayoutVars>
          <dgm:chMax val="0"/>
          <dgm:chPref val="0"/>
        </dgm:presLayoutVars>
      </dgm:prSet>
      <dgm:spPr/>
      <dgm:t>
        <a:bodyPr/>
        <a:lstStyle/>
        <a:p>
          <a:endParaRPr lang="en-US"/>
        </a:p>
      </dgm:t>
    </dgm:pt>
    <dgm:pt modelId="{AA6F8E10-25EC-44B3-9E5B-91D9717BA312}" type="pres">
      <dgm:prSet presAssocID="{8590520A-64F1-4402-9036-566BDF5FA246}" presName="desTx" presStyleLbl="revTx" presStyleIdx="1" presStyleCnt="8">
        <dgm:presLayoutVars/>
      </dgm:prSet>
      <dgm:spPr/>
      <dgm:t>
        <a:bodyPr/>
        <a:lstStyle/>
        <a:p>
          <a:endParaRPr lang="en-US"/>
        </a:p>
      </dgm:t>
    </dgm:pt>
    <dgm:pt modelId="{881A2B2C-129F-45D9-B2A4-62E9C2EAB7D9}" type="pres">
      <dgm:prSet presAssocID="{02F0EFBC-B490-4FB4-AB2E-F378CCF5A851}" presName="sibTrans" presStyleCnt="0"/>
      <dgm:spPr/>
    </dgm:pt>
    <dgm:pt modelId="{36235004-A592-4ED1-8E94-D340B51C5EAD}" type="pres">
      <dgm:prSet presAssocID="{0733DA85-C65A-47D0-97B6-5FFBFD8048F5}" presName="compNode" presStyleCnt="0"/>
      <dgm:spPr/>
    </dgm:pt>
    <dgm:pt modelId="{3FAD0AA4-5F99-4D7E-A727-ACE68FE55A2C}" type="pres">
      <dgm:prSet presAssocID="{0733DA85-C65A-47D0-97B6-5FFBFD8048F5}" presName="bgRect" presStyleLbl="bgShp" presStyleIdx="1" presStyleCnt="5"/>
      <dgm:spPr/>
    </dgm:pt>
    <dgm:pt modelId="{B03C493A-D356-4E31-ACC0-40F5F0AEB4F3}" type="pres">
      <dgm:prSet presAssocID="{0733DA85-C65A-47D0-97B6-5FFBFD8048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Wireless router"/>
        </a:ext>
      </dgm:extLst>
    </dgm:pt>
    <dgm:pt modelId="{DDAD15F5-7E1D-4EAF-B1A0-43429BF45DF2}" type="pres">
      <dgm:prSet presAssocID="{0733DA85-C65A-47D0-97B6-5FFBFD8048F5}" presName="spaceRect" presStyleCnt="0"/>
      <dgm:spPr/>
    </dgm:pt>
    <dgm:pt modelId="{92798503-6FC3-4763-9269-7157F9469805}" type="pres">
      <dgm:prSet presAssocID="{0733DA85-C65A-47D0-97B6-5FFBFD8048F5}" presName="parTx" presStyleLbl="revTx" presStyleIdx="2" presStyleCnt="8">
        <dgm:presLayoutVars>
          <dgm:chMax val="0"/>
          <dgm:chPref val="0"/>
        </dgm:presLayoutVars>
      </dgm:prSet>
      <dgm:spPr/>
      <dgm:t>
        <a:bodyPr/>
        <a:lstStyle/>
        <a:p>
          <a:endParaRPr lang="en-US"/>
        </a:p>
      </dgm:t>
    </dgm:pt>
    <dgm:pt modelId="{5261A33E-47EB-47B5-9DEC-5602E003D766}" type="pres">
      <dgm:prSet presAssocID="{0733DA85-C65A-47D0-97B6-5FFBFD8048F5}" presName="desTx" presStyleLbl="revTx" presStyleIdx="3" presStyleCnt="8">
        <dgm:presLayoutVars/>
      </dgm:prSet>
      <dgm:spPr/>
      <dgm:t>
        <a:bodyPr/>
        <a:lstStyle/>
        <a:p>
          <a:endParaRPr lang="en-US"/>
        </a:p>
      </dgm:t>
    </dgm:pt>
    <dgm:pt modelId="{984D7F8B-1E01-42F5-B730-04CB11845D94}" type="pres">
      <dgm:prSet presAssocID="{CB405B40-EC54-4B8A-8C96-39BA43370B93}" presName="sibTrans" presStyleCnt="0"/>
      <dgm:spPr/>
    </dgm:pt>
    <dgm:pt modelId="{DC7F9CDE-39DE-40F7-8297-A00178091FAC}" type="pres">
      <dgm:prSet presAssocID="{6FF9BCC0-0F9E-46D2-9553-F8E828D86BE3}" presName="compNode" presStyleCnt="0"/>
      <dgm:spPr/>
    </dgm:pt>
    <dgm:pt modelId="{8A85E14C-2CE7-4E76-955E-468E60C8662E}" type="pres">
      <dgm:prSet presAssocID="{6FF9BCC0-0F9E-46D2-9553-F8E828D86BE3}" presName="bgRect" presStyleLbl="bgShp" presStyleIdx="2" presStyleCnt="5"/>
      <dgm:spPr/>
    </dgm:pt>
    <dgm:pt modelId="{EB8BE09E-7124-4440-BDE3-3B67576F2D86}" type="pres">
      <dgm:prSet presAssocID="{6FF9BCC0-0F9E-46D2-9553-F8E828D86B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Database"/>
        </a:ext>
      </dgm:extLst>
    </dgm:pt>
    <dgm:pt modelId="{5F82F913-6133-491F-82E1-2F1A0B9A242A}" type="pres">
      <dgm:prSet presAssocID="{6FF9BCC0-0F9E-46D2-9553-F8E828D86BE3}" presName="spaceRect" presStyleCnt="0"/>
      <dgm:spPr/>
    </dgm:pt>
    <dgm:pt modelId="{BD5DDC15-D4C3-4F2C-B547-AEF333492EBE}" type="pres">
      <dgm:prSet presAssocID="{6FF9BCC0-0F9E-46D2-9553-F8E828D86BE3}" presName="parTx" presStyleLbl="revTx" presStyleIdx="4" presStyleCnt="8">
        <dgm:presLayoutVars>
          <dgm:chMax val="0"/>
          <dgm:chPref val="0"/>
        </dgm:presLayoutVars>
      </dgm:prSet>
      <dgm:spPr/>
      <dgm:t>
        <a:bodyPr/>
        <a:lstStyle/>
        <a:p>
          <a:endParaRPr lang="en-US"/>
        </a:p>
      </dgm:t>
    </dgm:pt>
    <dgm:pt modelId="{54C67FB6-5E54-4C39-BCD5-9AFFEE3E2C15}" type="pres">
      <dgm:prSet presAssocID="{6FF9BCC0-0F9E-46D2-9553-F8E828D86BE3}" presName="desTx" presStyleLbl="revTx" presStyleIdx="5" presStyleCnt="8">
        <dgm:presLayoutVars/>
      </dgm:prSet>
      <dgm:spPr/>
      <dgm:t>
        <a:bodyPr/>
        <a:lstStyle/>
        <a:p>
          <a:endParaRPr lang="en-US"/>
        </a:p>
      </dgm:t>
    </dgm:pt>
    <dgm:pt modelId="{56494343-1D77-47F2-B3D7-C16019754550}" type="pres">
      <dgm:prSet presAssocID="{B99953F3-4C57-44BB-AC73-7016F4852E0C}" presName="sibTrans" presStyleCnt="0"/>
      <dgm:spPr/>
    </dgm:pt>
    <dgm:pt modelId="{AE34430E-5F01-478F-80D8-8228A2E66BCF}" type="pres">
      <dgm:prSet presAssocID="{8002F894-B892-4C89-8EC5-3B4D93E6E662}" presName="compNode" presStyleCnt="0"/>
      <dgm:spPr/>
    </dgm:pt>
    <dgm:pt modelId="{A26CB0FF-20E8-44DE-9F05-26F41485B7E2}" type="pres">
      <dgm:prSet presAssocID="{8002F894-B892-4C89-8EC5-3B4D93E6E662}" presName="bgRect" presStyleLbl="bgShp" presStyleIdx="3" presStyleCnt="5"/>
      <dgm:spPr/>
    </dgm:pt>
    <dgm:pt modelId="{E1E14D6F-74D2-446D-ADF4-D18EEBF95FC7}" type="pres">
      <dgm:prSet presAssocID="{8002F894-B892-4C89-8EC5-3B4D93E6E6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Lst>
          </a:blip>
          <a:srcRect/>
          <a:stretch>
            <a:fillRect l="-20000" r="-20000"/>
          </a:stretch>
        </a:blipFill>
      </dgm:spPr>
    </dgm:pt>
    <dgm:pt modelId="{806FCD54-2DBA-4DD6-800C-65381A534791}" type="pres">
      <dgm:prSet presAssocID="{8002F894-B892-4C89-8EC5-3B4D93E6E662}" presName="spaceRect" presStyleCnt="0"/>
      <dgm:spPr/>
    </dgm:pt>
    <dgm:pt modelId="{D27F2DBC-5456-4F54-8604-4AD0D3EF499E}" type="pres">
      <dgm:prSet presAssocID="{8002F894-B892-4C89-8EC5-3B4D93E6E662}" presName="parTx" presStyleLbl="revTx" presStyleIdx="6" presStyleCnt="8">
        <dgm:presLayoutVars>
          <dgm:chMax val="0"/>
          <dgm:chPref val="0"/>
        </dgm:presLayoutVars>
      </dgm:prSet>
      <dgm:spPr/>
      <dgm:t>
        <a:bodyPr/>
        <a:lstStyle/>
        <a:p>
          <a:endParaRPr lang="en-US"/>
        </a:p>
      </dgm:t>
    </dgm:pt>
    <dgm:pt modelId="{778AA913-F4D1-47E4-AA07-446318A2E6F7}" type="pres">
      <dgm:prSet presAssocID="{01744149-B194-4C57-A4BA-A436259DB7AA}" presName="sibTrans" presStyleCnt="0"/>
      <dgm:spPr/>
    </dgm:pt>
    <dgm:pt modelId="{4B7EA56D-2A05-439B-9C58-2F434298E6DE}" type="pres">
      <dgm:prSet presAssocID="{6810FB47-4353-45A4-A499-97DE35F3E971}" presName="compNode" presStyleCnt="0"/>
      <dgm:spPr/>
    </dgm:pt>
    <dgm:pt modelId="{C4F0810C-6C09-4949-9A9B-AB3AE0A1BB9C}" type="pres">
      <dgm:prSet presAssocID="{6810FB47-4353-45A4-A499-97DE35F3E971}" presName="bgRect" presStyleLbl="bgShp" presStyleIdx="4" presStyleCnt="5"/>
      <dgm:spPr/>
    </dgm:pt>
    <dgm:pt modelId="{3E951C40-6F9F-4EBD-9EE7-685651142EEA}" type="pres">
      <dgm:prSet presAssocID="{6810FB47-4353-45A4-A499-97DE35F3E971}"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Database"/>
        </a:ext>
      </dgm:extLst>
    </dgm:pt>
    <dgm:pt modelId="{DFD2BDA1-1F72-454D-845B-31C238C437E0}" type="pres">
      <dgm:prSet presAssocID="{6810FB47-4353-45A4-A499-97DE35F3E971}" presName="spaceRect" presStyleCnt="0"/>
      <dgm:spPr/>
    </dgm:pt>
    <dgm:pt modelId="{D27BAF07-44FD-4AF8-A960-5416167D6C77}" type="pres">
      <dgm:prSet presAssocID="{6810FB47-4353-45A4-A499-97DE35F3E971}" presName="parTx" presStyleLbl="revTx" presStyleIdx="7" presStyleCnt="8">
        <dgm:presLayoutVars>
          <dgm:chMax val="0"/>
          <dgm:chPref val="0"/>
        </dgm:presLayoutVars>
      </dgm:prSet>
      <dgm:spPr/>
      <dgm:t>
        <a:bodyPr/>
        <a:lstStyle/>
        <a:p>
          <a:endParaRPr lang="en-US"/>
        </a:p>
      </dgm:t>
    </dgm:pt>
  </dgm:ptLst>
  <dgm:cxnLst>
    <dgm:cxn modelId="{B6BE03B2-959E-4625-BD3B-02984FA598D5}" type="presOf" srcId="{8002F894-B892-4C89-8EC5-3B4D93E6E662}" destId="{D27F2DBC-5456-4F54-8604-4AD0D3EF499E}" srcOrd="0" destOrd="0" presId="urn:microsoft.com/office/officeart/2018/2/layout/IconVerticalSolidList"/>
    <dgm:cxn modelId="{A9D0DAE1-EEF4-4832-A4F5-09F2B6C19B36}" type="presOf" srcId="{895AAEEF-F1B4-4D4A-A505-63FCBDA18BBF}" destId="{54C67FB6-5E54-4C39-BCD5-9AFFEE3E2C15}" srcOrd="0" destOrd="0" presId="urn:microsoft.com/office/officeart/2018/2/layout/IconVerticalSolidList"/>
    <dgm:cxn modelId="{D6DF664A-29FE-4EAF-A556-B56AAAE036B7}" srcId="{F56A37B9-F8CC-4146-A7D4-A80485C884DD}" destId="{8590520A-64F1-4402-9036-566BDF5FA246}" srcOrd="0" destOrd="0" parTransId="{62A6E8AC-B923-4BA7-A9F5-9A4F618FF774}" sibTransId="{02F0EFBC-B490-4FB4-AB2E-F378CCF5A851}"/>
    <dgm:cxn modelId="{A2045A04-DF43-417B-9BA2-A9D9A9219698}" srcId="{8590520A-64F1-4402-9036-566BDF5FA246}" destId="{AA180A98-6562-4695-8C7A-F96BDF442ABA}" srcOrd="0" destOrd="0" parTransId="{B62D20AC-9AD5-4085-983C-0C0ABF3CC174}" sibTransId="{F917C9B5-717A-4836-B9B9-B45F2815910F}"/>
    <dgm:cxn modelId="{430A5FAA-5EE2-42CA-B8CE-A527326197AB}" srcId="{F56A37B9-F8CC-4146-A7D4-A80485C884DD}" destId="{6FF9BCC0-0F9E-46D2-9553-F8E828D86BE3}" srcOrd="2" destOrd="0" parTransId="{A23DF161-F1BA-414D-A8DF-0E516D95EA41}" sibTransId="{B99953F3-4C57-44BB-AC73-7016F4852E0C}"/>
    <dgm:cxn modelId="{C951CE32-ACB7-4986-9C62-80F43081D043}" srcId="{6FF9BCC0-0F9E-46D2-9553-F8E828D86BE3}" destId="{895AAEEF-F1B4-4D4A-A505-63FCBDA18BBF}" srcOrd="0" destOrd="0" parTransId="{FC3C0BD5-FB17-460F-80D7-05C2DB00ACE2}" sibTransId="{1FEE1522-8E14-4215-A9F2-94603A700CA5}"/>
    <dgm:cxn modelId="{7385E7BD-5E58-473E-9E4F-9D7327FE29CC}" type="presOf" srcId="{F56A37B9-F8CC-4146-A7D4-A80485C884DD}" destId="{C318F2FB-0461-4123-AD5D-7EEBC5847C06}" srcOrd="0" destOrd="0" presId="urn:microsoft.com/office/officeart/2018/2/layout/IconVerticalSolidList"/>
    <dgm:cxn modelId="{09FC1994-2410-4043-9969-342EA05D9779}" type="presOf" srcId="{0733DA85-C65A-47D0-97B6-5FFBFD8048F5}" destId="{92798503-6FC3-4763-9269-7157F9469805}" srcOrd="0" destOrd="0" presId="urn:microsoft.com/office/officeart/2018/2/layout/IconVerticalSolidList"/>
    <dgm:cxn modelId="{F17E8AB0-B192-4614-B06C-9D15F36A658D}" srcId="{F56A37B9-F8CC-4146-A7D4-A80485C884DD}" destId="{0733DA85-C65A-47D0-97B6-5FFBFD8048F5}" srcOrd="1" destOrd="0" parTransId="{32311320-05A4-43BE-9FF6-3D82E5D702D7}" sibTransId="{CB405B40-EC54-4B8A-8C96-39BA43370B93}"/>
    <dgm:cxn modelId="{AC7A8ADA-ED76-47C0-AE6D-6A7B03A5472B}" type="presOf" srcId="{6810FB47-4353-45A4-A499-97DE35F3E971}" destId="{D27BAF07-44FD-4AF8-A960-5416167D6C77}" srcOrd="0" destOrd="0" presId="urn:microsoft.com/office/officeart/2018/2/layout/IconVerticalSolidList"/>
    <dgm:cxn modelId="{793C67FF-5090-45C3-B848-9659B102A904}" type="presOf" srcId="{AA180A98-6562-4695-8C7A-F96BDF442ABA}" destId="{AA6F8E10-25EC-44B3-9E5B-91D9717BA312}" srcOrd="0" destOrd="0" presId="urn:microsoft.com/office/officeart/2018/2/layout/IconVerticalSolidList"/>
    <dgm:cxn modelId="{209F7A7E-6BAB-48F9-8BA8-AEE125EE6B2C}" srcId="{F56A37B9-F8CC-4146-A7D4-A80485C884DD}" destId="{8002F894-B892-4C89-8EC5-3B4D93E6E662}" srcOrd="3" destOrd="0" parTransId="{22C700DD-D453-4B1F-9144-67E4D565AE67}" sibTransId="{01744149-B194-4C57-A4BA-A436259DB7AA}"/>
    <dgm:cxn modelId="{E854BEAA-85FA-416C-AD58-4D0D98AE30E7}" srcId="{F56A37B9-F8CC-4146-A7D4-A80485C884DD}" destId="{6810FB47-4353-45A4-A499-97DE35F3E971}" srcOrd="4" destOrd="0" parTransId="{DA9BA5AA-CB4E-4D38-AEC9-EB73BA082851}" sibTransId="{338FA466-8557-4B72-A7CD-3FB1F6993CF5}"/>
    <dgm:cxn modelId="{E172A1FC-FF51-4755-BF77-EF50F7935D5F}" srcId="{0733DA85-C65A-47D0-97B6-5FFBFD8048F5}" destId="{9D052098-2CAE-408C-83EE-5C6C9801E91A}" srcOrd="0" destOrd="0" parTransId="{DAC2EA71-3C79-4094-9875-1BF049CAC465}" sibTransId="{9D9E0924-EF41-4ADA-9AB3-B21051B2D5D9}"/>
    <dgm:cxn modelId="{A5BCF3CA-5550-4C93-88E7-D1220FEAF635}" type="presOf" srcId="{9D052098-2CAE-408C-83EE-5C6C9801E91A}" destId="{5261A33E-47EB-47B5-9DEC-5602E003D766}" srcOrd="0" destOrd="0" presId="urn:microsoft.com/office/officeart/2018/2/layout/IconVerticalSolidList"/>
    <dgm:cxn modelId="{888E4305-F347-438E-850D-42A0BFFCADEF}" type="presOf" srcId="{8590520A-64F1-4402-9036-566BDF5FA246}" destId="{AE55E42A-E761-402B-BCD0-E72EC4AF458B}" srcOrd="0" destOrd="0" presId="urn:microsoft.com/office/officeart/2018/2/layout/IconVerticalSolidList"/>
    <dgm:cxn modelId="{E4699618-A850-4847-8933-644B5E1B6661}" type="presOf" srcId="{6FF9BCC0-0F9E-46D2-9553-F8E828D86BE3}" destId="{BD5DDC15-D4C3-4F2C-B547-AEF333492EBE}" srcOrd="0" destOrd="0" presId="urn:microsoft.com/office/officeart/2018/2/layout/IconVerticalSolidList"/>
    <dgm:cxn modelId="{1E3D0372-771A-45E2-90F8-54D5B88D9957}" type="presParOf" srcId="{C318F2FB-0461-4123-AD5D-7EEBC5847C06}" destId="{D5B46F14-3D18-4C0F-BA7C-7A2DE6124422}" srcOrd="0" destOrd="0" presId="urn:microsoft.com/office/officeart/2018/2/layout/IconVerticalSolidList"/>
    <dgm:cxn modelId="{8AAC9155-C6C6-471A-B6A8-BB97A0500969}" type="presParOf" srcId="{D5B46F14-3D18-4C0F-BA7C-7A2DE6124422}" destId="{5BA8F00A-84AD-4890-ADF3-B7C8EF17241F}" srcOrd="0" destOrd="0" presId="urn:microsoft.com/office/officeart/2018/2/layout/IconVerticalSolidList"/>
    <dgm:cxn modelId="{A85B11C4-F2D7-4F29-BE36-22BE33C245B1}" type="presParOf" srcId="{D5B46F14-3D18-4C0F-BA7C-7A2DE6124422}" destId="{1007565E-1EE1-441F-B01A-C75B4A93BCC5}" srcOrd="1" destOrd="0" presId="urn:microsoft.com/office/officeart/2018/2/layout/IconVerticalSolidList"/>
    <dgm:cxn modelId="{27962B77-BA95-433B-815B-722EFFDC41DE}" type="presParOf" srcId="{D5B46F14-3D18-4C0F-BA7C-7A2DE6124422}" destId="{EDBB582E-9565-4E9B-8E44-BD1C95A55B2F}" srcOrd="2" destOrd="0" presId="urn:microsoft.com/office/officeart/2018/2/layout/IconVerticalSolidList"/>
    <dgm:cxn modelId="{0589FC1E-CBB8-476C-92BB-20D2946D48E1}" type="presParOf" srcId="{D5B46F14-3D18-4C0F-BA7C-7A2DE6124422}" destId="{AE55E42A-E761-402B-BCD0-E72EC4AF458B}" srcOrd="3" destOrd="0" presId="urn:microsoft.com/office/officeart/2018/2/layout/IconVerticalSolidList"/>
    <dgm:cxn modelId="{F536CED9-932C-4145-91E4-171C2583670A}" type="presParOf" srcId="{D5B46F14-3D18-4C0F-BA7C-7A2DE6124422}" destId="{AA6F8E10-25EC-44B3-9E5B-91D9717BA312}" srcOrd="4" destOrd="0" presId="urn:microsoft.com/office/officeart/2018/2/layout/IconVerticalSolidList"/>
    <dgm:cxn modelId="{351DFA22-2EAE-4753-B0A9-4C817DC1496B}" type="presParOf" srcId="{C318F2FB-0461-4123-AD5D-7EEBC5847C06}" destId="{881A2B2C-129F-45D9-B2A4-62E9C2EAB7D9}" srcOrd="1" destOrd="0" presId="urn:microsoft.com/office/officeart/2018/2/layout/IconVerticalSolidList"/>
    <dgm:cxn modelId="{6F8BEAB6-02CD-4AD9-9DEF-94EB5AE45CC1}" type="presParOf" srcId="{C318F2FB-0461-4123-AD5D-7EEBC5847C06}" destId="{36235004-A592-4ED1-8E94-D340B51C5EAD}" srcOrd="2" destOrd="0" presId="urn:microsoft.com/office/officeart/2018/2/layout/IconVerticalSolidList"/>
    <dgm:cxn modelId="{8447D498-E1F2-4393-AA4F-7F0FCEB868EB}" type="presParOf" srcId="{36235004-A592-4ED1-8E94-D340B51C5EAD}" destId="{3FAD0AA4-5F99-4D7E-A727-ACE68FE55A2C}" srcOrd="0" destOrd="0" presId="urn:microsoft.com/office/officeart/2018/2/layout/IconVerticalSolidList"/>
    <dgm:cxn modelId="{3370B309-0E0E-4449-9F0E-5ABA6B3A5337}" type="presParOf" srcId="{36235004-A592-4ED1-8E94-D340B51C5EAD}" destId="{B03C493A-D356-4E31-ACC0-40F5F0AEB4F3}" srcOrd="1" destOrd="0" presId="urn:microsoft.com/office/officeart/2018/2/layout/IconVerticalSolidList"/>
    <dgm:cxn modelId="{0CC59843-48E0-4D43-961E-8816DFEF0379}" type="presParOf" srcId="{36235004-A592-4ED1-8E94-D340B51C5EAD}" destId="{DDAD15F5-7E1D-4EAF-B1A0-43429BF45DF2}" srcOrd="2" destOrd="0" presId="urn:microsoft.com/office/officeart/2018/2/layout/IconVerticalSolidList"/>
    <dgm:cxn modelId="{B366FDC8-40DB-4031-A418-24FC5A034175}" type="presParOf" srcId="{36235004-A592-4ED1-8E94-D340B51C5EAD}" destId="{92798503-6FC3-4763-9269-7157F9469805}" srcOrd="3" destOrd="0" presId="urn:microsoft.com/office/officeart/2018/2/layout/IconVerticalSolidList"/>
    <dgm:cxn modelId="{2DDCCFA1-3DCA-4487-8D7A-6F412C06E549}" type="presParOf" srcId="{36235004-A592-4ED1-8E94-D340B51C5EAD}" destId="{5261A33E-47EB-47B5-9DEC-5602E003D766}" srcOrd="4" destOrd="0" presId="urn:microsoft.com/office/officeart/2018/2/layout/IconVerticalSolidList"/>
    <dgm:cxn modelId="{ADAD7D53-52B6-4ECC-ADFA-6435E078B096}" type="presParOf" srcId="{C318F2FB-0461-4123-AD5D-7EEBC5847C06}" destId="{984D7F8B-1E01-42F5-B730-04CB11845D94}" srcOrd="3" destOrd="0" presId="urn:microsoft.com/office/officeart/2018/2/layout/IconVerticalSolidList"/>
    <dgm:cxn modelId="{B439106B-817A-4850-A34D-1E722DC4E0E7}" type="presParOf" srcId="{C318F2FB-0461-4123-AD5D-7EEBC5847C06}" destId="{DC7F9CDE-39DE-40F7-8297-A00178091FAC}" srcOrd="4" destOrd="0" presId="urn:microsoft.com/office/officeart/2018/2/layout/IconVerticalSolidList"/>
    <dgm:cxn modelId="{897EACF2-8715-4937-96CF-E8B405AFD0C5}" type="presParOf" srcId="{DC7F9CDE-39DE-40F7-8297-A00178091FAC}" destId="{8A85E14C-2CE7-4E76-955E-468E60C8662E}" srcOrd="0" destOrd="0" presId="urn:microsoft.com/office/officeart/2018/2/layout/IconVerticalSolidList"/>
    <dgm:cxn modelId="{B3DBDD1E-4C55-4204-9DF8-53A0B5C1802C}" type="presParOf" srcId="{DC7F9CDE-39DE-40F7-8297-A00178091FAC}" destId="{EB8BE09E-7124-4440-BDE3-3B67576F2D86}" srcOrd="1" destOrd="0" presId="urn:microsoft.com/office/officeart/2018/2/layout/IconVerticalSolidList"/>
    <dgm:cxn modelId="{DB151D5C-61D8-4DE6-B4EA-7890BEB47679}" type="presParOf" srcId="{DC7F9CDE-39DE-40F7-8297-A00178091FAC}" destId="{5F82F913-6133-491F-82E1-2F1A0B9A242A}" srcOrd="2" destOrd="0" presId="urn:microsoft.com/office/officeart/2018/2/layout/IconVerticalSolidList"/>
    <dgm:cxn modelId="{E6F2D82D-D2FB-4CBF-93F2-42CAFECC257A}" type="presParOf" srcId="{DC7F9CDE-39DE-40F7-8297-A00178091FAC}" destId="{BD5DDC15-D4C3-4F2C-B547-AEF333492EBE}" srcOrd="3" destOrd="0" presId="urn:microsoft.com/office/officeart/2018/2/layout/IconVerticalSolidList"/>
    <dgm:cxn modelId="{CCF0903A-58DF-49C5-807F-401121290E88}" type="presParOf" srcId="{DC7F9CDE-39DE-40F7-8297-A00178091FAC}" destId="{54C67FB6-5E54-4C39-BCD5-9AFFEE3E2C15}" srcOrd="4" destOrd="0" presId="urn:microsoft.com/office/officeart/2018/2/layout/IconVerticalSolidList"/>
    <dgm:cxn modelId="{F78A48E2-00D7-4F67-8141-B467F3D808AE}" type="presParOf" srcId="{C318F2FB-0461-4123-AD5D-7EEBC5847C06}" destId="{56494343-1D77-47F2-B3D7-C16019754550}" srcOrd="5" destOrd="0" presId="urn:microsoft.com/office/officeart/2018/2/layout/IconVerticalSolidList"/>
    <dgm:cxn modelId="{73821262-927B-4855-AB07-0F88965502FF}" type="presParOf" srcId="{C318F2FB-0461-4123-AD5D-7EEBC5847C06}" destId="{AE34430E-5F01-478F-80D8-8228A2E66BCF}" srcOrd="6" destOrd="0" presId="urn:microsoft.com/office/officeart/2018/2/layout/IconVerticalSolidList"/>
    <dgm:cxn modelId="{0C6C0F79-9A3F-4568-A640-D66C4FF1E1C3}" type="presParOf" srcId="{AE34430E-5F01-478F-80D8-8228A2E66BCF}" destId="{A26CB0FF-20E8-44DE-9F05-26F41485B7E2}" srcOrd="0" destOrd="0" presId="urn:microsoft.com/office/officeart/2018/2/layout/IconVerticalSolidList"/>
    <dgm:cxn modelId="{E4620C13-6765-4F5B-A2BB-CFFF0F8C8A48}" type="presParOf" srcId="{AE34430E-5F01-478F-80D8-8228A2E66BCF}" destId="{E1E14D6F-74D2-446D-ADF4-D18EEBF95FC7}" srcOrd="1" destOrd="0" presId="urn:microsoft.com/office/officeart/2018/2/layout/IconVerticalSolidList"/>
    <dgm:cxn modelId="{C0F583DF-9FA1-40EE-B82E-C713403CF73B}" type="presParOf" srcId="{AE34430E-5F01-478F-80D8-8228A2E66BCF}" destId="{806FCD54-2DBA-4DD6-800C-65381A534791}" srcOrd="2" destOrd="0" presId="urn:microsoft.com/office/officeart/2018/2/layout/IconVerticalSolidList"/>
    <dgm:cxn modelId="{33E1A3C9-DEBF-44EE-A107-D942D267E56E}" type="presParOf" srcId="{AE34430E-5F01-478F-80D8-8228A2E66BCF}" destId="{D27F2DBC-5456-4F54-8604-4AD0D3EF499E}" srcOrd="3" destOrd="0" presId="urn:microsoft.com/office/officeart/2018/2/layout/IconVerticalSolidList"/>
    <dgm:cxn modelId="{7948C046-DDEC-4663-BDBC-C1566E154000}" type="presParOf" srcId="{C318F2FB-0461-4123-AD5D-7EEBC5847C06}" destId="{778AA913-F4D1-47E4-AA07-446318A2E6F7}" srcOrd="7" destOrd="0" presId="urn:microsoft.com/office/officeart/2018/2/layout/IconVerticalSolidList"/>
    <dgm:cxn modelId="{88CA95C5-5B08-468C-8116-DFE4C77AB0D3}" type="presParOf" srcId="{C318F2FB-0461-4123-AD5D-7EEBC5847C06}" destId="{4B7EA56D-2A05-439B-9C58-2F434298E6DE}" srcOrd="8" destOrd="0" presId="urn:microsoft.com/office/officeart/2018/2/layout/IconVerticalSolidList"/>
    <dgm:cxn modelId="{6FD68D8A-F451-49A6-B479-B3709F409FB6}" type="presParOf" srcId="{4B7EA56D-2A05-439B-9C58-2F434298E6DE}" destId="{C4F0810C-6C09-4949-9A9B-AB3AE0A1BB9C}" srcOrd="0" destOrd="0" presId="urn:microsoft.com/office/officeart/2018/2/layout/IconVerticalSolidList"/>
    <dgm:cxn modelId="{B73A2B8B-6C8E-42C3-A68A-72EC1F478AD1}" type="presParOf" srcId="{4B7EA56D-2A05-439B-9C58-2F434298E6DE}" destId="{3E951C40-6F9F-4EBD-9EE7-685651142EEA}" srcOrd="1" destOrd="0" presId="urn:microsoft.com/office/officeart/2018/2/layout/IconVerticalSolidList"/>
    <dgm:cxn modelId="{0484B0F2-E5AB-4D79-8507-E99BEBE4A599}" type="presParOf" srcId="{4B7EA56D-2A05-439B-9C58-2F434298E6DE}" destId="{DFD2BDA1-1F72-454D-845B-31C238C437E0}" srcOrd="2" destOrd="0" presId="urn:microsoft.com/office/officeart/2018/2/layout/IconVerticalSolidList"/>
    <dgm:cxn modelId="{43D1DA20-113C-428E-A9C1-5E7EF0FF1386}" type="presParOf" srcId="{4B7EA56D-2A05-439B-9C58-2F434298E6DE}" destId="{D27BAF07-44FD-4AF8-A960-5416167D6C7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8F00A-84AD-4890-ADF3-B7C8EF17241F}">
      <dsp:nvSpPr>
        <dsp:cNvPr id="0" name=""/>
        <dsp:cNvSpPr/>
      </dsp:nvSpPr>
      <dsp:spPr>
        <a:xfrm>
          <a:off x="0" y="4891"/>
          <a:ext cx="8572500" cy="6409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7565E-1EE1-441F-B01A-C75B4A93BCC5}">
      <dsp:nvSpPr>
        <dsp:cNvPr id="0" name=""/>
        <dsp:cNvSpPr/>
      </dsp:nvSpPr>
      <dsp:spPr>
        <a:xfrm>
          <a:off x="193892" y="149109"/>
          <a:ext cx="352532" cy="352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55E42A-E761-402B-BCD0-E72EC4AF458B}">
      <dsp:nvSpPr>
        <dsp:cNvPr id="0" name=""/>
        <dsp:cNvSpPr/>
      </dsp:nvSpPr>
      <dsp:spPr>
        <a:xfrm>
          <a:off x="740318" y="4891"/>
          <a:ext cx="3857625"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844550">
            <a:lnSpc>
              <a:spcPct val="100000"/>
            </a:lnSpc>
            <a:spcBef>
              <a:spcPct val="0"/>
            </a:spcBef>
            <a:spcAft>
              <a:spcPct val="35000"/>
            </a:spcAft>
          </a:pPr>
          <a:r>
            <a:rPr lang="en-US" sz="1900" b="0" i="0" kern="1200" dirty="0"/>
            <a:t>Translation and language learning</a:t>
          </a:r>
          <a:endParaRPr lang="en-US" sz="1900" kern="1200" dirty="0"/>
        </a:p>
      </dsp:txBody>
      <dsp:txXfrm>
        <a:off x="740318" y="4891"/>
        <a:ext cx="3857625" cy="640968"/>
      </dsp:txXfrm>
    </dsp:sp>
    <dsp:sp modelId="{AA6F8E10-25EC-44B3-9E5B-91D9717BA312}">
      <dsp:nvSpPr>
        <dsp:cNvPr id="0" name=""/>
        <dsp:cNvSpPr/>
      </dsp:nvSpPr>
      <dsp:spPr>
        <a:xfrm>
          <a:off x="4597943" y="4891"/>
          <a:ext cx="3973833"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488950">
            <a:lnSpc>
              <a:spcPct val="100000"/>
            </a:lnSpc>
            <a:spcBef>
              <a:spcPct val="0"/>
            </a:spcBef>
            <a:spcAft>
              <a:spcPct val="35000"/>
            </a:spcAft>
          </a:pPr>
          <a:r>
            <a:rPr lang="en-US" sz="1100" b="0" i="0" kern="1200" dirty="0"/>
            <a:t>ChatGPT can capably handle translations and can serve as a language-learning tool, helping students check their work and teaching them things like vocabulary and grammar</a:t>
          </a:r>
          <a:endParaRPr lang="en-US" sz="1100" kern="1200" dirty="0"/>
        </a:p>
      </dsp:txBody>
      <dsp:txXfrm>
        <a:off x="4597943" y="4891"/>
        <a:ext cx="3973833" cy="640968"/>
      </dsp:txXfrm>
    </dsp:sp>
    <dsp:sp modelId="{3FAD0AA4-5F99-4D7E-A727-ACE68FE55A2C}">
      <dsp:nvSpPr>
        <dsp:cNvPr id="0" name=""/>
        <dsp:cNvSpPr/>
      </dsp:nvSpPr>
      <dsp:spPr>
        <a:xfrm>
          <a:off x="0" y="806102"/>
          <a:ext cx="8572500" cy="6409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C493A-D356-4E31-ACC0-40F5F0AEB4F3}">
      <dsp:nvSpPr>
        <dsp:cNvPr id="0" name=""/>
        <dsp:cNvSpPr/>
      </dsp:nvSpPr>
      <dsp:spPr>
        <a:xfrm>
          <a:off x="193892" y="950319"/>
          <a:ext cx="352532" cy="352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798503-6FC3-4763-9269-7157F9469805}">
      <dsp:nvSpPr>
        <dsp:cNvPr id="0" name=""/>
        <dsp:cNvSpPr/>
      </dsp:nvSpPr>
      <dsp:spPr>
        <a:xfrm>
          <a:off x="740318" y="806102"/>
          <a:ext cx="3857625"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844550">
            <a:lnSpc>
              <a:spcPct val="100000"/>
            </a:lnSpc>
            <a:spcBef>
              <a:spcPct val="0"/>
            </a:spcBef>
            <a:spcAft>
              <a:spcPct val="35000"/>
            </a:spcAft>
          </a:pPr>
          <a:r>
            <a:rPr lang="en-US" sz="1900" b="0" i="0" kern="1200" dirty="0"/>
            <a:t>AI in writing</a:t>
          </a:r>
          <a:endParaRPr lang="en-US" sz="1900" b="0" kern="1200" dirty="0"/>
        </a:p>
      </dsp:txBody>
      <dsp:txXfrm>
        <a:off x="740318" y="806102"/>
        <a:ext cx="3857625" cy="640968"/>
      </dsp:txXfrm>
    </dsp:sp>
    <dsp:sp modelId="{5261A33E-47EB-47B5-9DEC-5602E003D766}">
      <dsp:nvSpPr>
        <dsp:cNvPr id="0" name=""/>
        <dsp:cNvSpPr/>
      </dsp:nvSpPr>
      <dsp:spPr>
        <a:xfrm>
          <a:off x="4597943" y="806102"/>
          <a:ext cx="3973833"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488950">
            <a:lnSpc>
              <a:spcPct val="100000"/>
            </a:lnSpc>
            <a:spcBef>
              <a:spcPct val="0"/>
            </a:spcBef>
            <a:spcAft>
              <a:spcPct val="35000"/>
            </a:spcAft>
          </a:pPr>
          <a:r>
            <a:rPr lang="en-US" sz="1100" b="0" i="0" kern="1200" dirty="0"/>
            <a:t>Grammarly, the AI-based spelling and grammar-check tool, is one well-known example of an AI tool being used to help with writing. The program offers advice for clarity, tone, and other qualities to improve writing</a:t>
          </a:r>
          <a:endParaRPr lang="en-US" sz="1100" kern="1200" dirty="0"/>
        </a:p>
      </dsp:txBody>
      <dsp:txXfrm>
        <a:off x="4597943" y="806102"/>
        <a:ext cx="3973833" cy="640968"/>
      </dsp:txXfrm>
    </dsp:sp>
    <dsp:sp modelId="{8A85E14C-2CE7-4E76-955E-468E60C8662E}">
      <dsp:nvSpPr>
        <dsp:cNvPr id="0" name=""/>
        <dsp:cNvSpPr/>
      </dsp:nvSpPr>
      <dsp:spPr>
        <a:xfrm>
          <a:off x="0" y="1607312"/>
          <a:ext cx="8572500" cy="6409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BE09E-7124-4440-BDE3-3B67576F2D86}">
      <dsp:nvSpPr>
        <dsp:cNvPr id="0" name=""/>
        <dsp:cNvSpPr/>
      </dsp:nvSpPr>
      <dsp:spPr>
        <a:xfrm>
          <a:off x="193892" y="1751530"/>
          <a:ext cx="352532" cy="352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5DDC15-D4C3-4F2C-B547-AEF333492EBE}">
      <dsp:nvSpPr>
        <dsp:cNvPr id="0" name=""/>
        <dsp:cNvSpPr/>
      </dsp:nvSpPr>
      <dsp:spPr>
        <a:xfrm>
          <a:off x="740318" y="1607312"/>
          <a:ext cx="3857625"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844550">
            <a:lnSpc>
              <a:spcPct val="100000"/>
            </a:lnSpc>
            <a:spcBef>
              <a:spcPct val="0"/>
            </a:spcBef>
            <a:spcAft>
              <a:spcPct val="35000"/>
            </a:spcAft>
          </a:pPr>
          <a:r>
            <a:rPr lang="en-US" sz="1900" b="0" i="0" kern="1200" dirty="0"/>
            <a:t>Early childhood education</a:t>
          </a:r>
          <a:endParaRPr lang="en-US" sz="1900" kern="1200" dirty="0"/>
        </a:p>
      </dsp:txBody>
      <dsp:txXfrm>
        <a:off x="740318" y="1607312"/>
        <a:ext cx="3857625" cy="640968"/>
      </dsp:txXfrm>
    </dsp:sp>
    <dsp:sp modelId="{54C67FB6-5E54-4C39-BCD5-9AFFEE3E2C15}">
      <dsp:nvSpPr>
        <dsp:cNvPr id="0" name=""/>
        <dsp:cNvSpPr/>
      </dsp:nvSpPr>
      <dsp:spPr>
        <a:xfrm>
          <a:off x="4597943" y="1607312"/>
          <a:ext cx="3973833"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488950">
            <a:lnSpc>
              <a:spcPct val="100000"/>
            </a:lnSpc>
            <a:spcBef>
              <a:spcPct val="0"/>
            </a:spcBef>
            <a:spcAft>
              <a:spcPct val="35000"/>
            </a:spcAft>
          </a:pPr>
          <a:r>
            <a:rPr lang="en-US" sz="1100" b="0" i="0" kern="1200" dirty="0"/>
            <a:t>Artificial intelligence can also be used to power monitoring systems to help track children's behavior to glean insights into their development. It can function as a teacher's helper, paying attention to children when the teacher is busy</a:t>
          </a:r>
          <a:endParaRPr lang="en-US" sz="1100" kern="1200" dirty="0"/>
        </a:p>
      </dsp:txBody>
      <dsp:txXfrm>
        <a:off x="4597943" y="1607312"/>
        <a:ext cx="3973833" cy="640968"/>
      </dsp:txXfrm>
    </dsp:sp>
    <dsp:sp modelId="{A26CB0FF-20E8-44DE-9F05-26F41485B7E2}">
      <dsp:nvSpPr>
        <dsp:cNvPr id="0" name=""/>
        <dsp:cNvSpPr/>
      </dsp:nvSpPr>
      <dsp:spPr>
        <a:xfrm>
          <a:off x="0" y="2408522"/>
          <a:ext cx="8572500" cy="6409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E14D6F-74D2-446D-ADF4-D18EEBF95FC7}">
      <dsp:nvSpPr>
        <dsp:cNvPr id="0" name=""/>
        <dsp:cNvSpPr/>
      </dsp:nvSpPr>
      <dsp:spPr>
        <a:xfrm>
          <a:off x="193892" y="2552740"/>
          <a:ext cx="352532" cy="352532"/>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20000" r="-20000"/>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F2DBC-5456-4F54-8604-4AD0D3EF499E}">
      <dsp:nvSpPr>
        <dsp:cNvPr id="0" name=""/>
        <dsp:cNvSpPr/>
      </dsp:nvSpPr>
      <dsp:spPr>
        <a:xfrm>
          <a:off x="740318" y="2408522"/>
          <a:ext cx="7831458"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844550">
            <a:lnSpc>
              <a:spcPct val="100000"/>
            </a:lnSpc>
            <a:spcBef>
              <a:spcPct val="0"/>
            </a:spcBef>
            <a:spcAft>
              <a:spcPct val="35000"/>
            </a:spcAft>
          </a:pPr>
          <a:endParaRPr lang="en-US" sz="1900" kern="1200"/>
        </a:p>
      </dsp:txBody>
      <dsp:txXfrm>
        <a:off x="740318" y="2408522"/>
        <a:ext cx="7831458" cy="640968"/>
      </dsp:txXfrm>
    </dsp:sp>
    <dsp:sp modelId="{C4F0810C-6C09-4949-9A9B-AB3AE0A1BB9C}">
      <dsp:nvSpPr>
        <dsp:cNvPr id="0" name=""/>
        <dsp:cNvSpPr/>
      </dsp:nvSpPr>
      <dsp:spPr>
        <a:xfrm>
          <a:off x="0" y="3209732"/>
          <a:ext cx="8572500" cy="6409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951C40-6F9F-4EBD-9EE7-685651142EEA}">
      <dsp:nvSpPr>
        <dsp:cNvPr id="0" name=""/>
        <dsp:cNvSpPr/>
      </dsp:nvSpPr>
      <dsp:spPr>
        <a:xfrm>
          <a:off x="193892" y="3353950"/>
          <a:ext cx="352532" cy="352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BAF07-44FD-4AF8-A960-5416167D6C77}">
      <dsp:nvSpPr>
        <dsp:cNvPr id="0" name=""/>
        <dsp:cNvSpPr/>
      </dsp:nvSpPr>
      <dsp:spPr>
        <a:xfrm>
          <a:off x="740318" y="3209732"/>
          <a:ext cx="7831458" cy="64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36" tIns="67836" rIns="67836" bIns="67836" numCol="1" spcCol="1270" anchor="ctr" anchorCtr="0">
          <a:noAutofit/>
        </a:bodyPr>
        <a:lstStyle/>
        <a:p>
          <a:pPr lvl="0" algn="l" defTabSz="844550">
            <a:lnSpc>
              <a:spcPct val="100000"/>
            </a:lnSpc>
            <a:spcBef>
              <a:spcPct val="0"/>
            </a:spcBef>
            <a:spcAft>
              <a:spcPct val="35000"/>
            </a:spcAft>
          </a:pPr>
          <a:r>
            <a:rPr lang="en-US" sz="1900" b="0" i="0" kern="1200" dirty="0"/>
            <a:t>AI Tutoring</a:t>
          </a:r>
          <a:endParaRPr lang="en-US" sz="1900" kern="1200" dirty="0"/>
        </a:p>
      </dsp:txBody>
      <dsp:txXfrm>
        <a:off x="740318" y="3209732"/>
        <a:ext cx="7831458" cy="6409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whit</a:t>
            </a:r>
            <a:endParaRPr/>
          </a:p>
        </p:txBody>
      </p:sp>
    </p:spTree>
    <p:extLst>
      <p:ext uri="{BB962C8B-B14F-4D97-AF65-F5344CB8AC3E}">
        <p14:creationId xmlns:p14="http://schemas.microsoft.com/office/powerpoint/2010/main" val="3517578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whit</a:t>
            </a:r>
            <a:endParaRPr dirty="0"/>
          </a:p>
        </p:txBody>
      </p:sp>
    </p:spTree>
    <p:extLst>
      <p:ext uri="{BB962C8B-B14F-4D97-AF65-F5344CB8AC3E}">
        <p14:creationId xmlns:p14="http://schemas.microsoft.com/office/powerpoint/2010/main" val="350929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5A3A0FEA-78D6-445A-81AA-995601B29B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85E49E8-43F2-474B-A6F0-069466AB8BDB}" type="slidenum">
              <a:rPr lang="en-US" altLang="en-US" sz="1200">
                <a:latin typeface="Times New Roman" panose="02020603050405020304" pitchFamily="18" charset="0"/>
              </a:rPr>
              <a:pPr algn="r"/>
              <a:t>20</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773FAB06-50AE-43B4-9AD2-8B999F348419}"/>
              </a:ext>
            </a:extLst>
          </p:cNvPr>
          <p:cNvSpPr>
            <a:spLocks noGrp="1" noRot="1" noChangeAspect="1" noChangeArrowheads="1" noTextEdit="1"/>
          </p:cNvSpPr>
          <p:nvPr>
            <p:ph type="sldImg"/>
          </p:nvPr>
        </p:nvSpPr>
        <p:spPr>
          <a:xfrm>
            <a:off x="381000" y="685800"/>
            <a:ext cx="6096000" cy="3429000"/>
          </a:xfrm>
          <a:ln/>
        </p:spPr>
      </p:sp>
      <p:sp>
        <p:nvSpPr>
          <p:cNvPr id="94212" name="Rectangle 3">
            <a:extLst>
              <a:ext uri="{FF2B5EF4-FFF2-40B4-BE49-F238E27FC236}">
                <a16:creationId xmlns:a16="http://schemas.microsoft.com/office/drawing/2014/main" id="{3E596408-F72D-42EA-B981-3872A5326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1768144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5A3A0FEA-78D6-445A-81AA-995601B29B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85E49E8-43F2-474B-A6F0-069466AB8BDB}" type="slidenum">
              <a:rPr lang="en-US" altLang="en-US" sz="1200">
                <a:latin typeface="Times New Roman" panose="02020603050405020304" pitchFamily="18" charset="0"/>
              </a:rPr>
              <a:pPr algn="r"/>
              <a:t>22</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773FAB06-50AE-43B4-9AD2-8B999F348419}"/>
              </a:ext>
            </a:extLst>
          </p:cNvPr>
          <p:cNvSpPr>
            <a:spLocks noGrp="1" noRot="1" noChangeAspect="1" noChangeArrowheads="1" noTextEdit="1"/>
          </p:cNvSpPr>
          <p:nvPr>
            <p:ph type="sldImg"/>
          </p:nvPr>
        </p:nvSpPr>
        <p:spPr>
          <a:xfrm>
            <a:off x="381000" y="685800"/>
            <a:ext cx="6096000" cy="3429000"/>
          </a:xfrm>
          <a:ln/>
        </p:spPr>
      </p:sp>
      <p:sp>
        <p:nvSpPr>
          <p:cNvPr id="94212" name="Rectangle 3">
            <a:extLst>
              <a:ext uri="{FF2B5EF4-FFF2-40B4-BE49-F238E27FC236}">
                <a16:creationId xmlns:a16="http://schemas.microsoft.com/office/drawing/2014/main" id="{3E596408-F72D-42EA-B981-3872A5326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302884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5A3A0FEA-78D6-445A-81AA-995601B29B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85E49E8-43F2-474B-A6F0-069466AB8BDB}" type="slidenum">
              <a:rPr lang="en-US" altLang="en-US" sz="1200">
                <a:latin typeface="Times New Roman" panose="02020603050405020304" pitchFamily="18" charset="0"/>
              </a:rPr>
              <a:pPr algn="r"/>
              <a:t>24</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773FAB06-50AE-43B4-9AD2-8B999F348419}"/>
              </a:ext>
            </a:extLst>
          </p:cNvPr>
          <p:cNvSpPr>
            <a:spLocks noGrp="1" noRot="1" noChangeAspect="1" noChangeArrowheads="1" noTextEdit="1"/>
          </p:cNvSpPr>
          <p:nvPr>
            <p:ph type="sldImg"/>
          </p:nvPr>
        </p:nvSpPr>
        <p:spPr>
          <a:xfrm>
            <a:off x="381000" y="685800"/>
            <a:ext cx="6096000" cy="3429000"/>
          </a:xfrm>
          <a:ln/>
        </p:spPr>
      </p:sp>
      <p:sp>
        <p:nvSpPr>
          <p:cNvPr id="94212" name="Rectangle 3">
            <a:extLst>
              <a:ext uri="{FF2B5EF4-FFF2-40B4-BE49-F238E27FC236}">
                <a16:creationId xmlns:a16="http://schemas.microsoft.com/office/drawing/2014/main" id="{3E596408-F72D-42EA-B981-3872A5326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1227741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791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18ff90a96_1_3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g2018ff90a96_1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3182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5A3A0FEA-78D6-445A-81AA-995601B29B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85E49E8-43F2-474B-A6F0-069466AB8BDB}" type="slidenum">
              <a:rPr lang="en-US" altLang="en-US" sz="1200">
                <a:latin typeface="Times New Roman" panose="02020603050405020304" pitchFamily="18" charset="0"/>
              </a:rPr>
              <a:pPr algn="r"/>
              <a:t>4</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773FAB06-50AE-43B4-9AD2-8B999F348419}"/>
              </a:ext>
            </a:extLst>
          </p:cNvPr>
          <p:cNvSpPr>
            <a:spLocks noGrp="1" noRot="1" noChangeAspect="1" noChangeArrowheads="1" noTextEdit="1"/>
          </p:cNvSpPr>
          <p:nvPr>
            <p:ph type="sldImg"/>
          </p:nvPr>
        </p:nvSpPr>
        <p:spPr>
          <a:xfrm>
            <a:off x="381000" y="685800"/>
            <a:ext cx="6096000" cy="3429000"/>
          </a:xfrm>
          <a:ln/>
        </p:spPr>
      </p:sp>
      <p:sp>
        <p:nvSpPr>
          <p:cNvPr id="94212" name="Rectangle 3">
            <a:extLst>
              <a:ext uri="{FF2B5EF4-FFF2-40B4-BE49-F238E27FC236}">
                <a16:creationId xmlns:a16="http://schemas.microsoft.com/office/drawing/2014/main" id="{3E596408-F72D-42EA-B981-3872A5326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190093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cd0bc4be11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1cd0bc4be1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493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cd0bc4be11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1cd0bc4be1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9171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5A3A0FEA-78D6-445A-81AA-995601B29B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85E49E8-43F2-474B-A6F0-069466AB8BDB}" type="slidenum">
              <a:rPr lang="en-US" altLang="en-US" sz="1200">
                <a:latin typeface="Times New Roman" panose="02020603050405020304" pitchFamily="18" charset="0"/>
              </a:rPr>
              <a:pPr algn="r"/>
              <a:t>13</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773FAB06-50AE-43B4-9AD2-8B999F348419}"/>
              </a:ext>
            </a:extLst>
          </p:cNvPr>
          <p:cNvSpPr>
            <a:spLocks noGrp="1" noRot="1" noChangeAspect="1" noChangeArrowheads="1" noTextEdit="1"/>
          </p:cNvSpPr>
          <p:nvPr>
            <p:ph type="sldImg"/>
          </p:nvPr>
        </p:nvSpPr>
        <p:spPr>
          <a:xfrm>
            <a:off x="381000" y="685800"/>
            <a:ext cx="6096000" cy="3429000"/>
          </a:xfrm>
          <a:ln/>
        </p:spPr>
      </p:sp>
      <p:sp>
        <p:nvSpPr>
          <p:cNvPr id="94212" name="Rectangle 3">
            <a:extLst>
              <a:ext uri="{FF2B5EF4-FFF2-40B4-BE49-F238E27FC236}">
                <a16:creationId xmlns:a16="http://schemas.microsoft.com/office/drawing/2014/main" id="{3E596408-F72D-42EA-B981-3872A5326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242367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Personalized Learning app/tools such as Test12, Sala, </a:t>
            </a:r>
          </a:p>
        </p:txBody>
      </p:sp>
      <p:sp>
        <p:nvSpPr>
          <p:cNvPr id="4" name="Slide Number Placeholder 3"/>
          <p:cNvSpPr>
            <a:spLocks noGrp="1"/>
          </p:cNvSpPr>
          <p:nvPr>
            <p:ph type="sldNum" sz="quarter" idx="5"/>
          </p:nvPr>
        </p:nvSpPr>
        <p:spPr/>
        <p:txBody>
          <a:bodyPr/>
          <a:lstStyle/>
          <a:p>
            <a:fld id="{1D19B869-2CFC-4B0D-B6B8-969522A35FDC}" type="slidenum">
              <a:rPr lang="en-US" smtClean="0"/>
              <a:t>15</a:t>
            </a:fld>
            <a:endParaRPr lang="en-US"/>
          </a:p>
        </p:txBody>
      </p:sp>
    </p:spTree>
    <p:extLst>
      <p:ext uri="{BB962C8B-B14F-4D97-AF65-F5344CB8AC3E}">
        <p14:creationId xmlns:p14="http://schemas.microsoft.com/office/powerpoint/2010/main" val="156108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5A3A0FEA-78D6-445A-81AA-995601B29B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85E49E8-43F2-474B-A6F0-069466AB8BDB}" type="slidenum">
              <a:rPr lang="en-US" altLang="en-US" sz="1200">
                <a:latin typeface="Times New Roman" panose="02020603050405020304" pitchFamily="18" charset="0"/>
              </a:rPr>
              <a:pPr algn="r"/>
              <a:t>17</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id="{773FAB06-50AE-43B4-9AD2-8B999F348419}"/>
              </a:ext>
            </a:extLst>
          </p:cNvPr>
          <p:cNvSpPr>
            <a:spLocks noGrp="1" noRot="1" noChangeAspect="1" noChangeArrowheads="1" noTextEdit="1"/>
          </p:cNvSpPr>
          <p:nvPr>
            <p:ph type="sldImg"/>
          </p:nvPr>
        </p:nvSpPr>
        <p:spPr>
          <a:xfrm>
            <a:off x="381000" y="685800"/>
            <a:ext cx="6096000" cy="3429000"/>
          </a:xfrm>
          <a:ln/>
        </p:spPr>
      </p:sp>
      <p:sp>
        <p:nvSpPr>
          <p:cNvPr id="94212" name="Rectangle 3">
            <a:extLst>
              <a:ext uri="{FF2B5EF4-FFF2-40B4-BE49-F238E27FC236}">
                <a16:creationId xmlns:a16="http://schemas.microsoft.com/office/drawing/2014/main" id="{3E596408-F72D-42EA-B981-3872A5326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3761872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4623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9/9/2023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00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pt Two line Title_Berkeley_blue">
  <p:cSld name="22pt Two line Title_Berkeley_blue">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8650" y="289375"/>
            <a:ext cx="7886700" cy="5076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4000"/>
              <a:buFont typeface="Georgia"/>
              <a:buNone/>
              <a:defRPr sz="3000" b="1">
                <a:latin typeface="Georgia"/>
                <a:ea typeface="Georgia"/>
                <a:cs typeface="Georgia"/>
                <a:sym typeface="Georgia"/>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2" name="Google Shape;72;p16"/>
          <p:cNvSpPr txBox="1">
            <a:spLocks noGrp="1"/>
          </p:cNvSpPr>
          <p:nvPr>
            <p:ph type="body" idx="1"/>
          </p:nvPr>
        </p:nvSpPr>
        <p:spPr>
          <a:xfrm>
            <a:off x="628650" y="797010"/>
            <a:ext cx="7886700" cy="3549375"/>
          </a:xfrm>
          <a:prstGeom prst="rect">
            <a:avLst/>
          </a:prstGeom>
          <a:noFill/>
          <a:ln>
            <a:noFill/>
          </a:ln>
        </p:spPr>
        <p:txBody>
          <a:bodyPr spcFirstLastPara="1" wrap="square" lIns="91425" tIns="45700" rIns="91425" bIns="45700" anchor="t" anchorCtr="0">
            <a:normAutofit/>
          </a:bodyPr>
          <a:lstStyle>
            <a:lvl1pPr marL="342900" lvl="0" indent="-171450" algn="l" rtl="0">
              <a:lnSpc>
                <a:spcPct val="90000"/>
              </a:lnSpc>
              <a:spcBef>
                <a:spcPts val="750"/>
              </a:spcBef>
              <a:spcAft>
                <a:spcPts val="0"/>
              </a:spcAft>
              <a:buClr>
                <a:schemeClr val="dk1"/>
              </a:buClr>
              <a:buSzPts val="2400"/>
              <a:buNone/>
              <a:defRPr sz="1800" b="1"/>
            </a:lvl1pPr>
            <a:lvl2pPr marL="685800" lvl="1" indent="-285750" algn="l" rtl="0">
              <a:lnSpc>
                <a:spcPct val="90000"/>
              </a:lnSpc>
              <a:spcBef>
                <a:spcPts val="1200"/>
              </a:spcBef>
              <a:spcAft>
                <a:spcPts val="0"/>
              </a:spcAft>
              <a:buClr>
                <a:schemeClr val="dk1"/>
              </a:buClr>
              <a:buSzPts val="2400"/>
              <a:buChar char="○"/>
              <a:defRPr sz="1800" b="1"/>
            </a:lvl2pPr>
            <a:lvl3pPr marL="1028700" lvl="2" indent="-285750" algn="l" rtl="0">
              <a:lnSpc>
                <a:spcPct val="90000"/>
              </a:lnSpc>
              <a:spcBef>
                <a:spcPts val="1200"/>
              </a:spcBef>
              <a:spcAft>
                <a:spcPts val="0"/>
              </a:spcAft>
              <a:buClr>
                <a:schemeClr val="dk1"/>
              </a:buClr>
              <a:buSzPts val="2400"/>
              <a:buChar char="■"/>
              <a:defRPr sz="1800" b="1"/>
            </a:lvl3pPr>
            <a:lvl4pPr marL="1371600" lvl="3" indent="-285750" algn="l" rtl="0">
              <a:lnSpc>
                <a:spcPct val="90000"/>
              </a:lnSpc>
              <a:spcBef>
                <a:spcPts val="1200"/>
              </a:spcBef>
              <a:spcAft>
                <a:spcPts val="0"/>
              </a:spcAft>
              <a:buClr>
                <a:schemeClr val="dk1"/>
              </a:buClr>
              <a:buSzPts val="2400"/>
              <a:buChar char="●"/>
              <a:defRPr sz="1800" b="1"/>
            </a:lvl4pPr>
            <a:lvl5pPr marL="1714500" lvl="4" indent="-285750" algn="l" rtl="0">
              <a:lnSpc>
                <a:spcPct val="90000"/>
              </a:lnSpc>
              <a:spcBef>
                <a:spcPts val="1200"/>
              </a:spcBef>
              <a:spcAft>
                <a:spcPts val="0"/>
              </a:spcAft>
              <a:buClr>
                <a:schemeClr val="dk1"/>
              </a:buClr>
              <a:buSzPts val="2400"/>
              <a:buChar char="○"/>
              <a:defRPr sz="1800" b="1"/>
            </a:lvl5pPr>
            <a:lvl6pPr marL="2057400" lvl="5" indent="-257175" algn="l" rtl="0">
              <a:lnSpc>
                <a:spcPct val="90000"/>
              </a:lnSpc>
              <a:spcBef>
                <a:spcPts val="1200"/>
              </a:spcBef>
              <a:spcAft>
                <a:spcPts val="0"/>
              </a:spcAft>
              <a:buClr>
                <a:schemeClr val="dk1"/>
              </a:buClr>
              <a:buSzPts val="1800"/>
              <a:buChar char="■"/>
              <a:defRPr/>
            </a:lvl6pPr>
            <a:lvl7pPr marL="2400300" lvl="6" indent="-257175" algn="l" rtl="0">
              <a:lnSpc>
                <a:spcPct val="90000"/>
              </a:lnSpc>
              <a:spcBef>
                <a:spcPts val="1200"/>
              </a:spcBef>
              <a:spcAft>
                <a:spcPts val="0"/>
              </a:spcAft>
              <a:buClr>
                <a:schemeClr val="dk1"/>
              </a:buClr>
              <a:buSzPts val="1800"/>
              <a:buChar char="●"/>
              <a:defRPr/>
            </a:lvl7pPr>
            <a:lvl8pPr marL="2743200" lvl="7" indent="-257175" algn="l" rtl="0">
              <a:lnSpc>
                <a:spcPct val="90000"/>
              </a:lnSpc>
              <a:spcBef>
                <a:spcPts val="1200"/>
              </a:spcBef>
              <a:spcAft>
                <a:spcPts val="0"/>
              </a:spcAft>
              <a:buClr>
                <a:schemeClr val="dk1"/>
              </a:buClr>
              <a:buSzPts val="1800"/>
              <a:buChar char="○"/>
              <a:defRPr/>
            </a:lvl8pPr>
            <a:lvl9pPr marL="3086100" lvl="8" indent="-257175" algn="l" rtl="0">
              <a:lnSpc>
                <a:spcPct val="90000"/>
              </a:lnSpc>
              <a:spcBef>
                <a:spcPts val="1200"/>
              </a:spcBef>
              <a:spcAft>
                <a:spcPts val="1200"/>
              </a:spcAft>
              <a:buClr>
                <a:schemeClr val="dk1"/>
              </a:buClr>
              <a:buSzPts val="1800"/>
              <a:buChar char="■"/>
              <a:defRPr/>
            </a:lvl9pPr>
          </a:lstStyle>
          <a:p>
            <a:endParaRPr/>
          </a:p>
        </p:txBody>
      </p:sp>
      <p:sp>
        <p:nvSpPr>
          <p:cNvPr id="73" name="Google Shape;73;p16"/>
          <p:cNvSpPr txBox="1">
            <a:spLocks noGrp="1"/>
          </p:cNvSpPr>
          <p:nvPr>
            <p:ph type="sldNum" idx="12"/>
          </p:nvPr>
        </p:nvSpPr>
        <p:spPr>
          <a:xfrm>
            <a:off x="6457950" y="4784625"/>
            <a:ext cx="2057400" cy="273825"/>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1pPr>
            <a:lvl2pPr marL="0" lvl="1"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2pPr>
            <a:lvl3pPr marL="0" lvl="2"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3pPr>
            <a:lvl4pPr marL="0" lvl="3"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4pPr>
            <a:lvl5pPr marL="0" lvl="4"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5pPr>
            <a:lvl6pPr marL="0" lvl="5"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6pPr>
            <a:lvl7pPr marL="0" lvl="6"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7pPr>
            <a:lvl8pPr marL="0" lvl="7"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8pPr>
            <a:lvl9pPr marL="0" lvl="8" indent="0" algn="r" rtl="0">
              <a:spcBef>
                <a:spcPts val="0"/>
              </a:spcBef>
              <a:buNone/>
              <a:defRPr sz="900" b="0" i="0" u="none" strike="noStrike" cap="none">
                <a:solidFill>
                  <a:schemeClr val="dk1"/>
                </a:solidFill>
                <a:latin typeface="Merriweather Sans"/>
                <a:ea typeface="Merriweather Sans"/>
                <a:cs typeface="Merriweather Sans"/>
                <a:sym typeface="Merriweather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14372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1"/>
        <p:cNvGrpSpPr/>
        <p:nvPr/>
      </p:nvGrpSpPr>
      <p:grpSpPr>
        <a:xfrm>
          <a:off x="0" y="0"/>
          <a:ext cx="0" cy="0"/>
          <a:chOff x="0" y="0"/>
          <a:chExt cx="0" cy="0"/>
        </a:xfrm>
      </p:grpSpPr>
      <p:sp>
        <p:nvSpPr>
          <p:cNvPr id="22" name="Google Shape;22;p48"/>
          <p:cNvSpPr/>
          <p:nvPr/>
        </p:nvSpPr>
        <p:spPr>
          <a:xfrm rot="10800000">
            <a:off x="8549640" y="8701"/>
            <a:ext cx="594360" cy="576263"/>
          </a:xfrm>
          <a:prstGeom prst="snip1Rect">
            <a:avLst>
              <a:gd name="adj" fmla="val 21626"/>
            </a:avLst>
          </a:prstGeom>
          <a:solidFill>
            <a:srgbClr val="F58C29"/>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3" name="Google Shape;23;p48"/>
          <p:cNvSpPr/>
          <p:nvPr/>
        </p:nvSpPr>
        <p:spPr>
          <a:xfrm>
            <a:off x="0" y="-8564"/>
            <a:ext cx="8567738" cy="475061"/>
          </a:xfrm>
          <a:prstGeom prst="rect">
            <a:avLst/>
          </a:prstGeom>
          <a:solidFill>
            <a:srgbClr val="F58C29"/>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6" name="Google Shape;26;p48"/>
          <p:cNvSpPr/>
          <p:nvPr/>
        </p:nvSpPr>
        <p:spPr>
          <a:xfrm rot="10800000">
            <a:off x="8567737" y="-14277"/>
            <a:ext cx="576263" cy="576263"/>
          </a:xfrm>
          <a:prstGeom prst="snip1Rect">
            <a:avLst>
              <a:gd name="adj" fmla="val 21316"/>
            </a:avLst>
          </a:prstGeom>
          <a:solidFill>
            <a:srgbClr val="162A4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7" name="Google Shape;27;p48"/>
          <p:cNvSpPr txBox="1">
            <a:spLocks noGrp="1"/>
          </p:cNvSpPr>
          <p:nvPr>
            <p:ph type="sldNum" idx="12"/>
          </p:nvPr>
        </p:nvSpPr>
        <p:spPr>
          <a:xfrm>
            <a:off x="8567737" y="55613"/>
            <a:ext cx="576263" cy="4250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28" name="Google Shape;28;p48"/>
          <p:cNvSpPr/>
          <p:nvPr/>
        </p:nvSpPr>
        <p:spPr>
          <a:xfrm>
            <a:off x="0" y="-8563"/>
            <a:ext cx="8567738" cy="450416"/>
          </a:xfrm>
          <a:prstGeom prst="rect">
            <a:avLst/>
          </a:prstGeom>
          <a:solidFill>
            <a:srgbClr val="162A4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 name="Google Shape;37;p50">
            <a:extLst>
              <a:ext uri="{FF2B5EF4-FFF2-40B4-BE49-F238E27FC236}">
                <a16:creationId xmlns:a16="http://schemas.microsoft.com/office/drawing/2014/main" id="{77630A8F-DA25-CD4A-EA42-768D04F8F825}"/>
              </a:ext>
            </a:extLst>
          </p:cNvPr>
          <p:cNvSpPr txBox="1">
            <a:spLocks noGrp="1"/>
          </p:cNvSpPr>
          <p:nvPr>
            <p:ph type="title"/>
          </p:nvPr>
        </p:nvSpPr>
        <p:spPr>
          <a:xfrm>
            <a:off x="86677" y="-476"/>
            <a:ext cx="8342428" cy="4504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solidFill>
                  <a:schemeClr val="bg1"/>
                </a:solidFill>
                <a:latin typeface="+mj-l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813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1"/>
        <p:cNvGrpSpPr/>
        <p:nvPr/>
      </p:nvGrpSpPr>
      <p:grpSpPr>
        <a:xfrm>
          <a:off x="0" y="0"/>
          <a:ext cx="0" cy="0"/>
          <a:chOff x="0" y="0"/>
          <a:chExt cx="0" cy="0"/>
        </a:xfrm>
      </p:grpSpPr>
      <p:sp>
        <p:nvSpPr>
          <p:cNvPr id="22" name="Google Shape;22;p48"/>
          <p:cNvSpPr/>
          <p:nvPr/>
        </p:nvSpPr>
        <p:spPr>
          <a:xfrm rot="10800000">
            <a:off x="8549640" y="8701"/>
            <a:ext cx="594360" cy="576263"/>
          </a:xfrm>
          <a:prstGeom prst="snip1Rect">
            <a:avLst>
              <a:gd name="adj" fmla="val 21626"/>
            </a:avLst>
          </a:prstGeom>
          <a:solidFill>
            <a:srgbClr val="F58C29"/>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3" name="Google Shape;23;p48"/>
          <p:cNvSpPr/>
          <p:nvPr/>
        </p:nvSpPr>
        <p:spPr>
          <a:xfrm>
            <a:off x="0" y="-8564"/>
            <a:ext cx="8567738" cy="475061"/>
          </a:xfrm>
          <a:prstGeom prst="rect">
            <a:avLst/>
          </a:prstGeom>
          <a:solidFill>
            <a:srgbClr val="F58C29"/>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4" name="Google Shape;24;p48"/>
          <p:cNvSpPr txBox="1">
            <a:spLocks noGrp="1"/>
          </p:cNvSpPr>
          <p:nvPr>
            <p:ph type="dt" idx="10"/>
          </p:nvPr>
        </p:nvSpPr>
        <p:spPr>
          <a:xfrm>
            <a:off x="605790" y="53387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3028950" y="5338762"/>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8"/>
          <p:cNvSpPr/>
          <p:nvPr/>
        </p:nvSpPr>
        <p:spPr>
          <a:xfrm rot="10800000">
            <a:off x="8567737" y="-14277"/>
            <a:ext cx="576263" cy="576263"/>
          </a:xfrm>
          <a:prstGeom prst="snip1Rect">
            <a:avLst>
              <a:gd name="adj" fmla="val 21316"/>
            </a:avLst>
          </a:prstGeom>
          <a:solidFill>
            <a:srgbClr val="162A4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
        <p:nvSpPr>
          <p:cNvPr id="27" name="Google Shape;27;p48"/>
          <p:cNvSpPr txBox="1">
            <a:spLocks noGrp="1"/>
          </p:cNvSpPr>
          <p:nvPr>
            <p:ph type="sldNum" idx="12"/>
          </p:nvPr>
        </p:nvSpPr>
        <p:spPr>
          <a:xfrm>
            <a:off x="8567737" y="55613"/>
            <a:ext cx="576263" cy="4250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8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28" name="Google Shape;28;p48"/>
          <p:cNvSpPr/>
          <p:nvPr/>
        </p:nvSpPr>
        <p:spPr>
          <a:xfrm>
            <a:off x="0" y="-8563"/>
            <a:ext cx="8567738" cy="450416"/>
          </a:xfrm>
          <a:prstGeom prst="rect">
            <a:avLst/>
          </a:prstGeom>
          <a:solidFill>
            <a:srgbClr val="162A4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273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60" r:id="rId8"/>
    <p:sldLayoutId id="2147483662" r:id="rId9"/>
    <p:sldLayoutId id="2147483663"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hyperlink" Target="https://imaginovation.net/blog/how-ai-impacting-education-secto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5"/>
          <p:cNvPicPr preferRelativeResize="0"/>
          <p:nvPr/>
        </p:nvPicPr>
        <p:blipFill>
          <a:blip r:embed="rId3"/>
          <a:srcRect t="21875" b="21875"/>
          <a:stretch/>
        </p:blipFill>
        <p:spPr>
          <a:xfrm>
            <a:off x="0" y="0"/>
            <a:ext cx="9144000" cy="5143500"/>
          </a:xfrm>
          <a:prstGeom prst="rect">
            <a:avLst/>
          </a:prstGeom>
          <a:noFill/>
          <a:ln>
            <a:noFill/>
          </a:ln>
        </p:spPr>
      </p:pic>
      <p:sp>
        <p:nvSpPr>
          <p:cNvPr id="97" name="Google Shape;97;p5"/>
          <p:cNvSpPr/>
          <p:nvPr/>
        </p:nvSpPr>
        <p:spPr>
          <a:xfrm>
            <a:off x="0" y="0"/>
            <a:ext cx="9144000" cy="5208647"/>
          </a:xfrm>
          <a:prstGeom prst="rect">
            <a:avLst/>
          </a:prstGeom>
          <a:solidFill>
            <a:schemeClr val="bg1">
              <a:alpha val="91764"/>
            </a:schemeClr>
          </a:solidFill>
          <a:ln>
            <a:noFill/>
          </a:ln>
        </p:spPr>
        <p:txBody>
          <a:bodyPr spcFirstLastPara="1" wrap="square" lIns="68569" tIns="34275" rIns="68569" bIns="34275" anchor="ctr" anchorCtr="0">
            <a:noAutofit/>
          </a:bodyPr>
          <a:lstStyle/>
          <a:p>
            <a:pPr algn="ctr">
              <a:buSzPts val="1400"/>
            </a:pPr>
            <a:endParaRPr lang="en-US" sz="1050" dirty="0"/>
          </a:p>
        </p:txBody>
      </p:sp>
      <p:sp>
        <p:nvSpPr>
          <p:cNvPr id="99" name="Google Shape;99;p5"/>
          <p:cNvSpPr txBox="1">
            <a:spLocks noGrp="1"/>
          </p:cNvSpPr>
          <p:nvPr>
            <p:ph type="subTitle" idx="1"/>
          </p:nvPr>
        </p:nvSpPr>
        <p:spPr>
          <a:xfrm>
            <a:off x="384525" y="2079019"/>
            <a:ext cx="8425800" cy="1101600"/>
          </a:xfrm>
          <a:prstGeom prst="rect">
            <a:avLst/>
          </a:prstGeom>
          <a:noFill/>
          <a:ln>
            <a:noFill/>
          </a:ln>
        </p:spPr>
        <p:txBody>
          <a:bodyPr spcFirstLastPara="1" wrap="square" lIns="68569" tIns="34275" rIns="68569" bIns="34275" anchor="ctr" anchorCtr="0">
            <a:noAutofit/>
          </a:bodyPr>
          <a:lstStyle/>
          <a:p>
            <a:pPr marL="0" indent="0">
              <a:lnSpc>
                <a:spcPct val="120000"/>
              </a:lnSpc>
              <a:buClr>
                <a:schemeClr val="lt2"/>
              </a:buClr>
              <a:buSzPts val="3000"/>
            </a:pPr>
            <a:r>
              <a:rPr lang="en-US" sz="3300" b="1" dirty="0">
                <a:solidFill>
                  <a:schemeClr val="tx1"/>
                </a:solidFill>
              </a:rPr>
              <a:t>AI for Education in Cambodia</a:t>
            </a:r>
          </a:p>
        </p:txBody>
      </p:sp>
      <p:grpSp>
        <p:nvGrpSpPr>
          <p:cNvPr id="6" name="Group 5">
            <a:extLst>
              <a:ext uri="{FF2B5EF4-FFF2-40B4-BE49-F238E27FC236}">
                <a16:creationId xmlns:a16="http://schemas.microsoft.com/office/drawing/2014/main" id="{B5608A20-D79C-BAB5-1659-FC8170E05C13}"/>
              </a:ext>
            </a:extLst>
          </p:cNvPr>
          <p:cNvGrpSpPr/>
          <p:nvPr/>
        </p:nvGrpSpPr>
        <p:grpSpPr>
          <a:xfrm>
            <a:off x="7124085" y="2896711"/>
            <a:ext cx="3261645" cy="2864138"/>
            <a:chOff x="7124085" y="2896711"/>
            <a:chExt cx="3261645" cy="2864138"/>
          </a:xfrm>
        </p:grpSpPr>
        <p:sp>
          <p:nvSpPr>
            <p:cNvPr id="3" name="TextBox 2">
              <a:extLst>
                <a:ext uri="{FF2B5EF4-FFF2-40B4-BE49-F238E27FC236}">
                  <a16:creationId xmlns:a16="http://schemas.microsoft.com/office/drawing/2014/main" id="{4EB5674E-DACA-97B8-8907-7DB636922F15}"/>
                </a:ext>
              </a:extLst>
            </p:cNvPr>
            <p:cNvSpPr txBox="1"/>
            <p:nvPr/>
          </p:nvSpPr>
          <p:spPr>
            <a:xfrm>
              <a:off x="7124085" y="4591298"/>
              <a:ext cx="3261645" cy="1169551"/>
            </a:xfrm>
            <a:prstGeom prst="rect">
              <a:avLst/>
            </a:prstGeom>
            <a:noFill/>
          </p:spPr>
          <p:txBody>
            <a:bodyPr wrap="square" rtlCol="0">
              <a:spAutoFit/>
            </a:bodyPr>
            <a:lstStyle/>
            <a:p>
              <a:r>
                <a:rPr lang="en-US" dirty="0" err="1"/>
                <a:t>Goto</a:t>
              </a:r>
              <a:r>
                <a:rPr lang="en-US" dirty="0"/>
                <a:t>  : </a:t>
              </a:r>
              <a:r>
                <a:rPr lang="en-US" dirty="0" err="1"/>
                <a:t>slido.com</a:t>
              </a:r>
              <a:r>
                <a:rPr lang="en-US" dirty="0"/>
                <a:t/>
              </a:r>
              <a:br>
                <a:rPr lang="en-US" dirty="0"/>
              </a:br>
              <a:r>
                <a:rPr lang="en-US" dirty="0"/>
                <a:t>Code : #3964378</a:t>
              </a:r>
            </a:p>
            <a:p>
              <a:r>
                <a:rPr lang="en-US" dirty="0"/>
                <a:t/>
              </a:r>
              <a:br>
                <a:rPr lang="en-US" dirty="0"/>
              </a:br>
              <a:endParaRPr lang="en-US" dirty="0"/>
            </a:p>
            <a:p>
              <a:endParaRPr lang="en-US" dirty="0"/>
            </a:p>
          </p:txBody>
        </p:sp>
        <p:pic>
          <p:nvPicPr>
            <p:cNvPr id="5" name="Picture 4" descr="A qr code on a white background&#10;&#10;Description automatically generated">
              <a:extLst>
                <a:ext uri="{FF2B5EF4-FFF2-40B4-BE49-F238E27FC236}">
                  <a16:creationId xmlns:a16="http://schemas.microsoft.com/office/drawing/2014/main" id="{D82EF0B0-B615-A563-7063-46D8435D072B}"/>
                </a:ext>
              </a:extLst>
            </p:cNvPr>
            <p:cNvPicPr>
              <a:picLocks noChangeAspect="1"/>
            </p:cNvPicPr>
            <p:nvPr/>
          </p:nvPicPr>
          <p:blipFill>
            <a:blip r:embed="rId4"/>
            <a:stretch>
              <a:fillRect/>
            </a:stretch>
          </p:blipFill>
          <p:spPr>
            <a:xfrm>
              <a:off x="7124085" y="2896711"/>
              <a:ext cx="1686240" cy="1662013"/>
            </a:xfrm>
            <a:prstGeom prst="rect">
              <a:avLst/>
            </a:prstGeom>
          </p:spPr>
        </p:pic>
      </p:grpSp>
    </p:spTree>
    <p:extLst>
      <p:ext uri="{BB962C8B-B14F-4D97-AF65-F5344CB8AC3E}">
        <p14:creationId xmlns:p14="http://schemas.microsoft.com/office/powerpoint/2010/main" val="2830095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cd0bc4be11_1_0"/>
          <p:cNvSpPr txBox="1">
            <a:spLocks noGrp="1"/>
          </p:cNvSpPr>
          <p:nvPr>
            <p:ph type="sldNum" idx="12"/>
          </p:nvPr>
        </p:nvSpPr>
        <p:spPr>
          <a:xfrm>
            <a:off x="8567738" y="55613"/>
            <a:ext cx="576225" cy="425025"/>
          </a:xfrm>
          <a:prstGeom prst="rect">
            <a:avLst/>
          </a:prstGeom>
          <a:noFill/>
          <a:ln>
            <a:noFill/>
          </a:ln>
        </p:spPr>
        <p:txBody>
          <a:bodyPr spcFirstLastPara="1" wrap="square" lIns="68569" tIns="34275" rIns="68569" bIns="34275" anchor="ctr" anchorCtr="0">
            <a:noAutofit/>
          </a:bodyPr>
          <a:lstStyle/>
          <a:p>
            <a:fld id="{00000000-1234-1234-1234-123412341234}" type="slidenum">
              <a:rPr lang="en-US" smtClean="0"/>
              <a:pPr/>
              <a:t>10</a:t>
            </a:fld>
            <a:endParaRPr lang="en-US"/>
          </a:p>
        </p:txBody>
      </p:sp>
      <p:pic>
        <p:nvPicPr>
          <p:cNvPr id="2" name="Picture 1" descr="A person wearing a gold and silver metal robot&#10;&#10;Description automatically generated">
            <a:extLst>
              <a:ext uri="{FF2B5EF4-FFF2-40B4-BE49-F238E27FC236}">
                <a16:creationId xmlns:a16="http://schemas.microsoft.com/office/drawing/2014/main" id="{0D5C2BA4-073A-D37A-5BE1-6EE1A45263B9}"/>
              </a:ext>
            </a:extLst>
          </p:cNvPr>
          <p:cNvPicPr>
            <a:picLocks noChangeAspect="1"/>
          </p:cNvPicPr>
          <p:nvPr/>
        </p:nvPicPr>
        <p:blipFill>
          <a:blip r:embed="rId3"/>
          <a:stretch>
            <a:fillRect/>
          </a:stretch>
        </p:blipFill>
        <p:spPr>
          <a:xfrm>
            <a:off x="920930" y="1406547"/>
            <a:ext cx="2624702" cy="3283810"/>
          </a:xfrm>
          <a:prstGeom prst="rect">
            <a:avLst/>
          </a:prstGeom>
        </p:spPr>
      </p:pic>
      <p:sp>
        <p:nvSpPr>
          <p:cNvPr id="3" name="TextBox 2">
            <a:extLst>
              <a:ext uri="{FF2B5EF4-FFF2-40B4-BE49-F238E27FC236}">
                <a16:creationId xmlns:a16="http://schemas.microsoft.com/office/drawing/2014/main" id="{3BC6799A-FC24-25DA-19FF-7A84CE4EDE05}"/>
              </a:ext>
            </a:extLst>
          </p:cNvPr>
          <p:cNvSpPr txBox="1"/>
          <p:nvPr/>
        </p:nvSpPr>
        <p:spPr>
          <a:xfrm>
            <a:off x="3794760" y="1864956"/>
            <a:ext cx="461562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1200" dirty="0">
                <a:solidFill>
                  <a:schemeClr val="tx1"/>
                </a:solidFill>
                <a:latin typeface="Comic Sans MS"/>
                <a:ea typeface="+mn-ea"/>
                <a:cs typeface="+mn-cs"/>
              </a:rPr>
              <a:t>"Not above the negative but the </a:t>
            </a:r>
            <a:r>
              <a:rPr lang="en-US" sz="1800" b="1" kern="1200" dirty="0">
                <a:solidFill>
                  <a:srgbClr val="FF0000"/>
                </a:solidFill>
                <a:latin typeface="Comic Sans MS"/>
                <a:ea typeface="+mn-ea"/>
                <a:cs typeface="+mn-cs"/>
              </a:rPr>
              <a:t>positive transformation</a:t>
            </a:r>
            <a:r>
              <a:rPr lang="en-US" sz="1800" kern="1200" dirty="0">
                <a:solidFill>
                  <a:schemeClr val="tx1"/>
                </a:solidFill>
                <a:latin typeface="Comic Sans MS"/>
                <a:ea typeface="+mn-ea"/>
                <a:cs typeface="+mn-cs"/>
              </a:rPr>
              <a:t> that education has ever seen. And the way is are going to do that is by </a:t>
            </a:r>
            <a:r>
              <a:rPr lang="en-US" sz="1800" kern="1200" dirty="0">
                <a:solidFill>
                  <a:srgbClr val="0070C0"/>
                </a:solidFill>
                <a:latin typeface="Comic Sans MS"/>
                <a:ea typeface="+mn-ea"/>
                <a:cs typeface="+mn-cs"/>
              </a:rPr>
              <a:t>giving every students</a:t>
            </a:r>
            <a:r>
              <a:rPr lang="en-US" sz="1800" kern="1200" dirty="0">
                <a:solidFill>
                  <a:schemeClr val="tx1"/>
                </a:solidFill>
                <a:latin typeface="Comic Sans MS"/>
                <a:ea typeface="+mn-ea"/>
                <a:cs typeface="+mn-cs"/>
              </a:rPr>
              <a:t> on planets, AI, </a:t>
            </a:r>
            <a:r>
              <a:rPr lang="en-US" sz="1800" kern="1200" dirty="0">
                <a:solidFill>
                  <a:srgbClr val="0070C0"/>
                </a:solidFill>
                <a:latin typeface="Comic Sans MS"/>
                <a:ea typeface="+mn-ea"/>
                <a:cs typeface="+mn-cs"/>
              </a:rPr>
              <a:t>an amazing personal tutor</a:t>
            </a:r>
            <a:r>
              <a:rPr lang="en-US" sz="1800" kern="1200" dirty="0">
                <a:solidFill>
                  <a:schemeClr val="tx1"/>
                </a:solidFill>
                <a:latin typeface="Comic Sans MS"/>
                <a:ea typeface="+mn-ea"/>
                <a:cs typeface="+mn-cs"/>
              </a:rPr>
              <a:t> and we are going to </a:t>
            </a:r>
            <a:r>
              <a:rPr lang="en-US" sz="1800" kern="1200" dirty="0">
                <a:solidFill>
                  <a:srgbClr val="7030A0"/>
                </a:solidFill>
                <a:latin typeface="Comic Sans MS"/>
                <a:ea typeface="+mn-ea"/>
                <a:cs typeface="+mn-cs"/>
              </a:rPr>
              <a:t>give teacher</a:t>
            </a:r>
            <a:r>
              <a:rPr lang="en-US" sz="1800" kern="1200" dirty="0">
                <a:solidFill>
                  <a:schemeClr val="tx1"/>
                </a:solidFill>
                <a:latin typeface="Comic Sans MS"/>
                <a:ea typeface="+mn-ea"/>
                <a:cs typeface="+mn-cs"/>
              </a:rPr>
              <a:t> on the planet by </a:t>
            </a:r>
            <a:r>
              <a:rPr lang="en-US" sz="1800" kern="1200" dirty="0">
                <a:solidFill>
                  <a:srgbClr val="7030A0"/>
                </a:solidFill>
                <a:latin typeface="Comic Sans MS"/>
                <a:ea typeface="+mn-ea"/>
                <a:cs typeface="+mn-cs"/>
              </a:rPr>
              <a:t>an amazing teaching assistant</a:t>
            </a:r>
            <a:r>
              <a:rPr lang="en-US" sz="1800" kern="1200" dirty="0">
                <a:solidFill>
                  <a:schemeClr val="tx1"/>
                </a:solidFill>
                <a:latin typeface="Comic Sans MS"/>
                <a:ea typeface="+mn-ea"/>
                <a:cs typeface="+mn-cs"/>
              </a:rPr>
              <a:t>"</a:t>
            </a:r>
            <a:r>
              <a:rPr lang="en-US" sz="2400" kern="1200" dirty="0">
                <a:solidFill>
                  <a:schemeClr val="tx1"/>
                </a:solidFill>
                <a:latin typeface="Avenir Next LT Pro"/>
                <a:ea typeface="+mn-ea"/>
                <a:cs typeface="+mn-cs"/>
              </a:rPr>
              <a:t> </a:t>
            </a:r>
            <a:r>
              <a:rPr lang="en-US" sz="1800" kern="1200" dirty="0">
                <a:solidFill>
                  <a:schemeClr val="tx1"/>
                </a:solidFill>
                <a:latin typeface="Comic Sans MS"/>
                <a:ea typeface="+mn-ea"/>
                <a:cs typeface="+mn-cs"/>
              </a:rPr>
              <a:t> ~ Sal Khan</a:t>
            </a:r>
          </a:p>
        </p:txBody>
      </p:sp>
      <p:sp>
        <p:nvSpPr>
          <p:cNvPr id="4" name="Title 1">
            <a:extLst>
              <a:ext uri="{FF2B5EF4-FFF2-40B4-BE49-F238E27FC236}">
                <a16:creationId xmlns:a16="http://schemas.microsoft.com/office/drawing/2014/main" id="{A665C243-D1A4-7093-A27A-8915F5EFABCA}"/>
              </a:ext>
            </a:extLst>
          </p:cNvPr>
          <p:cNvSpPr>
            <a:spLocks noGrp="1"/>
          </p:cNvSpPr>
          <p:nvPr>
            <p:ph type="title"/>
          </p:nvPr>
        </p:nvSpPr>
        <p:spPr>
          <a:xfrm>
            <a:off x="1712169" y="161157"/>
            <a:ext cx="7772401" cy="1554480"/>
          </a:xfrm>
        </p:spPr>
        <p:txBody>
          <a:bodyPr anchor="ctr">
            <a:normAutofit/>
          </a:bodyPr>
          <a:lstStyle/>
          <a:p>
            <a:r>
              <a:rPr lang="en-US" dirty="0">
                <a:solidFill>
                  <a:schemeClr val="tx1"/>
                </a:solidFill>
                <a:ea typeface="+mj-lt"/>
                <a:cs typeface="+mj-lt"/>
              </a:rPr>
              <a:t>How Could AI Save ( Not Destroy) Education</a:t>
            </a:r>
            <a:endParaRPr lang="en-US" dirty="0">
              <a:solidFill>
                <a:schemeClr val="tx1"/>
              </a:solidFill>
              <a:ea typeface="Calibri Light"/>
              <a:cs typeface="Calibri Light"/>
            </a:endParaRPr>
          </a:p>
        </p:txBody>
      </p:sp>
      <p:sp>
        <p:nvSpPr>
          <p:cNvPr id="5" name="Title 1">
            <a:extLst>
              <a:ext uri="{FF2B5EF4-FFF2-40B4-BE49-F238E27FC236}">
                <a16:creationId xmlns:a16="http://schemas.microsoft.com/office/drawing/2014/main" id="{0415B65D-78DB-2BD3-3FD1-44B8AAE514B1}"/>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6" name="Rectangle 2061">
            <a:extLst>
              <a:ext uri="{FF2B5EF4-FFF2-40B4-BE49-F238E27FC236}">
                <a16:creationId xmlns:a16="http://schemas.microsoft.com/office/drawing/2014/main" id="{38D239F8-E3ED-8386-FD4F-D92EF4640CA2}"/>
              </a:ext>
            </a:extLst>
          </p:cNvPr>
          <p:cNvSpPr txBox="1">
            <a:spLocks noChangeArrowheads="1"/>
          </p:cNvSpPr>
          <p:nvPr/>
        </p:nvSpPr>
        <p:spPr>
          <a:xfrm>
            <a:off x="8472458" y="4663217"/>
            <a:ext cx="548700" cy="3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1pPr>
            <a:lvl2pPr marL="557213" marR="0" lvl="1" indent="-214313"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2pPr>
            <a:lvl3pPr marL="857250" marR="0" lvl="2" indent="-17145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3pPr>
            <a:lvl4pPr marL="1200150" marR="0" lvl="3" indent="-17145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4pPr>
            <a:lvl5pPr marL="1543050" marR="0" lvl="4" indent="-17145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5pPr>
            <a:lvl6pPr marL="1885950" marR="0" lvl="5"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6pPr>
            <a:lvl7pPr marL="2228850" marR="0" lvl="6"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7pPr>
            <a:lvl8pPr marL="2571750" marR="0" lvl="7"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8pPr>
            <a:lvl9pPr marL="2914650" marR="0" lvl="8"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9pPr>
          </a:lstStyle>
          <a:p>
            <a:pPr eaLnBrk="1" hangingPunct="1"/>
            <a:fld id="{5DA0E27E-EADF-4496-9F10-D5456B6490C0}" type="slidenum">
              <a:rPr lang="en-US" altLang="en-US" sz="900" smtClean="0"/>
              <a:pPr eaLnBrk="1" hangingPunct="1"/>
              <a:t>10</a:t>
            </a:fld>
            <a:endParaRPr lang="en-US" altLang="en-US" sz="900" dirty="0"/>
          </a:p>
        </p:txBody>
      </p:sp>
    </p:spTree>
    <p:extLst>
      <p:ext uri="{BB962C8B-B14F-4D97-AF65-F5344CB8AC3E}">
        <p14:creationId xmlns:p14="http://schemas.microsoft.com/office/powerpoint/2010/main" val="72257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5B0486-56A7-D467-2ABF-B876CA0E080D}"/>
              </a:ext>
            </a:extLst>
          </p:cNvPr>
          <p:cNvSpPr txBox="1">
            <a:spLocks/>
          </p:cNvSpPr>
          <p:nvPr/>
        </p:nvSpPr>
        <p:spPr>
          <a:xfrm>
            <a:off x="442170" y="642135"/>
            <a:ext cx="3420438" cy="846051"/>
          </a:xfrm>
          <a:prstGeom prst="rect">
            <a:avLst/>
          </a:prstGeom>
          <a:noFill/>
          <a:ln>
            <a:noFill/>
          </a:ln>
        </p:spPr>
        <p:txBody>
          <a:bodyPr spcFirstLastPara="1" vert="horz" wrap="square" lIns="68580" tIns="34290" rIns="68580" bIns="34290" rtlCol="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sz="2775" dirty="0">
                <a:solidFill>
                  <a:schemeClr val="tx1"/>
                </a:solidFill>
                <a:ea typeface="+mj-lt"/>
                <a:cs typeface="+mj-lt"/>
              </a:rPr>
              <a:t>How Teachers are Using </a:t>
            </a:r>
            <a:r>
              <a:rPr lang="en-US" sz="2775" dirty="0" err="1">
                <a:solidFill>
                  <a:schemeClr val="tx1"/>
                </a:solidFill>
                <a:ea typeface="+mj-lt"/>
                <a:cs typeface="+mj-lt"/>
              </a:rPr>
              <a:t>ChatGPT</a:t>
            </a:r>
            <a:endParaRPr lang="en-US" sz="2775" kern="1200" dirty="0">
              <a:solidFill>
                <a:schemeClr val="tx1"/>
              </a:solidFill>
              <a:ea typeface="Calibri Light"/>
              <a:cs typeface="Calibri Light"/>
            </a:endParaRPr>
          </a:p>
        </p:txBody>
      </p:sp>
      <p:sp>
        <p:nvSpPr>
          <p:cNvPr id="4" name="Content Placeholder 2">
            <a:extLst>
              <a:ext uri="{FF2B5EF4-FFF2-40B4-BE49-F238E27FC236}">
                <a16:creationId xmlns:a16="http://schemas.microsoft.com/office/drawing/2014/main" id="{B88B37B7-87F1-0E61-0942-E8A92B404F37}"/>
              </a:ext>
            </a:extLst>
          </p:cNvPr>
          <p:cNvSpPr txBox="1">
            <a:spLocks/>
          </p:cNvSpPr>
          <p:nvPr/>
        </p:nvSpPr>
        <p:spPr>
          <a:xfrm>
            <a:off x="442170" y="1737409"/>
            <a:ext cx="3419569" cy="2984689"/>
          </a:xfrm>
          <a:prstGeom prst="rect">
            <a:avLst/>
          </a:prstGeom>
        </p:spPr>
        <p:txBody>
          <a:bodyPr spcFirstLastPara="1" vert="horz" wrap="square" lIns="68580" tIns="34290" rIns="68580" bIns="3429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t>Building quizzes, tests, and lesson plans from curriculum materials </a:t>
            </a:r>
          </a:p>
          <a:p>
            <a:r>
              <a:rPr lang="en-US" sz="1500">
                <a:ea typeface="Calibri"/>
                <a:cs typeface="Calibri"/>
              </a:rPr>
              <a:t>Generating educational content, designing curriculum &amp; syllabi</a:t>
            </a:r>
          </a:p>
          <a:p>
            <a:r>
              <a:rPr lang="en-US" sz="1500">
                <a:ea typeface="Calibri"/>
                <a:cs typeface="Calibri"/>
              </a:rPr>
              <a:t>Enhancing lessons</a:t>
            </a:r>
          </a:p>
          <a:p>
            <a:r>
              <a:rPr lang="en-US" sz="1500">
                <a:ea typeface="Calibri"/>
                <a:cs typeface="Calibri"/>
              </a:rPr>
              <a:t>Personalized feedback</a:t>
            </a:r>
          </a:p>
          <a:p>
            <a:r>
              <a:rPr lang="en-US" sz="1500">
                <a:ea typeface="Calibri"/>
                <a:cs typeface="Calibri"/>
              </a:rPr>
              <a:t>Supporting staff such as supporting language learning, generating story outlines</a:t>
            </a:r>
            <a:endParaRPr lang="en-US" sz="1500" dirty="0">
              <a:ea typeface="Calibri"/>
              <a:cs typeface="Calibri"/>
            </a:endParaRPr>
          </a:p>
        </p:txBody>
      </p:sp>
      <p:pic>
        <p:nvPicPr>
          <p:cNvPr id="5" name="Picture 4" descr="Graph on document with pen">
            <a:extLst>
              <a:ext uri="{FF2B5EF4-FFF2-40B4-BE49-F238E27FC236}">
                <a16:creationId xmlns:a16="http://schemas.microsoft.com/office/drawing/2014/main" id="{12369B1F-8792-B7D7-1317-7412061D5978}"/>
              </a:ext>
            </a:extLst>
          </p:cNvPr>
          <p:cNvPicPr>
            <a:picLocks noChangeAspect="1"/>
          </p:cNvPicPr>
          <p:nvPr/>
        </p:nvPicPr>
        <p:blipFill rotWithShape="1">
          <a:blip r:embed="rId2"/>
          <a:srcRect l="22345" r="8797" b="1"/>
          <a:stretch/>
        </p:blipFill>
        <p:spPr>
          <a:xfrm>
            <a:off x="4483341" y="599514"/>
            <a:ext cx="4069058" cy="3944472"/>
          </a:xfrm>
          <a:prstGeom prst="rect">
            <a:avLst/>
          </a:prstGeom>
        </p:spPr>
      </p:pic>
      <p:sp>
        <p:nvSpPr>
          <p:cNvPr id="6" name="Title 1">
            <a:extLst>
              <a:ext uri="{FF2B5EF4-FFF2-40B4-BE49-F238E27FC236}">
                <a16:creationId xmlns:a16="http://schemas.microsoft.com/office/drawing/2014/main" id="{5A034102-1DA1-6CB4-F6CB-BBD8997DBBE1}"/>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7" name="Rectangle 2061">
            <a:extLst>
              <a:ext uri="{FF2B5EF4-FFF2-40B4-BE49-F238E27FC236}">
                <a16:creationId xmlns:a16="http://schemas.microsoft.com/office/drawing/2014/main" id="{4911C14C-5F82-A760-9CA0-C0CFB349CA39}"/>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11</a:t>
            </a:fld>
            <a:endParaRPr lang="en-US" altLang="en-US" sz="900" dirty="0"/>
          </a:p>
        </p:txBody>
      </p:sp>
    </p:spTree>
    <p:extLst>
      <p:ext uri="{BB962C8B-B14F-4D97-AF65-F5344CB8AC3E}">
        <p14:creationId xmlns:p14="http://schemas.microsoft.com/office/powerpoint/2010/main" val="191560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01283C-3763-51C9-0397-06357B97D13E}"/>
              </a:ext>
            </a:extLst>
          </p:cNvPr>
          <p:cNvGrpSpPr/>
          <p:nvPr/>
        </p:nvGrpSpPr>
        <p:grpSpPr>
          <a:xfrm>
            <a:off x="86677" y="668197"/>
            <a:ext cx="8982391" cy="4172865"/>
            <a:chOff x="203764" y="425470"/>
            <a:chExt cx="8982391" cy="4172865"/>
          </a:xfrm>
        </p:grpSpPr>
        <p:pic>
          <p:nvPicPr>
            <p:cNvPr id="4" name="Picture 3">
              <a:extLst>
                <a:ext uri="{FF2B5EF4-FFF2-40B4-BE49-F238E27FC236}">
                  <a16:creationId xmlns:a16="http://schemas.microsoft.com/office/drawing/2014/main" id="{2A92D2C6-C38D-38AE-46E3-27D676509BAB}"/>
                </a:ext>
              </a:extLst>
            </p:cNvPr>
            <p:cNvPicPr>
              <a:picLocks noChangeAspect="1"/>
            </p:cNvPicPr>
            <p:nvPr/>
          </p:nvPicPr>
          <p:blipFill>
            <a:blip r:embed="rId2"/>
            <a:stretch>
              <a:fillRect/>
            </a:stretch>
          </p:blipFill>
          <p:spPr>
            <a:xfrm>
              <a:off x="203764" y="425470"/>
              <a:ext cx="3667718" cy="3368792"/>
            </a:xfrm>
            <a:prstGeom prst="rect">
              <a:avLst/>
            </a:prstGeom>
          </p:spPr>
        </p:pic>
        <p:pic>
          <p:nvPicPr>
            <p:cNvPr id="5" name="Picture 4">
              <a:extLst>
                <a:ext uri="{FF2B5EF4-FFF2-40B4-BE49-F238E27FC236}">
                  <a16:creationId xmlns:a16="http://schemas.microsoft.com/office/drawing/2014/main" id="{8B454663-1995-AC6C-78C7-A8D53B330A64}"/>
                </a:ext>
              </a:extLst>
            </p:cNvPr>
            <p:cNvPicPr>
              <a:picLocks noChangeAspect="1"/>
            </p:cNvPicPr>
            <p:nvPr/>
          </p:nvPicPr>
          <p:blipFill>
            <a:blip r:embed="rId3"/>
            <a:stretch>
              <a:fillRect/>
            </a:stretch>
          </p:blipFill>
          <p:spPr>
            <a:xfrm>
              <a:off x="4126619" y="523759"/>
              <a:ext cx="4662663" cy="2627780"/>
            </a:xfrm>
            <a:prstGeom prst="rect">
              <a:avLst/>
            </a:prstGeom>
          </p:spPr>
        </p:pic>
        <p:pic>
          <p:nvPicPr>
            <p:cNvPr id="6" name="Picture 5">
              <a:extLst>
                <a:ext uri="{FF2B5EF4-FFF2-40B4-BE49-F238E27FC236}">
                  <a16:creationId xmlns:a16="http://schemas.microsoft.com/office/drawing/2014/main" id="{D8ACE97C-E2B5-6EEE-BB42-C40FB09B3EA0}"/>
                </a:ext>
              </a:extLst>
            </p:cNvPr>
            <p:cNvPicPr>
              <a:picLocks noChangeAspect="1"/>
            </p:cNvPicPr>
            <p:nvPr/>
          </p:nvPicPr>
          <p:blipFill>
            <a:blip r:embed="rId4"/>
            <a:stretch>
              <a:fillRect/>
            </a:stretch>
          </p:blipFill>
          <p:spPr>
            <a:xfrm>
              <a:off x="946505" y="2130203"/>
              <a:ext cx="2468132" cy="2468132"/>
            </a:xfrm>
            <a:prstGeom prst="rect">
              <a:avLst/>
            </a:prstGeom>
          </p:spPr>
        </p:pic>
        <p:pic>
          <p:nvPicPr>
            <p:cNvPr id="7" name="Picture 6">
              <a:extLst>
                <a:ext uri="{FF2B5EF4-FFF2-40B4-BE49-F238E27FC236}">
                  <a16:creationId xmlns:a16="http://schemas.microsoft.com/office/drawing/2014/main" id="{0842DA11-443A-3128-B70D-B9CFD2A4CAA4}"/>
                </a:ext>
              </a:extLst>
            </p:cNvPr>
            <p:cNvPicPr>
              <a:picLocks noChangeAspect="1"/>
            </p:cNvPicPr>
            <p:nvPr/>
          </p:nvPicPr>
          <p:blipFill>
            <a:blip r:embed="rId5"/>
            <a:stretch>
              <a:fillRect/>
            </a:stretch>
          </p:blipFill>
          <p:spPr>
            <a:xfrm>
              <a:off x="3329007" y="1906891"/>
              <a:ext cx="4409969" cy="2571750"/>
            </a:xfrm>
            <a:prstGeom prst="rect">
              <a:avLst/>
            </a:prstGeom>
          </p:spPr>
        </p:pic>
        <p:pic>
          <p:nvPicPr>
            <p:cNvPr id="8" name="Picture 2" descr="No photo description available.">
              <a:extLst>
                <a:ext uri="{FF2B5EF4-FFF2-40B4-BE49-F238E27FC236}">
                  <a16:creationId xmlns:a16="http://schemas.microsoft.com/office/drawing/2014/main" id="{EEC84106-18F3-50E1-D6A6-26D86C35EE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796" y="2171859"/>
              <a:ext cx="2894359" cy="242647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a:extLst>
              <a:ext uri="{FF2B5EF4-FFF2-40B4-BE49-F238E27FC236}">
                <a16:creationId xmlns:a16="http://schemas.microsoft.com/office/drawing/2014/main" id="{B855DE9D-4F6B-4D3E-D687-C90FCA385DA7}"/>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10" name="Rectangle 2061">
            <a:extLst>
              <a:ext uri="{FF2B5EF4-FFF2-40B4-BE49-F238E27FC236}">
                <a16:creationId xmlns:a16="http://schemas.microsoft.com/office/drawing/2014/main" id="{9069CF10-E19E-5667-D0DA-DEB8B18C1442}"/>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12</a:t>
            </a:fld>
            <a:endParaRPr lang="en-US" altLang="en-US" sz="900" dirty="0"/>
          </a:p>
        </p:txBody>
      </p:sp>
    </p:spTree>
    <p:extLst>
      <p:ext uri="{BB962C8B-B14F-4D97-AF65-F5344CB8AC3E}">
        <p14:creationId xmlns:p14="http://schemas.microsoft.com/office/powerpoint/2010/main" val="2191789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id="{7BB8D1EF-2FDC-4016-9A92-218D84419D65}"/>
              </a:ext>
            </a:extLst>
          </p:cNvPr>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13</a:t>
            </a:fld>
            <a:endParaRPr lang="en-US" altLang="en-US" sz="900" dirty="0"/>
          </a:p>
        </p:txBody>
      </p:sp>
      <p:sp>
        <p:nvSpPr>
          <p:cNvPr id="2" name="TextBox 1">
            <a:extLst>
              <a:ext uri="{FF2B5EF4-FFF2-40B4-BE49-F238E27FC236}">
                <a16:creationId xmlns:a16="http://schemas.microsoft.com/office/drawing/2014/main" id="{50A65DD7-B091-4E49-A654-79E10C1A569C}"/>
              </a:ext>
            </a:extLst>
          </p:cNvPr>
          <p:cNvSpPr txBox="1"/>
          <p:nvPr/>
        </p:nvSpPr>
        <p:spPr>
          <a:xfrm>
            <a:off x="549088" y="2067748"/>
            <a:ext cx="5348252" cy="715581"/>
          </a:xfrm>
          <a:prstGeom prst="rect">
            <a:avLst/>
          </a:prstGeom>
          <a:noFill/>
        </p:spPr>
        <p:txBody>
          <a:bodyPr wrap="square" rtlCol="0">
            <a:spAutoFit/>
          </a:bodyPr>
          <a:lstStyle/>
          <a:p>
            <a:pPr algn="ctr"/>
            <a:r>
              <a:rPr lang="en-US" sz="4050" b="1" dirty="0">
                <a:solidFill>
                  <a:srgbClr val="0070C0"/>
                </a:solidFill>
                <a:latin typeface="Montserrat" pitchFamily="2" charset="0"/>
              </a:rPr>
              <a:t>II. AI for Education</a:t>
            </a:r>
            <a:endParaRPr lang="en-US" sz="2700" b="1" dirty="0">
              <a:solidFill>
                <a:srgbClr val="0070C0"/>
              </a:solidFill>
              <a:latin typeface="Montserrat" pitchFamily="2" charset="0"/>
            </a:endParaRPr>
          </a:p>
        </p:txBody>
      </p:sp>
      <p:grpSp>
        <p:nvGrpSpPr>
          <p:cNvPr id="7" name="Google Shape;7637;p53">
            <a:extLst>
              <a:ext uri="{FF2B5EF4-FFF2-40B4-BE49-F238E27FC236}">
                <a16:creationId xmlns:a16="http://schemas.microsoft.com/office/drawing/2014/main" id="{AD543F4C-8F99-4836-992C-132B3A60EF3C}"/>
              </a:ext>
            </a:extLst>
          </p:cNvPr>
          <p:cNvGrpSpPr/>
          <p:nvPr/>
        </p:nvGrpSpPr>
        <p:grpSpPr>
          <a:xfrm>
            <a:off x="5629275" y="1571625"/>
            <a:ext cx="3236119" cy="1900238"/>
            <a:chOff x="3597785" y="3065882"/>
            <a:chExt cx="2241344" cy="1330656"/>
          </a:xfrm>
          <a:solidFill>
            <a:srgbClr val="0070C0"/>
          </a:solidFill>
        </p:grpSpPr>
        <p:grpSp>
          <p:nvGrpSpPr>
            <p:cNvPr id="8" name="Google Shape;7638;p53">
              <a:extLst>
                <a:ext uri="{FF2B5EF4-FFF2-40B4-BE49-F238E27FC236}">
                  <a16:creationId xmlns:a16="http://schemas.microsoft.com/office/drawing/2014/main" id="{99A1D809-70F1-4F5A-9E90-389B37D6EED7}"/>
                </a:ext>
              </a:extLst>
            </p:cNvPr>
            <p:cNvGrpSpPr/>
            <p:nvPr/>
          </p:nvGrpSpPr>
          <p:grpSpPr>
            <a:xfrm>
              <a:off x="5296908" y="3937355"/>
              <a:ext cx="143198" cy="32380"/>
              <a:chOff x="5296908" y="3937355"/>
              <a:chExt cx="143198" cy="32380"/>
            </a:xfrm>
            <a:grpFill/>
          </p:grpSpPr>
          <p:sp>
            <p:nvSpPr>
              <p:cNvPr id="812" name="Google Shape;7639;p53">
                <a:extLst>
                  <a:ext uri="{FF2B5EF4-FFF2-40B4-BE49-F238E27FC236}">
                    <a16:creationId xmlns:a16="http://schemas.microsoft.com/office/drawing/2014/main" id="{09E77623-E44D-4379-921D-6AB6F60B9FF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813" name="Google Shape;7640;p53">
                <a:extLst>
                  <a:ext uri="{FF2B5EF4-FFF2-40B4-BE49-F238E27FC236}">
                    <a16:creationId xmlns:a16="http://schemas.microsoft.com/office/drawing/2014/main" id="{81BB4813-4BAB-4411-9B9A-87840E94B085}"/>
                  </a:ext>
                </a:extLst>
              </p:cNvPr>
              <p:cNvGrpSpPr/>
              <p:nvPr/>
            </p:nvGrpSpPr>
            <p:grpSpPr>
              <a:xfrm>
                <a:off x="5402331" y="3937355"/>
                <a:ext cx="37776" cy="32380"/>
                <a:chOff x="5402331" y="3937355"/>
                <a:chExt cx="37776" cy="32380"/>
              </a:xfrm>
              <a:grpFill/>
            </p:grpSpPr>
            <p:sp>
              <p:nvSpPr>
                <p:cNvPr id="817" name="Google Shape;7641;p53">
                  <a:extLst>
                    <a:ext uri="{FF2B5EF4-FFF2-40B4-BE49-F238E27FC236}">
                      <a16:creationId xmlns:a16="http://schemas.microsoft.com/office/drawing/2014/main" id="{2129ABB5-86CE-45B4-9CE1-7DAE0169A3A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818" name="Google Shape;7642;p53">
                  <a:extLst>
                    <a:ext uri="{FF2B5EF4-FFF2-40B4-BE49-F238E27FC236}">
                      <a16:creationId xmlns:a16="http://schemas.microsoft.com/office/drawing/2014/main" id="{6C95C947-2246-4953-928C-A1B767BC2BCD}"/>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14" name="Google Shape;7643;p53">
                <a:extLst>
                  <a:ext uri="{FF2B5EF4-FFF2-40B4-BE49-F238E27FC236}">
                    <a16:creationId xmlns:a16="http://schemas.microsoft.com/office/drawing/2014/main" id="{380ECBFA-3887-4211-B602-E3146DB793DC}"/>
                  </a:ext>
                </a:extLst>
              </p:cNvPr>
              <p:cNvGrpSpPr/>
              <p:nvPr/>
            </p:nvGrpSpPr>
            <p:grpSpPr>
              <a:xfrm>
                <a:off x="5296908" y="3937355"/>
                <a:ext cx="37783" cy="32380"/>
                <a:chOff x="5296908" y="3937355"/>
                <a:chExt cx="37783" cy="32380"/>
              </a:xfrm>
              <a:grpFill/>
            </p:grpSpPr>
            <p:sp>
              <p:nvSpPr>
                <p:cNvPr id="815" name="Google Shape;7644;p53">
                  <a:extLst>
                    <a:ext uri="{FF2B5EF4-FFF2-40B4-BE49-F238E27FC236}">
                      <a16:creationId xmlns:a16="http://schemas.microsoft.com/office/drawing/2014/main" id="{240E5DA3-DA11-4770-AC0D-E821133A17A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816" name="Google Shape;7645;p53">
                  <a:extLst>
                    <a:ext uri="{FF2B5EF4-FFF2-40B4-BE49-F238E27FC236}">
                      <a16:creationId xmlns:a16="http://schemas.microsoft.com/office/drawing/2014/main" id="{FA1812FC-CEA7-4231-BCB6-3B1AD12BDBD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9" name="Google Shape;7646;p53">
              <a:extLst>
                <a:ext uri="{FF2B5EF4-FFF2-40B4-BE49-F238E27FC236}">
                  <a16:creationId xmlns:a16="http://schemas.microsoft.com/office/drawing/2014/main" id="{F130228D-4E10-434B-9262-E7AC9A9188F9}"/>
                </a:ext>
              </a:extLst>
            </p:cNvPr>
            <p:cNvGrpSpPr/>
            <p:nvPr/>
          </p:nvGrpSpPr>
          <p:grpSpPr>
            <a:xfrm>
              <a:off x="4724163" y="3119631"/>
              <a:ext cx="120838" cy="84218"/>
              <a:chOff x="4724163" y="3119631"/>
              <a:chExt cx="120838" cy="84218"/>
            </a:xfrm>
            <a:grpFill/>
          </p:grpSpPr>
          <p:grpSp>
            <p:nvGrpSpPr>
              <p:cNvPr id="797" name="Google Shape;7647;p53">
                <a:extLst>
                  <a:ext uri="{FF2B5EF4-FFF2-40B4-BE49-F238E27FC236}">
                    <a16:creationId xmlns:a16="http://schemas.microsoft.com/office/drawing/2014/main" id="{9D8EE1C7-7B7E-44E8-975B-09AA9B2A570B}"/>
                  </a:ext>
                </a:extLst>
              </p:cNvPr>
              <p:cNvGrpSpPr/>
              <p:nvPr/>
            </p:nvGrpSpPr>
            <p:grpSpPr>
              <a:xfrm>
                <a:off x="4746712" y="3132773"/>
                <a:ext cx="86869" cy="56424"/>
                <a:chOff x="4746712" y="3132773"/>
                <a:chExt cx="86869" cy="56424"/>
              </a:xfrm>
              <a:grpFill/>
            </p:grpSpPr>
            <p:sp>
              <p:nvSpPr>
                <p:cNvPr id="810" name="Google Shape;7648;p53">
                  <a:extLst>
                    <a:ext uri="{FF2B5EF4-FFF2-40B4-BE49-F238E27FC236}">
                      <a16:creationId xmlns:a16="http://schemas.microsoft.com/office/drawing/2014/main" id="{637FE8C5-8866-44F7-9874-25F4335935B0}"/>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811" name="Google Shape;7649;p53">
                  <a:extLst>
                    <a:ext uri="{FF2B5EF4-FFF2-40B4-BE49-F238E27FC236}">
                      <a16:creationId xmlns:a16="http://schemas.microsoft.com/office/drawing/2014/main" id="{E9DEBF88-DF7F-4D1B-ACAE-A717EAE703E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98" name="Google Shape;7650;p53">
                <a:extLst>
                  <a:ext uri="{FF2B5EF4-FFF2-40B4-BE49-F238E27FC236}">
                    <a16:creationId xmlns:a16="http://schemas.microsoft.com/office/drawing/2014/main" id="{1773A026-CD75-4AD8-A0E4-FB5406C985A8}"/>
                  </a:ext>
                </a:extLst>
              </p:cNvPr>
              <p:cNvGrpSpPr/>
              <p:nvPr/>
            </p:nvGrpSpPr>
            <p:grpSpPr>
              <a:xfrm>
                <a:off x="4773634" y="3143336"/>
                <a:ext cx="37776" cy="32451"/>
                <a:chOff x="4773634" y="3143336"/>
                <a:chExt cx="37776" cy="32451"/>
              </a:xfrm>
              <a:grpFill/>
            </p:grpSpPr>
            <p:sp>
              <p:nvSpPr>
                <p:cNvPr id="808" name="Google Shape;7651;p53">
                  <a:extLst>
                    <a:ext uri="{FF2B5EF4-FFF2-40B4-BE49-F238E27FC236}">
                      <a16:creationId xmlns:a16="http://schemas.microsoft.com/office/drawing/2014/main" id="{2752B6C5-A7EC-4115-A2C0-A85C7EDF813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809" name="Google Shape;7652;p53">
                  <a:extLst>
                    <a:ext uri="{FF2B5EF4-FFF2-40B4-BE49-F238E27FC236}">
                      <a16:creationId xmlns:a16="http://schemas.microsoft.com/office/drawing/2014/main" id="{EB0A154F-9527-4E60-9EA7-9FF4BFFECDB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99" name="Google Shape;7653;p53">
                <a:extLst>
                  <a:ext uri="{FF2B5EF4-FFF2-40B4-BE49-F238E27FC236}">
                    <a16:creationId xmlns:a16="http://schemas.microsoft.com/office/drawing/2014/main" id="{45AED534-E045-4890-8957-B9737CE9576C}"/>
                  </a:ext>
                </a:extLst>
              </p:cNvPr>
              <p:cNvGrpSpPr/>
              <p:nvPr/>
            </p:nvGrpSpPr>
            <p:grpSpPr>
              <a:xfrm>
                <a:off x="4724163" y="3131248"/>
                <a:ext cx="37776" cy="32459"/>
                <a:chOff x="4724163" y="3131248"/>
                <a:chExt cx="37776" cy="32459"/>
              </a:xfrm>
              <a:grpFill/>
            </p:grpSpPr>
            <p:sp>
              <p:nvSpPr>
                <p:cNvPr id="806" name="Google Shape;7654;p53">
                  <a:extLst>
                    <a:ext uri="{FF2B5EF4-FFF2-40B4-BE49-F238E27FC236}">
                      <a16:creationId xmlns:a16="http://schemas.microsoft.com/office/drawing/2014/main" id="{9D83D858-0AEB-4D33-A46C-CEBDC88BA9B0}"/>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807" name="Google Shape;7655;p53">
                  <a:extLst>
                    <a:ext uri="{FF2B5EF4-FFF2-40B4-BE49-F238E27FC236}">
                      <a16:creationId xmlns:a16="http://schemas.microsoft.com/office/drawing/2014/main" id="{48ED7AA5-8060-4F13-B9BB-A2BC19C60E77}"/>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0" name="Google Shape;7656;p53">
                <a:extLst>
                  <a:ext uri="{FF2B5EF4-FFF2-40B4-BE49-F238E27FC236}">
                    <a16:creationId xmlns:a16="http://schemas.microsoft.com/office/drawing/2014/main" id="{318F23A5-D082-4A25-A48C-A2699E75969C}"/>
                  </a:ext>
                </a:extLst>
              </p:cNvPr>
              <p:cNvGrpSpPr/>
              <p:nvPr/>
            </p:nvGrpSpPr>
            <p:grpSpPr>
              <a:xfrm>
                <a:off x="4755081" y="3176054"/>
                <a:ext cx="32357" cy="27795"/>
                <a:chOff x="4755081" y="3176054"/>
                <a:chExt cx="32357" cy="27795"/>
              </a:xfrm>
              <a:grpFill/>
            </p:grpSpPr>
            <p:sp>
              <p:nvSpPr>
                <p:cNvPr id="804" name="Google Shape;7657;p53">
                  <a:extLst>
                    <a:ext uri="{FF2B5EF4-FFF2-40B4-BE49-F238E27FC236}">
                      <a16:creationId xmlns:a16="http://schemas.microsoft.com/office/drawing/2014/main" id="{07C5ECB5-0521-4DF3-91E1-A57730176C2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68569" tIns="68569" rIns="68569" bIns="68569" anchor="ctr" anchorCtr="0">
                  <a:noAutofit/>
                </a:bodyPr>
                <a:lstStyle/>
                <a:p>
                  <a:endParaRPr sz="1050"/>
                </a:p>
              </p:txBody>
            </p:sp>
            <p:sp>
              <p:nvSpPr>
                <p:cNvPr id="805" name="Google Shape;7658;p53">
                  <a:extLst>
                    <a:ext uri="{FF2B5EF4-FFF2-40B4-BE49-F238E27FC236}">
                      <a16:creationId xmlns:a16="http://schemas.microsoft.com/office/drawing/2014/main" id="{A3A85720-568D-434D-BBEB-54214EADDF58}"/>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1" name="Google Shape;7659;p53">
                <a:extLst>
                  <a:ext uri="{FF2B5EF4-FFF2-40B4-BE49-F238E27FC236}">
                    <a16:creationId xmlns:a16="http://schemas.microsoft.com/office/drawing/2014/main" id="{DE6D9578-95A0-4557-AF26-487FB9CEE9C1}"/>
                  </a:ext>
                </a:extLst>
              </p:cNvPr>
              <p:cNvGrpSpPr/>
              <p:nvPr/>
            </p:nvGrpSpPr>
            <p:grpSpPr>
              <a:xfrm>
                <a:off x="4812550" y="3119631"/>
                <a:ext cx="32451" cy="27803"/>
                <a:chOff x="4812550" y="3119631"/>
                <a:chExt cx="32451" cy="27803"/>
              </a:xfrm>
              <a:grpFill/>
            </p:grpSpPr>
            <p:sp>
              <p:nvSpPr>
                <p:cNvPr id="802" name="Google Shape;7660;p53">
                  <a:extLst>
                    <a:ext uri="{FF2B5EF4-FFF2-40B4-BE49-F238E27FC236}">
                      <a16:creationId xmlns:a16="http://schemas.microsoft.com/office/drawing/2014/main" id="{0AE8A98E-DAB6-4591-816D-BE8FE22C7CF4}"/>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68569" tIns="68569" rIns="68569" bIns="68569" anchor="ctr" anchorCtr="0">
                  <a:noAutofit/>
                </a:bodyPr>
                <a:lstStyle/>
                <a:p>
                  <a:endParaRPr sz="1050"/>
                </a:p>
              </p:txBody>
            </p:sp>
            <p:sp>
              <p:nvSpPr>
                <p:cNvPr id="803" name="Google Shape;7661;p53">
                  <a:extLst>
                    <a:ext uri="{FF2B5EF4-FFF2-40B4-BE49-F238E27FC236}">
                      <a16:creationId xmlns:a16="http://schemas.microsoft.com/office/drawing/2014/main" id="{F54CD29B-371A-47F5-9F06-054152BB264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0" name="Google Shape;7662;p53">
              <a:extLst>
                <a:ext uri="{FF2B5EF4-FFF2-40B4-BE49-F238E27FC236}">
                  <a16:creationId xmlns:a16="http://schemas.microsoft.com/office/drawing/2014/main" id="{4D425D6D-A736-4DF3-981D-9337C602E122}"/>
                </a:ext>
              </a:extLst>
            </p:cNvPr>
            <p:cNvGrpSpPr/>
            <p:nvPr/>
          </p:nvGrpSpPr>
          <p:grpSpPr>
            <a:xfrm>
              <a:off x="5382826" y="4027197"/>
              <a:ext cx="268967" cy="250422"/>
              <a:chOff x="5382826" y="4027197"/>
              <a:chExt cx="268967" cy="250422"/>
            </a:xfrm>
            <a:grpFill/>
          </p:grpSpPr>
          <p:grpSp>
            <p:nvGrpSpPr>
              <p:cNvPr id="769" name="Google Shape;7663;p53">
                <a:extLst>
                  <a:ext uri="{FF2B5EF4-FFF2-40B4-BE49-F238E27FC236}">
                    <a16:creationId xmlns:a16="http://schemas.microsoft.com/office/drawing/2014/main" id="{D6C26342-09ED-4539-BD6E-AEE1C4650FBF}"/>
                  </a:ext>
                </a:extLst>
              </p:cNvPr>
              <p:cNvGrpSpPr/>
              <p:nvPr/>
            </p:nvGrpSpPr>
            <p:grpSpPr>
              <a:xfrm>
                <a:off x="5405280" y="4042510"/>
                <a:ext cx="237570" cy="218647"/>
                <a:chOff x="5405280" y="4042510"/>
                <a:chExt cx="237570" cy="218647"/>
              </a:xfrm>
              <a:grpFill/>
            </p:grpSpPr>
            <p:sp>
              <p:nvSpPr>
                <p:cNvPr id="791" name="Google Shape;7664;p53">
                  <a:extLst>
                    <a:ext uri="{FF2B5EF4-FFF2-40B4-BE49-F238E27FC236}">
                      <a16:creationId xmlns:a16="http://schemas.microsoft.com/office/drawing/2014/main" id="{AB057726-6D36-4985-8B08-CDE6BC20AC5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2" name="Google Shape;7665;p53">
                  <a:extLst>
                    <a:ext uri="{FF2B5EF4-FFF2-40B4-BE49-F238E27FC236}">
                      <a16:creationId xmlns:a16="http://schemas.microsoft.com/office/drawing/2014/main" id="{C4F06F71-3EE4-4538-9579-AB554000AA5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3" name="Google Shape;7666;p53">
                  <a:extLst>
                    <a:ext uri="{FF2B5EF4-FFF2-40B4-BE49-F238E27FC236}">
                      <a16:creationId xmlns:a16="http://schemas.microsoft.com/office/drawing/2014/main" id="{916FB0FE-2C98-4735-AA5B-F4CD73F708C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4" name="Google Shape;7667;p53">
                  <a:extLst>
                    <a:ext uri="{FF2B5EF4-FFF2-40B4-BE49-F238E27FC236}">
                      <a16:creationId xmlns:a16="http://schemas.microsoft.com/office/drawing/2014/main" id="{49CCEAE4-E1EA-43E7-A9E9-E4044BD40A1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5" name="Google Shape;7668;p53">
                  <a:extLst>
                    <a:ext uri="{FF2B5EF4-FFF2-40B4-BE49-F238E27FC236}">
                      <a16:creationId xmlns:a16="http://schemas.microsoft.com/office/drawing/2014/main" id="{BB454B6C-4F78-4D24-A78C-A74BD896B95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6" name="Google Shape;7669;p53">
                  <a:extLst>
                    <a:ext uri="{FF2B5EF4-FFF2-40B4-BE49-F238E27FC236}">
                      <a16:creationId xmlns:a16="http://schemas.microsoft.com/office/drawing/2014/main" id="{5A1D0B5F-6F37-43C1-BB15-7EF7DC746941}"/>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70" name="Google Shape;7670;p53">
                <a:extLst>
                  <a:ext uri="{FF2B5EF4-FFF2-40B4-BE49-F238E27FC236}">
                    <a16:creationId xmlns:a16="http://schemas.microsoft.com/office/drawing/2014/main" id="{328CB472-8CC6-4C3D-A544-181520DDCC81}"/>
                  </a:ext>
                </a:extLst>
              </p:cNvPr>
              <p:cNvGrpSpPr/>
              <p:nvPr/>
            </p:nvGrpSpPr>
            <p:grpSpPr>
              <a:xfrm>
                <a:off x="5382826" y="4125549"/>
                <a:ext cx="37776" cy="32380"/>
                <a:chOff x="5382826" y="4125549"/>
                <a:chExt cx="37776" cy="32380"/>
              </a:xfrm>
              <a:grpFill/>
            </p:grpSpPr>
            <p:sp>
              <p:nvSpPr>
                <p:cNvPr id="789" name="Google Shape;7671;p53">
                  <a:extLst>
                    <a:ext uri="{FF2B5EF4-FFF2-40B4-BE49-F238E27FC236}">
                      <a16:creationId xmlns:a16="http://schemas.microsoft.com/office/drawing/2014/main" id="{5556ED72-65D0-40C9-829F-C02CB9F7B9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790" name="Google Shape;7672;p53">
                  <a:extLst>
                    <a:ext uri="{FF2B5EF4-FFF2-40B4-BE49-F238E27FC236}">
                      <a16:creationId xmlns:a16="http://schemas.microsoft.com/office/drawing/2014/main" id="{032F104F-389F-414C-86A2-0D05EF72CA9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1" name="Google Shape;7673;p53">
                <a:extLst>
                  <a:ext uri="{FF2B5EF4-FFF2-40B4-BE49-F238E27FC236}">
                    <a16:creationId xmlns:a16="http://schemas.microsoft.com/office/drawing/2014/main" id="{E65ACAAE-A72A-4D7C-A780-5D1863621926}"/>
                  </a:ext>
                </a:extLst>
              </p:cNvPr>
              <p:cNvGrpSpPr/>
              <p:nvPr/>
            </p:nvGrpSpPr>
            <p:grpSpPr>
              <a:xfrm>
                <a:off x="5475680" y="4195587"/>
                <a:ext cx="37783" cy="32364"/>
                <a:chOff x="5475680" y="4195587"/>
                <a:chExt cx="37783" cy="32364"/>
              </a:xfrm>
              <a:grpFill/>
            </p:grpSpPr>
            <p:sp>
              <p:nvSpPr>
                <p:cNvPr id="787" name="Google Shape;7674;p53">
                  <a:extLst>
                    <a:ext uri="{FF2B5EF4-FFF2-40B4-BE49-F238E27FC236}">
                      <a16:creationId xmlns:a16="http://schemas.microsoft.com/office/drawing/2014/main" id="{B2C540D7-519D-4DBD-9E7B-FEAD13E4045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788" name="Google Shape;7675;p53">
                  <a:extLst>
                    <a:ext uri="{FF2B5EF4-FFF2-40B4-BE49-F238E27FC236}">
                      <a16:creationId xmlns:a16="http://schemas.microsoft.com/office/drawing/2014/main" id="{4BFC5680-3DC3-43A2-9A9C-632BB2BA75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2" name="Google Shape;7676;p53">
                <a:extLst>
                  <a:ext uri="{FF2B5EF4-FFF2-40B4-BE49-F238E27FC236}">
                    <a16:creationId xmlns:a16="http://schemas.microsoft.com/office/drawing/2014/main" id="{E13C7207-1A5D-4F23-8A48-099CD8C3266A}"/>
                  </a:ext>
                </a:extLst>
              </p:cNvPr>
              <p:cNvGrpSpPr/>
              <p:nvPr/>
            </p:nvGrpSpPr>
            <p:grpSpPr>
              <a:xfrm>
                <a:off x="5532575" y="4027197"/>
                <a:ext cx="33308" cy="32262"/>
                <a:chOff x="5532575" y="4027197"/>
                <a:chExt cx="33308" cy="32262"/>
              </a:xfrm>
              <a:grpFill/>
            </p:grpSpPr>
            <p:sp>
              <p:nvSpPr>
                <p:cNvPr id="785" name="Google Shape;7677;p53">
                  <a:extLst>
                    <a:ext uri="{FF2B5EF4-FFF2-40B4-BE49-F238E27FC236}">
                      <a16:creationId xmlns:a16="http://schemas.microsoft.com/office/drawing/2014/main" id="{AAF4F83B-177C-4DF6-9688-C540D62DBC5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68569" tIns="68569" rIns="68569" bIns="68569" anchor="ctr" anchorCtr="0">
                  <a:noAutofit/>
                </a:bodyPr>
                <a:lstStyle/>
                <a:p>
                  <a:endParaRPr sz="1050"/>
                </a:p>
              </p:txBody>
            </p:sp>
            <p:sp>
              <p:nvSpPr>
                <p:cNvPr id="786" name="Google Shape;7678;p53">
                  <a:extLst>
                    <a:ext uri="{FF2B5EF4-FFF2-40B4-BE49-F238E27FC236}">
                      <a16:creationId xmlns:a16="http://schemas.microsoft.com/office/drawing/2014/main" id="{6CDF6105-D111-4D80-858E-38EADFA04D4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3" name="Google Shape;7679;p53">
                <a:extLst>
                  <a:ext uri="{FF2B5EF4-FFF2-40B4-BE49-F238E27FC236}">
                    <a16:creationId xmlns:a16="http://schemas.microsoft.com/office/drawing/2014/main" id="{974CD1F2-643C-491F-B15B-79344B23C373}"/>
                  </a:ext>
                </a:extLst>
              </p:cNvPr>
              <p:cNvGrpSpPr/>
              <p:nvPr/>
            </p:nvGrpSpPr>
            <p:grpSpPr>
              <a:xfrm>
                <a:off x="5590706" y="4245348"/>
                <a:ext cx="33497" cy="32270"/>
                <a:chOff x="5590706" y="4245348"/>
                <a:chExt cx="33497" cy="32270"/>
              </a:xfrm>
              <a:grpFill/>
            </p:grpSpPr>
            <p:sp>
              <p:nvSpPr>
                <p:cNvPr id="783" name="Google Shape;7680;p53">
                  <a:extLst>
                    <a:ext uri="{FF2B5EF4-FFF2-40B4-BE49-F238E27FC236}">
                      <a16:creationId xmlns:a16="http://schemas.microsoft.com/office/drawing/2014/main" id="{50F7B88C-1D8C-4B4C-9BE1-15DD38E8DB92}"/>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68569" tIns="68569" rIns="68569" bIns="68569" anchor="ctr" anchorCtr="0">
                  <a:noAutofit/>
                </a:bodyPr>
                <a:lstStyle/>
                <a:p>
                  <a:endParaRPr sz="1050"/>
                </a:p>
              </p:txBody>
            </p:sp>
            <p:sp>
              <p:nvSpPr>
                <p:cNvPr id="784" name="Google Shape;7681;p53">
                  <a:extLst>
                    <a:ext uri="{FF2B5EF4-FFF2-40B4-BE49-F238E27FC236}">
                      <a16:creationId xmlns:a16="http://schemas.microsoft.com/office/drawing/2014/main" id="{713971F8-1276-4F46-B2F3-EF932CCD5A6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4" name="Google Shape;7682;p53">
                <a:extLst>
                  <a:ext uri="{FF2B5EF4-FFF2-40B4-BE49-F238E27FC236}">
                    <a16:creationId xmlns:a16="http://schemas.microsoft.com/office/drawing/2014/main" id="{A260849C-1B17-4B98-9682-B068E2936AC8}"/>
                  </a:ext>
                </a:extLst>
              </p:cNvPr>
              <p:cNvGrpSpPr/>
              <p:nvPr/>
            </p:nvGrpSpPr>
            <p:grpSpPr>
              <a:xfrm>
                <a:off x="5618681" y="4109677"/>
                <a:ext cx="33112" cy="32357"/>
                <a:chOff x="5618681" y="4109677"/>
                <a:chExt cx="33112" cy="32357"/>
              </a:xfrm>
              <a:grpFill/>
            </p:grpSpPr>
            <p:sp>
              <p:nvSpPr>
                <p:cNvPr id="781" name="Google Shape;7683;p53">
                  <a:extLst>
                    <a:ext uri="{FF2B5EF4-FFF2-40B4-BE49-F238E27FC236}">
                      <a16:creationId xmlns:a16="http://schemas.microsoft.com/office/drawing/2014/main" id="{59A44AF0-FCE3-464B-828C-307D6DA69B0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68569" tIns="68569" rIns="68569" bIns="68569" anchor="ctr" anchorCtr="0">
                  <a:noAutofit/>
                </a:bodyPr>
                <a:lstStyle/>
                <a:p>
                  <a:endParaRPr sz="1050"/>
                </a:p>
              </p:txBody>
            </p:sp>
            <p:sp>
              <p:nvSpPr>
                <p:cNvPr id="782" name="Google Shape;7684;p53">
                  <a:extLst>
                    <a:ext uri="{FF2B5EF4-FFF2-40B4-BE49-F238E27FC236}">
                      <a16:creationId xmlns:a16="http://schemas.microsoft.com/office/drawing/2014/main" id="{C13A1665-AB52-499E-8558-7DB7E4BEAAC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5" name="Google Shape;7685;p53">
                <a:extLst>
                  <a:ext uri="{FF2B5EF4-FFF2-40B4-BE49-F238E27FC236}">
                    <a16:creationId xmlns:a16="http://schemas.microsoft.com/office/drawing/2014/main" id="{6FFD7A0C-F3BF-413C-8F4D-AB3828CBD2C0}"/>
                  </a:ext>
                </a:extLst>
              </p:cNvPr>
              <p:cNvGrpSpPr/>
              <p:nvPr/>
            </p:nvGrpSpPr>
            <p:grpSpPr>
              <a:xfrm>
                <a:off x="5479298" y="4128262"/>
                <a:ext cx="31405" cy="26906"/>
                <a:chOff x="5479298" y="4128262"/>
                <a:chExt cx="31405" cy="26906"/>
              </a:xfrm>
              <a:grpFill/>
            </p:grpSpPr>
            <p:sp>
              <p:nvSpPr>
                <p:cNvPr id="779" name="Google Shape;7686;p53">
                  <a:extLst>
                    <a:ext uri="{FF2B5EF4-FFF2-40B4-BE49-F238E27FC236}">
                      <a16:creationId xmlns:a16="http://schemas.microsoft.com/office/drawing/2014/main" id="{F84300D2-0F97-4332-8C4C-CA2BB2F9F53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80" name="Google Shape;7687;p53">
                  <a:extLst>
                    <a:ext uri="{FF2B5EF4-FFF2-40B4-BE49-F238E27FC236}">
                      <a16:creationId xmlns:a16="http://schemas.microsoft.com/office/drawing/2014/main" id="{CBBC7A0C-B925-4FEB-9BE8-BB563AD576A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6" name="Google Shape;7688;p53">
                <a:extLst>
                  <a:ext uri="{FF2B5EF4-FFF2-40B4-BE49-F238E27FC236}">
                    <a16:creationId xmlns:a16="http://schemas.microsoft.com/office/drawing/2014/main" id="{99387F74-E9FC-4397-93F2-D788E3E51F4E}"/>
                  </a:ext>
                </a:extLst>
              </p:cNvPr>
              <p:cNvGrpSpPr/>
              <p:nvPr/>
            </p:nvGrpSpPr>
            <p:grpSpPr>
              <a:xfrm>
                <a:off x="5582903" y="4180116"/>
                <a:ext cx="31499" cy="26898"/>
                <a:chOff x="5582903" y="4180116"/>
                <a:chExt cx="31499" cy="26898"/>
              </a:xfrm>
              <a:grpFill/>
            </p:grpSpPr>
            <p:sp>
              <p:nvSpPr>
                <p:cNvPr id="777" name="Google Shape;7689;p53">
                  <a:extLst>
                    <a:ext uri="{FF2B5EF4-FFF2-40B4-BE49-F238E27FC236}">
                      <a16:creationId xmlns:a16="http://schemas.microsoft.com/office/drawing/2014/main" id="{5794FA4B-5321-4D12-8512-85F0DFD5D51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78" name="Google Shape;7690;p53">
                  <a:extLst>
                    <a:ext uri="{FF2B5EF4-FFF2-40B4-BE49-F238E27FC236}">
                      <a16:creationId xmlns:a16="http://schemas.microsoft.com/office/drawing/2014/main" id="{51C54607-1426-4AFE-9F3A-8953F15DDE7C}"/>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1" name="Google Shape;7691;p53">
              <a:extLst>
                <a:ext uri="{FF2B5EF4-FFF2-40B4-BE49-F238E27FC236}">
                  <a16:creationId xmlns:a16="http://schemas.microsoft.com/office/drawing/2014/main" id="{73BBD8E9-3BDF-4A86-900B-9B925FBC7C7D}"/>
                </a:ext>
              </a:extLst>
            </p:cNvPr>
            <p:cNvGrpSpPr/>
            <p:nvPr/>
          </p:nvGrpSpPr>
          <p:grpSpPr>
            <a:xfrm>
              <a:off x="3977681" y="3230323"/>
              <a:ext cx="94584" cy="84085"/>
              <a:chOff x="3977681" y="3230323"/>
              <a:chExt cx="94584" cy="84085"/>
            </a:xfrm>
            <a:grpFill/>
          </p:grpSpPr>
          <p:grpSp>
            <p:nvGrpSpPr>
              <p:cNvPr id="753" name="Google Shape;7692;p53">
                <a:extLst>
                  <a:ext uri="{FF2B5EF4-FFF2-40B4-BE49-F238E27FC236}">
                    <a16:creationId xmlns:a16="http://schemas.microsoft.com/office/drawing/2014/main" id="{3791754E-D9E5-42DD-82EE-6F86022742DC}"/>
                  </a:ext>
                </a:extLst>
              </p:cNvPr>
              <p:cNvGrpSpPr/>
              <p:nvPr/>
            </p:nvGrpSpPr>
            <p:grpSpPr>
              <a:xfrm>
                <a:off x="4000135" y="3243041"/>
                <a:ext cx="59570" cy="57186"/>
                <a:chOff x="4000135" y="3243041"/>
                <a:chExt cx="59570" cy="57186"/>
              </a:xfrm>
              <a:grpFill/>
            </p:grpSpPr>
            <p:sp>
              <p:nvSpPr>
                <p:cNvPr id="766" name="Google Shape;7693;p53">
                  <a:extLst>
                    <a:ext uri="{FF2B5EF4-FFF2-40B4-BE49-F238E27FC236}">
                      <a16:creationId xmlns:a16="http://schemas.microsoft.com/office/drawing/2014/main" id="{611F655E-AD03-4CF8-8ACB-88F97AF230E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7" name="Google Shape;7694;p53">
                  <a:extLst>
                    <a:ext uri="{FF2B5EF4-FFF2-40B4-BE49-F238E27FC236}">
                      <a16:creationId xmlns:a16="http://schemas.microsoft.com/office/drawing/2014/main" id="{42643756-5D64-44F4-9CC0-A1479EF13B4F}"/>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8" name="Google Shape;7695;p53">
                  <a:extLst>
                    <a:ext uri="{FF2B5EF4-FFF2-40B4-BE49-F238E27FC236}">
                      <a16:creationId xmlns:a16="http://schemas.microsoft.com/office/drawing/2014/main" id="{85CC67DE-9041-42C9-BC84-9AD82C16306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54" name="Google Shape;7696;p53">
                <a:extLst>
                  <a:ext uri="{FF2B5EF4-FFF2-40B4-BE49-F238E27FC236}">
                    <a16:creationId xmlns:a16="http://schemas.microsoft.com/office/drawing/2014/main" id="{4B979195-A42E-47AF-AB47-1C5AB7135366}"/>
                  </a:ext>
                </a:extLst>
              </p:cNvPr>
              <p:cNvGrpSpPr/>
              <p:nvPr/>
            </p:nvGrpSpPr>
            <p:grpSpPr>
              <a:xfrm>
                <a:off x="3977681" y="3245872"/>
                <a:ext cx="37783" cy="32380"/>
                <a:chOff x="3977681" y="3245872"/>
                <a:chExt cx="37783" cy="32380"/>
              </a:xfrm>
              <a:grpFill/>
            </p:grpSpPr>
            <p:sp>
              <p:nvSpPr>
                <p:cNvPr id="764" name="Google Shape;7697;p53">
                  <a:extLst>
                    <a:ext uri="{FF2B5EF4-FFF2-40B4-BE49-F238E27FC236}">
                      <a16:creationId xmlns:a16="http://schemas.microsoft.com/office/drawing/2014/main" id="{91783A10-13A6-46F7-B062-DF3E992DBD1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68569" tIns="68569" rIns="68569" bIns="68569" anchor="ctr" anchorCtr="0">
                  <a:noAutofit/>
                </a:bodyPr>
                <a:lstStyle/>
                <a:p>
                  <a:endParaRPr sz="1050"/>
                </a:p>
              </p:txBody>
            </p:sp>
            <p:sp>
              <p:nvSpPr>
                <p:cNvPr id="765" name="Google Shape;7698;p53">
                  <a:extLst>
                    <a:ext uri="{FF2B5EF4-FFF2-40B4-BE49-F238E27FC236}">
                      <a16:creationId xmlns:a16="http://schemas.microsoft.com/office/drawing/2014/main" id="{26423830-5BEC-458F-B81B-78634EA7798A}"/>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5" name="Google Shape;7699;p53">
                <a:extLst>
                  <a:ext uri="{FF2B5EF4-FFF2-40B4-BE49-F238E27FC236}">
                    <a16:creationId xmlns:a16="http://schemas.microsoft.com/office/drawing/2014/main" id="{2CEE1FE7-EE82-43DF-9F6D-CD325A67496E}"/>
                  </a:ext>
                </a:extLst>
              </p:cNvPr>
              <p:cNvGrpSpPr/>
              <p:nvPr/>
            </p:nvGrpSpPr>
            <p:grpSpPr>
              <a:xfrm>
                <a:off x="4040860" y="3262672"/>
                <a:ext cx="31405" cy="27001"/>
                <a:chOff x="4040860" y="3262672"/>
                <a:chExt cx="31405" cy="27001"/>
              </a:xfrm>
              <a:grpFill/>
            </p:grpSpPr>
            <p:sp>
              <p:nvSpPr>
                <p:cNvPr id="762" name="Google Shape;7700;p53">
                  <a:extLst>
                    <a:ext uri="{FF2B5EF4-FFF2-40B4-BE49-F238E27FC236}">
                      <a16:creationId xmlns:a16="http://schemas.microsoft.com/office/drawing/2014/main" id="{93906708-66C4-494A-916F-972CA952645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3" name="Google Shape;7701;p53">
                  <a:extLst>
                    <a:ext uri="{FF2B5EF4-FFF2-40B4-BE49-F238E27FC236}">
                      <a16:creationId xmlns:a16="http://schemas.microsoft.com/office/drawing/2014/main" id="{173BEAD8-9CFC-40CC-8DBB-4D32B316D33A}"/>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6" name="Google Shape;7702;p53">
                <a:extLst>
                  <a:ext uri="{FF2B5EF4-FFF2-40B4-BE49-F238E27FC236}">
                    <a16:creationId xmlns:a16="http://schemas.microsoft.com/office/drawing/2014/main" id="{164F0B17-6D5C-4F98-9232-15DBAD8D065C}"/>
                  </a:ext>
                </a:extLst>
              </p:cNvPr>
              <p:cNvGrpSpPr/>
              <p:nvPr/>
            </p:nvGrpSpPr>
            <p:grpSpPr>
              <a:xfrm>
                <a:off x="4021072" y="3230323"/>
                <a:ext cx="31397" cy="26906"/>
                <a:chOff x="4021072" y="3230323"/>
                <a:chExt cx="31397" cy="26906"/>
              </a:xfrm>
              <a:grpFill/>
            </p:grpSpPr>
            <p:sp>
              <p:nvSpPr>
                <p:cNvPr id="760" name="Google Shape;7703;p53">
                  <a:extLst>
                    <a:ext uri="{FF2B5EF4-FFF2-40B4-BE49-F238E27FC236}">
                      <a16:creationId xmlns:a16="http://schemas.microsoft.com/office/drawing/2014/main" id="{4DFA41E1-FE76-46F2-8F5D-A0183621B48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1" name="Google Shape;7704;p53">
                  <a:extLst>
                    <a:ext uri="{FF2B5EF4-FFF2-40B4-BE49-F238E27FC236}">
                      <a16:creationId xmlns:a16="http://schemas.microsoft.com/office/drawing/2014/main" id="{F2261C01-7C0A-4A22-916D-83ECFE153841}"/>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7" name="Google Shape;7705;p53">
                <a:extLst>
                  <a:ext uri="{FF2B5EF4-FFF2-40B4-BE49-F238E27FC236}">
                    <a16:creationId xmlns:a16="http://schemas.microsoft.com/office/drawing/2014/main" id="{54298B79-B1FB-412B-BF14-CE3926595D39}"/>
                  </a:ext>
                </a:extLst>
              </p:cNvPr>
              <p:cNvGrpSpPr/>
              <p:nvPr/>
            </p:nvGrpSpPr>
            <p:grpSpPr>
              <a:xfrm>
                <a:off x="4001472" y="3287462"/>
                <a:ext cx="31499" cy="26945"/>
                <a:chOff x="4001472" y="3287462"/>
                <a:chExt cx="31499" cy="26945"/>
              </a:xfrm>
              <a:grpFill/>
            </p:grpSpPr>
            <p:sp>
              <p:nvSpPr>
                <p:cNvPr id="758" name="Google Shape;7706;p53">
                  <a:extLst>
                    <a:ext uri="{FF2B5EF4-FFF2-40B4-BE49-F238E27FC236}">
                      <a16:creationId xmlns:a16="http://schemas.microsoft.com/office/drawing/2014/main" id="{16C269B8-2E1D-48E1-A0F1-703990B9BBF3}"/>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59" name="Google Shape;7707;p53">
                  <a:extLst>
                    <a:ext uri="{FF2B5EF4-FFF2-40B4-BE49-F238E27FC236}">
                      <a16:creationId xmlns:a16="http://schemas.microsoft.com/office/drawing/2014/main" id="{5D730602-1420-45A2-AB5B-358AA83C543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2" name="Google Shape;7708;p53">
              <a:extLst>
                <a:ext uri="{FF2B5EF4-FFF2-40B4-BE49-F238E27FC236}">
                  <a16:creationId xmlns:a16="http://schemas.microsoft.com/office/drawing/2014/main" id="{B277EB1C-FDA4-4261-9D64-78DD9008DC13}"/>
                </a:ext>
              </a:extLst>
            </p:cNvPr>
            <p:cNvGrpSpPr/>
            <p:nvPr/>
          </p:nvGrpSpPr>
          <p:grpSpPr>
            <a:xfrm>
              <a:off x="4084715" y="3258865"/>
              <a:ext cx="184961" cy="137268"/>
              <a:chOff x="4084715" y="3258865"/>
              <a:chExt cx="184961" cy="137268"/>
            </a:xfrm>
            <a:grpFill/>
          </p:grpSpPr>
          <p:grpSp>
            <p:nvGrpSpPr>
              <p:cNvPr id="730" name="Google Shape;7709;p53">
                <a:extLst>
                  <a:ext uri="{FF2B5EF4-FFF2-40B4-BE49-F238E27FC236}">
                    <a16:creationId xmlns:a16="http://schemas.microsoft.com/office/drawing/2014/main" id="{5B89970F-F806-435D-A3EE-843287F736E8}"/>
                  </a:ext>
                </a:extLst>
              </p:cNvPr>
              <p:cNvGrpSpPr/>
              <p:nvPr/>
            </p:nvGrpSpPr>
            <p:grpSpPr>
              <a:xfrm>
                <a:off x="4107453" y="3271583"/>
                <a:ext cx="153470" cy="110275"/>
                <a:chOff x="4107453" y="3271583"/>
                <a:chExt cx="153470" cy="110275"/>
              </a:xfrm>
              <a:grpFill/>
            </p:grpSpPr>
            <p:sp>
              <p:nvSpPr>
                <p:cNvPr id="749" name="Google Shape;7710;p53">
                  <a:extLst>
                    <a:ext uri="{FF2B5EF4-FFF2-40B4-BE49-F238E27FC236}">
                      <a16:creationId xmlns:a16="http://schemas.microsoft.com/office/drawing/2014/main" id="{0D3CD666-FAE8-4EFF-BDF5-F9446BDFBD0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0" name="Google Shape;7711;p53">
                  <a:extLst>
                    <a:ext uri="{FF2B5EF4-FFF2-40B4-BE49-F238E27FC236}">
                      <a16:creationId xmlns:a16="http://schemas.microsoft.com/office/drawing/2014/main" id="{AA0F68CF-D1DC-4054-B718-B9AE430F8E42}"/>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1" name="Google Shape;7712;p53">
                  <a:extLst>
                    <a:ext uri="{FF2B5EF4-FFF2-40B4-BE49-F238E27FC236}">
                      <a16:creationId xmlns:a16="http://schemas.microsoft.com/office/drawing/2014/main" id="{029C2864-EF04-4403-B551-A7637918A6E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2" name="Google Shape;7713;p53">
                  <a:extLst>
                    <a:ext uri="{FF2B5EF4-FFF2-40B4-BE49-F238E27FC236}">
                      <a16:creationId xmlns:a16="http://schemas.microsoft.com/office/drawing/2014/main" id="{6BC4CF04-03F5-44DF-A1BE-AD139748E55A}"/>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31" name="Google Shape;7714;p53">
                <a:extLst>
                  <a:ext uri="{FF2B5EF4-FFF2-40B4-BE49-F238E27FC236}">
                    <a16:creationId xmlns:a16="http://schemas.microsoft.com/office/drawing/2014/main" id="{9AFB4FEC-5EA9-491A-8646-CA9A3748554E}"/>
                  </a:ext>
                </a:extLst>
              </p:cNvPr>
              <p:cNvGrpSpPr/>
              <p:nvPr/>
            </p:nvGrpSpPr>
            <p:grpSpPr>
              <a:xfrm>
                <a:off x="4136947" y="3258865"/>
                <a:ext cx="31499" cy="27001"/>
                <a:chOff x="4136947" y="3258865"/>
                <a:chExt cx="31499" cy="27001"/>
              </a:xfrm>
              <a:grpFill/>
            </p:grpSpPr>
            <p:sp>
              <p:nvSpPr>
                <p:cNvPr id="747" name="Google Shape;7715;p53">
                  <a:extLst>
                    <a:ext uri="{FF2B5EF4-FFF2-40B4-BE49-F238E27FC236}">
                      <a16:creationId xmlns:a16="http://schemas.microsoft.com/office/drawing/2014/main" id="{6551C282-C935-4093-9E4A-AE7BF44EDC73}"/>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48" name="Google Shape;7716;p53">
                  <a:extLst>
                    <a:ext uri="{FF2B5EF4-FFF2-40B4-BE49-F238E27FC236}">
                      <a16:creationId xmlns:a16="http://schemas.microsoft.com/office/drawing/2014/main" id="{4940F580-D8B5-4717-8396-A10E1FAE6A9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2" name="Google Shape;7717;p53">
                <a:extLst>
                  <a:ext uri="{FF2B5EF4-FFF2-40B4-BE49-F238E27FC236}">
                    <a16:creationId xmlns:a16="http://schemas.microsoft.com/office/drawing/2014/main" id="{5282CEDF-3F5F-4041-8CF2-D3C2CA9FE092}"/>
                  </a:ext>
                </a:extLst>
              </p:cNvPr>
              <p:cNvGrpSpPr/>
              <p:nvPr/>
            </p:nvGrpSpPr>
            <p:grpSpPr>
              <a:xfrm>
                <a:off x="4084715" y="3266478"/>
                <a:ext cx="31468" cy="26898"/>
                <a:chOff x="4084715" y="3266478"/>
                <a:chExt cx="31468" cy="26898"/>
              </a:xfrm>
              <a:grpFill/>
            </p:grpSpPr>
            <p:sp>
              <p:nvSpPr>
                <p:cNvPr id="745" name="Google Shape;7718;p53">
                  <a:extLst>
                    <a:ext uri="{FF2B5EF4-FFF2-40B4-BE49-F238E27FC236}">
                      <a16:creationId xmlns:a16="http://schemas.microsoft.com/office/drawing/2014/main" id="{7B69CBB4-AF8B-4FC3-8A32-EED2BC468BBC}"/>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68569" tIns="68569" rIns="68569" bIns="68569" anchor="ctr" anchorCtr="0">
                  <a:noAutofit/>
                </a:bodyPr>
                <a:lstStyle/>
                <a:p>
                  <a:endParaRPr sz="1050"/>
                </a:p>
              </p:txBody>
            </p:sp>
            <p:sp>
              <p:nvSpPr>
                <p:cNvPr id="746" name="Google Shape;7719;p53">
                  <a:extLst>
                    <a:ext uri="{FF2B5EF4-FFF2-40B4-BE49-F238E27FC236}">
                      <a16:creationId xmlns:a16="http://schemas.microsoft.com/office/drawing/2014/main" id="{1D66A3AD-0D6B-4E3F-ABC9-9137ADD7BEA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3" name="Google Shape;7720;p53">
                <a:extLst>
                  <a:ext uri="{FF2B5EF4-FFF2-40B4-BE49-F238E27FC236}">
                    <a16:creationId xmlns:a16="http://schemas.microsoft.com/office/drawing/2014/main" id="{FB970B6E-82CE-4A5F-9402-31ECF176B254}"/>
                  </a:ext>
                </a:extLst>
              </p:cNvPr>
              <p:cNvGrpSpPr/>
              <p:nvPr/>
            </p:nvGrpSpPr>
            <p:grpSpPr>
              <a:xfrm>
                <a:off x="4159213" y="3279849"/>
                <a:ext cx="31405" cy="26945"/>
                <a:chOff x="4159213" y="3279849"/>
                <a:chExt cx="31405" cy="26945"/>
              </a:xfrm>
              <a:grpFill/>
            </p:grpSpPr>
            <p:sp>
              <p:nvSpPr>
                <p:cNvPr id="743" name="Google Shape;7721;p53">
                  <a:extLst>
                    <a:ext uri="{FF2B5EF4-FFF2-40B4-BE49-F238E27FC236}">
                      <a16:creationId xmlns:a16="http://schemas.microsoft.com/office/drawing/2014/main" id="{41518683-AA50-4BBF-9D61-D832390C971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44" name="Google Shape;7722;p53">
                  <a:extLst>
                    <a:ext uri="{FF2B5EF4-FFF2-40B4-BE49-F238E27FC236}">
                      <a16:creationId xmlns:a16="http://schemas.microsoft.com/office/drawing/2014/main" id="{2CB5F908-1471-4894-B083-8F9E73BD312E}"/>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4" name="Google Shape;7723;p53">
                <a:extLst>
                  <a:ext uri="{FF2B5EF4-FFF2-40B4-BE49-F238E27FC236}">
                    <a16:creationId xmlns:a16="http://schemas.microsoft.com/office/drawing/2014/main" id="{5EF32953-86D4-4246-9FBE-DADF500201DE}"/>
                  </a:ext>
                </a:extLst>
              </p:cNvPr>
              <p:cNvGrpSpPr/>
              <p:nvPr/>
            </p:nvGrpSpPr>
            <p:grpSpPr>
              <a:xfrm>
                <a:off x="4201550" y="3266502"/>
                <a:ext cx="31405" cy="26883"/>
                <a:chOff x="4201550" y="3266502"/>
                <a:chExt cx="31405" cy="26883"/>
              </a:xfrm>
              <a:grpFill/>
            </p:grpSpPr>
            <p:sp>
              <p:nvSpPr>
                <p:cNvPr id="741" name="Google Shape;7724;p53">
                  <a:extLst>
                    <a:ext uri="{FF2B5EF4-FFF2-40B4-BE49-F238E27FC236}">
                      <a16:creationId xmlns:a16="http://schemas.microsoft.com/office/drawing/2014/main" id="{67862484-08DB-499F-BC9C-19895362E96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2" name="Google Shape;7725;p53">
                  <a:extLst>
                    <a:ext uri="{FF2B5EF4-FFF2-40B4-BE49-F238E27FC236}">
                      <a16:creationId xmlns:a16="http://schemas.microsoft.com/office/drawing/2014/main" id="{3F330257-7082-4B7F-9ADF-6F9898DB24EE}"/>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5" name="Google Shape;7726;p53">
                <a:extLst>
                  <a:ext uri="{FF2B5EF4-FFF2-40B4-BE49-F238E27FC236}">
                    <a16:creationId xmlns:a16="http://schemas.microsoft.com/office/drawing/2014/main" id="{8DDBB338-A6E9-40D3-AB22-FF9632232DCC}"/>
                  </a:ext>
                </a:extLst>
              </p:cNvPr>
              <p:cNvGrpSpPr/>
              <p:nvPr/>
            </p:nvGrpSpPr>
            <p:grpSpPr>
              <a:xfrm>
                <a:off x="4201550" y="3338278"/>
                <a:ext cx="31405" cy="26930"/>
                <a:chOff x="4201550" y="3338278"/>
                <a:chExt cx="31405" cy="26930"/>
              </a:xfrm>
              <a:grpFill/>
            </p:grpSpPr>
            <p:sp>
              <p:nvSpPr>
                <p:cNvPr id="739" name="Google Shape;7727;p53">
                  <a:extLst>
                    <a:ext uri="{FF2B5EF4-FFF2-40B4-BE49-F238E27FC236}">
                      <a16:creationId xmlns:a16="http://schemas.microsoft.com/office/drawing/2014/main" id="{AA38BCB0-442C-4ECB-8D60-57CA9394D68B}"/>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0" name="Google Shape;7728;p53">
                  <a:extLst>
                    <a:ext uri="{FF2B5EF4-FFF2-40B4-BE49-F238E27FC236}">
                      <a16:creationId xmlns:a16="http://schemas.microsoft.com/office/drawing/2014/main" id="{9A3F2AE5-9ADF-4591-AFE2-42F9F1FA05C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6" name="Google Shape;7729;p53">
                <a:extLst>
                  <a:ext uri="{FF2B5EF4-FFF2-40B4-BE49-F238E27FC236}">
                    <a16:creationId xmlns:a16="http://schemas.microsoft.com/office/drawing/2014/main" id="{D61E73CD-F895-431A-8341-6FDB76E8B9B0}"/>
                  </a:ext>
                </a:extLst>
              </p:cNvPr>
              <p:cNvGrpSpPr/>
              <p:nvPr/>
            </p:nvGrpSpPr>
            <p:grpSpPr>
              <a:xfrm>
                <a:off x="4238272" y="3369132"/>
                <a:ext cx="31405" cy="27001"/>
                <a:chOff x="4238272" y="3369132"/>
                <a:chExt cx="31405" cy="27001"/>
              </a:xfrm>
              <a:grpFill/>
            </p:grpSpPr>
            <p:sp>
              <p:nvSpPr>
                <p:cNvPr id="737" name="Google Shape;7730;p53">
                  <a:extLst>
                    <a:ext uri="{FF2B5EF4-FFF2-40B4-BE49-F238E27FC236}">
                      <a16:creationId xmlns:a16="http://schemas.microsoft.com/office/drawing/2014/main" id="{2BD2A198-07F4-4CCE-8E77-1375816FCC20}"/>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38" name="Google Shape;7731;p53">
                  <a:extLst>
                    <a:ext uri="{FF2B5EF4-FFF2-40B4-BE49-F238E27FC236}">
                      <a16:creationId xmlns:a16="http://schemas.microsoft.com/office/drawing/2014/main" id="{FF44B43E-BA01-4CEF-A8AE-020449A1A2D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3" name="Google Shape;7732;p53">
              <a:extLst>
                <a:ext uri="{FF2B5EF4-FFF2-40B4-BE49-F238E27FC236}">
                  <a16:creationId xmlns:a16="http://schemas.microsoft.com/office/drawing/2014/main" id="{3920A195-E9F6-4066-9D43-7B4C5C4FCF79}"/>
                </a:ext>
              </a:extLst>
            </p:cNvPr>
            <p:cNvGrpSpPr/>
            <p:nvPr/>
          </p:nvGrpSpPr>
          <p:grpSpPr>
            <a:xfrm>
              <a:off x="4068639" y="3200169"/>
              <a:ext cx="77643" cy="37272"/>
              <a:chOff x="4068639" y="3200169"/>
              <a:chExt cx="77643" cy="37272"/>
            </a:xfrm>
            <a:grpFill/>
          </p:grpSpPr>
          <p:sp>
            <p:nvSpPr>
              <p:cNvPr id="723" name="Google Shape;7733;p53">
                <a:extLst>
                  <a:ext uri="{FF2B5EF4-FFF2-40B4-BE49-F238E27FC236}">
                    <a16:creationId xmlns:a16="http://schemas.microsoft.com/office/drawing/2014/main" id="{558E0F51-2CB1-4651-97A2-90F0ED1248E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724" name="Google Shape;7734;p53">
                <a:extLst>
                  <a:ext uri="{FF2B5EF4-FFF2-40B4-BE49-F238E27FC236}">
                    <a16:creationId xmlns:a16="http://schemas.microsoft.com/office/drawing/2014/main" id="{9A7118B0-7DE9-4D78-8BE8-740693559762}"/>
                  </a:ext>
                </a:extLst>
              </p:cNvPr>
              <p:cNvGrpSpPr/>
              <p:nvPr/>
            </p:nvGrpSpPr>
            <p:grpSpPr>
              <a:xfrm>
                <a:off x="4114878" y="3200169"/>
                <a:ext cx="31405" cy="26993"/>
                <a:chOff x="4114878" y="3200169"/>
                <a:chExt cx="31405" cy="26993"/>
              </a:xfrm>
              <a:grpFill/>
            </p:grpSpPr>
            <p:sp>
              <p:nvSpPr>
                <p:cNvPr id="728" name="Google Shape;7735;p53">
                  <a:extLst>
                    <a:ext uri="{FF2B5EF4-FFF2-40B4-BE49-F238E27FC236}">
                      <a16:creationId xmlns:a16="http://schemas.microsoft.com/office/drawing/2014/main" id="{C42E4B41-6C22-452A-91DB-DC75EB34EC9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729" name="Google Shape;7736;p53">
                  <a:extLst>
                    <a:ext uri="{FF2B5EF4-FFF2-40B4-BE49-F238E27FC236}">
                      <a16:creationId xmlns:a16="http://schemas.microsoft.com/office/drawing/2014/main" id="{CF339ECA-0453-4AD0-B1E4-D0349F2B7111}"/>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25" name="Google Shape;7737;p53">
                <a:extLst>
                  <a:ext uri="{FF2B5EF4-FFF2-40B4-BE49-F238E27FC236}">
                    <a16:creationId xmlns:a16="http://schemas.microsoft.com/office/drawing/2014/main" id="{7D49A31D-4CDB-4384-A9CA-B3FE22079C8A}"/>
                  </a:ext>
                </a:extLst>
              </p:cNvPr>
              <p:cNvGrpSpPr/>
              <p:nvPr/>
            </p:nvGrpSpPr>
            <p:grpSpPr>
              <a:xfrm>
                <a:off x="4068639" y="3210535"/>
                <a:ext cx="31499" cy="26906"/>
                <a:chOff x="4068639" y="3210535"/>
                <a:chExt cx="31499" cy="26906"/>
              </a:xfrm>
              <a:grpFill/>
            </p:grpSpPr>
            <p:sp>
              <p:nvSpPr>
                <p:cNvPr id="726" name="Google Shape;7738;p53">
                  <a:extLst>
                    <a:ext uri="{FF2B5EF4-FFF2-40B4-BE49-F238E27FC236}">
                      <a16:creationId xmlns:a16="http://schemas.microsoft.com/office/drawing/2014/main" id="{A23027C4-A416-4299-8DE7-574FCBD7C888}"/>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27" name="Google Shape;7739;p53">
                  <a:extLst>
                    <a:ext uri="{FF2B5EF4-FFF2-40B4-BE49-F238E27FC236}">
                      <a16:creationId xmlns:a16="http://schemas.microsoft.com/office/drawing/2014/main" id="{63244C69-7AB2-4F2D-B991-7A8F2313A6E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4" name="Google Shape;7740;p53">
              <a:extLst>
                <a:ext uri="{FF2B5EF4-FFF2-40B4-BE49-F238E27FC236}">
                  <a16:creationId xmlns:a16="http://schemas.microsoft.com/office/drawing/2014/main" id="{4F2CCEE4-7ADB-434B-B38F-B2F85A8C8A48}"/>
                </a:ext>
              </a:extLst>
            </p:cNvPr>
            <p:cNvGrpSpPr/>
            <p:nvPr/>
          </p:nvGrpSpPr>
          <p:grpSpPr>
            <a:xfrm>
              <a:off x="3869702" y="3066935"/>
              <a:ext cx="382664" cy="190294"/>
              <a:chOff x="3869702" y="3066935"/>
              <a:chExt cx="382664" cy="190294"/>
            </a:xfrm>
            <a:grpFill/>
          </p:grpSpPr>
          <p:grpSp>
            <p:nvGrpSpPr>
              <p:cNvPr id="689" name="Google Shape;7741;p53">
                <a:extLst>
                  <a:ext uri="{FF2B5EF4-FFF2-40B4-BE49-F238E27FC236}">
                    <a16:creationId xmlns:a16="http://schemas.microsoft.com/office/drawing/2014/main" id="{6B67F5AD-FB20-4A4D-9990-7727CD8BFCA9}"/>
                  </a:ext>
                </a:extLst>
              </p:cNvPr>
              <p:cNvGrpSpPr/>
              <p:nvPr/>
            </p:nvGrpSpPr>
            <p:grpSpPr>
              <a:xfrm>
                <a:off x="3888633" y="3082351"/>
                <a:ext cx="351172" cy="160698"/>
                <a:chOff x="3888633" y="3082351"/>
                <a:chExt cx="351172" cy="160698"/>
              </a:xfrm>
              <a:grpFill/>
            </p:grpSpPr>
            <p:sp>
              <p:nvSpPr>
                <p:cNvPr id="717" name="Google Shape;7742;p53">
                  <a:extLst>
                    <a:ext uri="{FF2B5EF4-FFF2-40B4-BE49-F238E27FC236}">
                      <a16:creationId xmlns:a16="http://schemas.microsoft.com/office/drawing/2014/main" id="{16B00C93-4150-4A00-8990-942A29CF67E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8" name="Google Shape;7743;p53">
                  <a:extLst>
                    <a:ext uri="{FF2B5EF4-FFF2-40B4-BE49-F238E27FC236}">
                      <a16:creationId xmlns:a16="http://schemas.microsoft.com/office/drawing/2014/main" id="{30B57FF6-34E9-43D2-A536-53445B21B736}"/>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9" name="Google Shape;7744;p53">
                  <a:extLst>
                    <a:ext uri="{FF2B5EF4-FFF2-40B4-BE49-F238E27FC236}">
                      <a16:creationId xmlns:a16="http://schemas.microsoft.com/office/drawing/2014/main" id="{62EF49D3-19B7-4743-8C35-3F7E98B11906}"/>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0" name="Google Shape;7745;p53">
                  <a:extLst>
                    <a:ext uri="{FF2B5EF4-FFF2-40B4-BE49-F238E27FC236}">
                      <a16:creationId xmlns:a16="http://schemas.microsoft.com/office/drawing/2014/main" id="{22053322-C2BF-4693-9C87-01D0C3CC20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1" name="Google Shape;7746;p53">
                  <a:extLst>
                    <a:ext uri="{FF2B5EF4-FFF2-40B4-BE49-F238E27FC236}">
                      <a16:creationId xmlns:a16="http://schemas.microsoft.com/office/drawing/2014/main" id="{7A21F78C-73C9-4637-97FD-FDC9498EA26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2" name="Google Shape;7747;p53">
                  <a:extLst>
                    <a:ext uri="{FF2B5EF4-FFF2-40B4-BE49-F238E27FC236}">
                      <a16:creationId xmlns:a16="http://schemas.microsoft.com/office/drawing/2014/main" id="{CCDAB016-D24C-4E28-84A4-A081381969F2}"/>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90" name="Google Shape;7748;p53">
                <a:extLst>
                  <a:ext uri="{FF2B5EF4-FFF2-40B4-BE49-F238E27FC236}">
                    <a16:creationId xmlns:a16="http://schemas.microsoft.com/office/drawing/2014/main" id="{7718570B-0C35-48CC-9408-E3737972A2B0}"/>
                  </a:ext>
                </a:extLst>
              </p:cNvPr>
              <p:cNvGrpSpPr/>
              <p:nvPr/>
            </p:nvGrpSpPr>
            <p:grpSpPr>
              <a:xfrm>
                <a:off x="4143703" y="3066935"/>
                <a:ext cx="37783" cy="32357"/>
                <a:chOff x="4143703" y="3066935"/>
                <a:chExt cx="37783" cy="32357"/>
              </a:xfrm>
              <a:grpFill/>
            </p:grpSpPr>
            <p:sp>
              <p:nvSpPr>
                <p:cNvPr id="715" name="Google Shape;7749;p53">
                  <a:extLst>
                    <a:ext uri="{FF2B5EF4-FFF2-40B4-BE49-F238E27FC236}">
                      <a16:creationId xmlns:a16="http://schemas.microsoft.com/office/drawing/2014/main" id="{4D32861C-0645-4BBF-84C4-A895FD25B9D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716" name="Google Shape;7750;p53">
                  <a:extLst>
                    <a:ext uri="{FF2B5EF4-FFF2-40B4-BE49-F238E27FC236}">
                      <a16:creationId xmlns:a16="http://schemas.microsoft.com/office/drawing/2014/main" id="{71F9A89B-D65B-4513-B765-9B34924E28F6}"/>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1" name="Google Shape;7751;p53">
                <a:extLst>
                  <a:ext uri="{FF2B5EF4-FFF2-40B4-BE49-F238E27FC236}">
                    <a16:creationId xmlns:a16="http://schemas.microsoft.com/office/drawing/2014/main" id="{F68406E5-8807-4AAA-B6F4-6C238AFE82D5}"/>
                  </a:ext>
                </a:extLst>
              </p:cNvPr>
              <p:cNvGrpSpPr/>
              <p:nvPr/>
            </p:nvGrpSpPr>
            <p:grpSpPr>
              <a:xfrm>
                <a:off x="4044565" y="3103563"/>
                <a:ext cx="37783" cy="32451"/>
                <a:chOff x="4044565" y="3103563"/>
                <a:chExt cx="37783" cy="32451"/>
              </a:xfrm>
              <a:grpFill/>
            </p:grpSpPr>
            <p:sp>
              <p:nvSpPr>
                <p:cNvPr id="713" name="Google Shape;7752;p53">
                  <a:extLst>
                    <a:ext uri="{FF2B5EF4-FFF2-40B4-BE49-F238E27FC236}">
                      <a16:creationId xmlns:a16="http://schemas.microsoft.com/office/drawing/2014/main" id="{189D5637-948E-4586-8BCA-EBF9279A5A7D}"/>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714" name="Google Shape;7753;p53">
                  <a:extLst>
                    <a:ext uri="{FF2B5EF4-FFF2-40B4-BE49-F238E27FC236}">
                      <a16:creationId xmlns:a16="http://schemas.microsoft.com/office/drawing/2014/main" id="{0A206530-9371-420D-9157-28F8A037170D}"/>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2" name="Google Shape;7754;p53">
                <a:extLst>
                  <a:ext uri="{FF2B5EF4-FFF2-40B4-BE49-F238E27FC236}">
                    <a16:creationId xmlns:a16="http://schemas.microsoft.com/office/drawing/2014/main" id="{7F186A0D-1971-4A26-A4F6-6B402770409C}"/>
                  </a:ext>
                </a:extLst>
              </p:cNvPr>
              <p:cNvGrpSpPr/>
              <p:nvPr/>
            </p:nvGrpSpPr>
            <p:grpSpPr>
              <a:xfrm>
                <a:off x="4017454" y="3188237"/>
                <a:ext cx="37776" cy="32357"/>
                <a:chOff x="4017454" y="3188237"/>
                <a:chExt cx="37776" cy="32357"/>
              </a:xfrm>
              <a:grpFill/>
            </p:grpSpPr>
            <p:sp>
              <p:nvSpPr>
                <p:cNvPr id="711" name="Google Shape;7755;p53">
                  <a:extLst>
                    <a:ext uri="{FF2B5EF4-FFF2-40B4-BE49-F238E27FC236}">
                      <a16:creationId xmlns:a16="http://schemas.microsoft.com/office/drawing/2014/main" id="{B5B7E681-2ED7-432D-A7CB-619E85B891D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2" name="Google Shape;7756;p53">
                  <a:extLst>
                    <a:ext uri="{FF2B5EF4-FFF2-40B4-BE49-F238E27FC236}">
                      <a16:creationId xmlns:a16="http://schemas.microsoft.com/office/drawing/2014/main" id="{CEB3DD66-678F-455D-9B81-DC829E7821AB}"/>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3" name="Google Shape;7757;p53">
                <a:extLst>
                  <a:ext uri="{FF2B5EF4-FFF2-40B4-BE49-F238E27FC236}">
                    <a16:creationId xmlns:a16="http://schemas.microsoft.com/office/drawing/2014/main" id="{3CC8AC6E-7233-4D78-8CB7-67824E01BE7A}"/>
                  </a:ext>
                </a:extLst>
              </p:cNvPr>
              <p:cNvGrpSpPr/>
              <p:nvPr/>
            </p:nvGrpSpPr>
            <p:grpSpPr>
              <a:xfrm>
                <a:off x="3921548" y="3157509"/>
                <a:ext cx="37783" cy="32357"/>
                <a:chOff x="3921548" y="3157509"/>
                <a:chExt cx="37783" cy="32357"/>
              </a:xfrm>
              <a:grpFill/>
            </p:grpSpPr>
            <p:sp>
              <p:nvSpPr>
                <p:cNvPr id="709" name="Google Shape;7758;p53">
                  <a:extLst>
                    <a:ext uri="{FF2B5EF4-FFF2-40B4-BE49-F238E27FC236}">
                      <a16:creationId xmlns:a16="http://schemas.microsoft.com/office/drawing/2014/main" id="{CE78ECC0-6D56-420D-AF9F-AD8DFC21FED4}"/>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0" name="Google Shape;7759;p53">
                  <a:extLst>
                    <a:ext uri="{FF2B5EF4-FFF2-40B4-BE49-F238E27FC236}">
                      <a16:creationId xmlns:a16="http://schemas.microsoft.com/office/drawing/2014/main" id="{6A94ED09-200E-4243-967A-EDF553084268}"/>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4" name="Google Shape;7760;p53">
                <a:extLst>
                  <a:ext uri="{FF2B5EF4-FFF2-40B4-BE49-F238E27FC236}">
                    <a16:creationId xmlns:a16="http://schemas.microsoft.com/office/drawing/2014/main" id="{549857DA-C183-4257-A699-64EFDC050BF8}"/>
                  </a:ext>
                </a:extLst>
              </p:cNvPr>
              <p:cNvGrpSpPr/>
              <p:nvPr/>
            </p:nvGrpSpPr>
            <p:grpSpPr>
              <a:xfrm>
                <a:off x="3939056" y="3211620"/>
                <a:ext cx="37783" cy="32380"/>
                <a:chOff x="3939056" y="3211620"/>
                <a:chExt cx="37783" cy="32380"/>
              </a:xfrm>
              <a:grpFill/>
            </p:grpSpPr>
            <p:sp>
              <p:nvSpPr>
                <p:cNvPr id="707" name="Google Shape;7761;p53">
                  <a:extLst>
                    <a:ext uri="{FF2B5EF4-FFF2-40B4-BE49-F238E27FC236}">
                      <a16:creationId xmlns:a16="http://schemas.microsoft.com/office/drawing/2014/main" id="{A896A318-A9D3-4E7B-932A-02B4135602B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708" name="Google Shape;7762;p53">
                  <a:extLst>
                    <a:ext uri="{FF2B5EF4-FFF2-40B4-BE49-F238E27FC236}">
                      <a16:creationId xmlns:a16="http://schemas.microsoft.com/office/drawing/2014/main" id="{02DA5316-67C6-486F-A9D3-060533BE8E5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5" name="Google Shape;7763;p53">
                <a:extLst>
                  <a:ext uri="{FF2B5EF4-FFF2-40B4-BE49-F238E27FC236}">
                    <a16:creationId xmlns:a16="http://schemas.microsoft.com/office/drawing/2014/main" id="{8DC896A9-30AA-47E1-88A8-169ECBCB4CC1}"/>
                  </a:ext>
                </a:extLst>
              </p:cNvPr>
              <p:cNvGrpSpPr/>
              <p:nvPr/>
            </p:nvGrpSpPr>
            <p:grpSpPr>
              <a:xfrm>
                <a:off x="4176240" y="3136965"/>
                <a:ext cx="31405" cy="26930"/>
                <a:chOff x="4176240" y="3136965"/>
                <a:chExt cx="31405" cy="26930"/>
              </a:xfrm>
              <a:grpFill/>
            </p:grpSpPr>
            <p:sp>
              <p:nvSpPr>
                <p:cNvPr id="705" name="Google Shape;7764;p53">
                  <a:extLst>
                    <a:ext uri="{FF2B5EF4-FFF2-40B4-BE49-F238E27FC236}">
                      <a16:creationId xmlns:a16="http://schemas.microsoft.com/office/drawing/2014/main" id="{A16D2B95-788B-4AC6-916C-1E4697F72090}"/>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68569" tIns="68569" rIns="68569" bIns="68569" anchor="ctr" anchorCtr="0">
                  <a:noAutofit/>
                </a:bodyPr>
                <a:lstStyle/>
                <a:p>
                  <a:endParaRPr sz="1050"/>
                </a:p>
              </p:txBody>
            </p:sp>
            <p:sp>
              <p:nvSpPr>
                <p:cNvPr id="706" name="Google Shape;7765;p53">
                  <a:extLst>
                    <a:ext uri="{FF2B5EF4-FFF2-40B4-BE49-F238E27FC236}">
                      <a16:creationId xmlns:a16="http://schemas.microsoft.com/office/drawing/2014/main" id="{A1054D60-7109-4E6C-A196-453B2645809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6" name="Google Shape;7766;p53">
                <a:extLst>
                  <a:ext uri="{FF2B5EF4-FFF2-40B4-BE49-F238E27FC236}">
                    <a16:creationId xmlns:a16="http://schemas.microsoft.com/office/drawing/2014/main" id="{F362965C-DE65-4134-A75A-B3EB57F5B8AA}"/>
                  </a:ext>
                </a:extLst>
              </p:cNvPr>
              <p:cNvGrpSpPr/>
              <p:nvPr/>
            </p:nvGrpSpPr>
            <p:grpSpPr>
              <a:xfrm>
                <a:off x="4133148" y="3152593"/>
                <a:ext cx="31499" cy="27001"/>
                <a:chOff x="4133148" y="3152593"/>
                <a:chExt cx="31499" cy="27001"/>
              </a:xfrm>
              <a:grpFill/>
            </p:grpSpPr>
            <p:sp>
              <p:nvSpPr>
                <p:cNvPr id="703" name="Google Shape;7767;p53">
                  <a:extLst>
                    <a:ext uri="{FF2B5EF4-FFF2-40B4-BE49-F238E27FC236}">
                      <a16:creationId xmlns:a16="http://schemas.microsoft.com/office/drawing/2014/main" id="{4664B48C-60B0-4A46-9C77-4F2B33B49E8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704" name="Google Shape;7768;p53">
                  <a:extLst>
                    <a:ext uri="{FF2B5EF4-FFF2-40B4-BE49-F238E27FC236}">
                      <a16:creationId xmlns:a16="http://schemas.microsoft.com/office/drawing/2014/main" id="{90DDE121-100C-43E6-BE6B-6390CF5B25D2}"/>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7" name="Google Shape;7769;p53">
                <a:extLst>
                  <a:ext uri="{FF2B5EF4-FFF2-40B4-BE49-F238E27FC236}">
                    <a16:creationId xmlns:a16="http://schemas.microsoft.com/office/drawing/2014/main" id="{1FA00E6C-94DD-435A-92EA-ADD6461EC36F}"/>
                  </a:ext>
                </a:extLst>
              </p:cNvPr>
              <p:cNvGrpSpPr/>
              <p:nvPr/>
            </p:nvGrpSpPr>
            <p:grpSpPr>
              <a:xfrm>
                <a:off x="4220866" y="3073534"/>
                <a:ext cx="31499" cy="26898"/>
                <a:chOff x="4220866" y="3073534"/>
                <a:chExt cx="31499" cy="26898"/>
              </a:xfrm>
              <a:grpFill/>
            </p:grpSpPr>
            <p:sp>
              <p:nvSpPr>
                <p:cNvPr id="701" name="Google Shape;7770;p53">
                  <a:extLst>
                    <a:ext uri="{FF2B5EF4-FFF2-40B4-BE49-F238E27FC236}">
                      <a16:creationId xmlns:a16="http://schemas.microsoft.com/office/drawing/2014/main" id="{774C2EA4-3E99-40B8-B4A5-7B892ED4BBA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702" name="Google Shape;7771;p53">
                  <a:extLst>
                    <a:ext uri="{FF2B5EF4-FFF2-40B4-BE49-F238E27FC236}">
                      <a16:creationId xmlns:a16="http://schemas.microsoft.com/office/drawing/2014/main" id="{B17260B1-3FA0-44F3-91A7-60F3FA5FA2B1}"/>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8" name="Google Shape;7772;p53">
                <a:extLst>
                  <a:ext uri="{FF2B5EF4-FFF2-40B4-BE49-F238E27FC236}">
                    <a16:creationId xmlns:a16="http://schemas.microsoft.com/office/drawing/2014/main" id="{9DE8193A-C070-4445-B9B0-6FD704BE08C9}"/>
                  </a:ext>
                </a:extLst>
              </p:cNvPr>
              <p:cNvGrpSpPr/>
              <p:nvPr/>
            </p:nvGrpSpPr>
            <p:grpSpPr>
              <a:xfrm>
                <a:off x="3869702" y="3230323"/>
                <a:ext cx="31499" cy="26906"/>
                <a:chOff x="3869702" y="3230323"/>
                <a:chExt cx="31499" cy="26906"/>
              </a:xfrm>
              <a:grpFill/>
            </p:grpSpPr>
            <p:sp>
              <p:nvSpPr>
                <p:cNvPr id="699" name="Google Shape;7773;p53">
                  <a:extLst>
                    <a:ext uri="{FF2B5EF4-FFF2-40B4-BE49-F238E27FC236}">
                      <a16:creationId xmlns:a16="http://schemas.microsoft.com/office/drawing/2014/main" id="{8F72A703-0672-4FE8-9DFD-235713C4AD6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700" name="Google Shape;7774;p53">
                  <a:extLst>
                    <a:ext uri="{FF2B5EF4-FFF2-40B4-BE49-F238E27FC236}">
                      <a16:creationId xmlns:a16="http://schemas.microsoft.com/office/drawing/2014/main" id="{AF62F420-317B-4FEC-BFF0-BA5021DFF795}"/>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5" name="Google Shape;7775;p53">
              <a:extLst>
                <a:ext uri="{FF2B5EF4-FFF2-40B4-BE49-F238E27FC236}">
                  <a16:creationId xmlns:a16="http://schemas.microsoft.com/office/drawing/2014/main" id="{7815F0FC-5B4A-421C-B35E-6CF510F0FED6}"/>
                </a:ext>
              </a:extLst>
            </p:cNvPr>
            <p:cNvGrpSpPr/>
            <p:nvPr/>
          </p:nvGrpSpPr>
          <p:grpSpPr>
            <a:xfrm>
              <a:off x="4271383" y="3065882"/>
              <a:ext cx="304556" cy="341663"/>
              <a:chOff x="4271383" y="3065882"/>
              <a:chExt cx="304556" cy="341663"/>
            </a:xfrm>
            <a:grpFill/>
          </p:grpSpPr>
          <p:grpSp>
            <p:nvGrpSpPr>
              <p:cNvPr id="632" name="Google Shape;7776;p53">
                <a:extLst>
                  <a:ext uri="{FF2B5EF4-FFF2-40B4-BE49-F238E27FC236}">
                    <a16:creationId xmlns:a16="http://schemas.microsoft.com/office/drawing/2014/main" id="{71425D16-E716-4181-ABA1-80B06686C542}"/>
                  </a:ext>
                </a:extLst>
              </p:cNvPr>
              <p:cNvGrpSpPr/>
              <p:nvPr/>
            </p:nvGrpSpPr>
            <p:grpSpPr>
              <a:xfrm>
                <a:off x="4293838" y="3078639"/>
                <a:ext cx="269353" cy="311973"/>
                <a:chOff x="4293838" y="3078639"/>
                <a:chExt cx="269353" cy="311973"/>
              </a:xfrm>
              <a:grpFill/>
            </p:grpSpPr>
            <p:sp>
              <p:nvSpPr>
                <p:cNvPr id="672" name="Google Shape;7777;p53">
                  <a:extLst>
                    <a:ext uri="{FF2B5EF4-FFF2-40B4-BE49-F238E27FC236}">
                      <a16:creationId xmlns:a16="http://schemas.microsoft.com/office/drawing/2014/main" id="{BD292069-FB05-4540-A5F4-3A2B9BFB9C04}"/>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3" name="Google Shape;7778;p53">
                  <a:extLst>
                    <a:ext uri="{FF2B5EF4-FFF2-40B4-BE49-F238E27FC236}">
                      <a16:creationId xmlns:a16="http://schemas.microsoft.com/office/drawing/2014/main" id="{A5183906-2D90-4783-AC63-749715F5BC5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4" name="Google Shape;7779;p53">
                  <a:extLst>
                    <a:ext uri="{FF2B5EF4-FFF2-40B4-BE49-F238E27FC236}">
                      <a16:creationId xmlns:a16="http://schemas.microsoft.com/office/drawing/2014/main" id="{28D790BD-2142-4739-A185-FA81EC89D95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5" name="Google Shape;7780;p53">
                  <a:extLst>
                    <a:ext uri="{FF2B5EF4-FFF2-40B4-BE49-F238E27FC236}">
                      <a16:creationId xmlns:a16="http://schemas.microsoft.com/office/drawing/2014/main" id="{B7EE6A1A-15E8-4FEE-8AE3-8E9A25941B6A}"/>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6" name="Google Shape;7781;p53">
                  <a:extLst>
                    <a:ext uri="{FF2B5EF4-FFF2-40B4-BE49-F238E27FC236}">
                      <a16:creationId xmlns:a16="http://schemas.microsoft.com/office/drawing/2014/main" id="{0B9CB686-1BB7-4573-B006-9C463D0FD9E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7" name="Google Shape;7782;p53">
                  <a:extLst>
                    <a:ext uri="{FF2B5EF4-FFF2-40B4-BE49-F238E27FC236}">
                      <a16:creationId xmlns:a16="http://schemas.microsoft.com/office/drawing/2014/main" id="{02760E37-4323-49A1-933B-02C9EB889CB9}"/>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8" name="Google Shape;7783;p53">
                  <a:extLst>
                    <a:ext uri="{FF2B5EF4-FFF2-40B4-BE49-F238E27FC236}">
                      <a16:creationId xmlns:a16="http://schemas.microsoft.com/office/drawing/2014/main" id="{001B60FA-6B7E-4FF4-A7CD-3436C371BB8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9" name="Google Shape;7784;p53">
                  <a:extLst>
                    <a:ext uri="{FF2B5EF4-FFF2-40B4-BE49-F238E27FC236}">
                      <a16:creationId xmlns:a16="http://schemas.microsoft.com/office/drawing/2014/main" id="{93ED6F73-50D1-44CB-AB98-EE5ACF11B500}"/>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0" name="Google Shape;7785;p53">
                  <a:extLst>
                    <a:ext uri="{FF2B5EF4-FFF2-40B4-BE49-F238E27FC236}">
                      <a16:creationId xmlns:a16="http://schemas.microsoft.com/office/drawing/2014/main" id="{8D87E1C7-5D60-4918-9952-1CEC2FD1959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1" name="Google Shape;7786;p53">
                  <a:extLst>
                    <a:ext uri="{FF2B5EF4-FFF2-40B4-BE49-F238E27FC236}">
                      <a16:creationId xmlns:a16="http://schemas.microsoft.com/office/drawing/2014/main" id="{4460C88D-047D-4091-B4EE-3BDF3E60778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2" name="Google Shape;7787;p53">
                  <a:extLst>
                    <a:ext uri="{FF2B5EF4-FFF2-40B4-BE49-F238E27FC236}">
                      <a16:creationId xmlns:a16="http://schemas.microsoft.com/office/drawing/2014/main" id="{407A44AA-C8A7-4F71-BC24-5149A585569F}"/>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3" name="Google Shape;7788;p53">
                  <a:extLst>
                    <a:ext uri="{FF2B5EF4-FFF2-40B4-BE49-F238E27FC236}">
                      <a16:creationId xmlns:a16="http://schemas.microsoft.com/office/drawing/2014/main" id="{97C5A69D-73A2-4BC0-8851-D2DEA415D8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4" name="Google Shape;7789;p53">
                  <a:extLst>
                    <a:ext uri="{FF2B5EF4-FFF2-40B4-BE49-F238E27FC236}">
                      <a16:creationId xmlns:a16="http://schemas.microsoft.com/office/drawing/2014/main" id="{7ACDDB9A-5D0A-466B-BBA8-88BB8668BD95}"/>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5" name="Google Shape;7790;p53">
                  <a:extLst>
                    <a:ext uri="{FF2B5EF4-FFF2-40B4-BE49-F238E27FC236}">
                      <a16:creationId xmlns:a16="http://schemas.microsoft.com/office/drawing/2014/main" id="{2DFB7B05-99D0-463F-9BED-5BFB6A759FC6}"/>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6" name="Google Shape;7791;p53">
                  <a:extLst>
                    <a:ext uri="{FF2B5EF4-FFF2-40B4-BE49-F238E27FC236}">
                      <a16:creationId xmlns:a16="http://schemas.microsoft.com/office/drawing/2014/main" id="{1BCC9D93-DFF7-4EEF-83A8-3600F41B77F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7" name="Google Shape;7792;p53">
                  <a:extLst>
                    <a:ext uri="{FF2B5EF4-FFF2-40B4-BE49-F238E27FC236}">
                      <a16:creationId xmlns:a16="http://schemas.microsoft.com/office/drawing/2014/main" id="{BB3FBC91-6014-4220-9911-7C986FA8953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8" name="Google Shape;7793;p53">
                  <a:extLst>
                    <a:ext uri="{FF2B5EF4-FFF2-40B4-BE49-F238E27FC236}">
                      <a16:creationId xmlns:a16="http://schemas.microsoft.com/office/drawing/2014/main" id="{0AE44532-2BA1-49A3-9535-1CC825BCBD68}"/>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33" name="Google Shape;7794;p53">
                <a:extLst>
                  <a:ext uri="{FF2B5EF4-FFF2-40B4-BE49-F238E27FC236}">
                    <a16:creationId xmlns:a16="http://schemas.microsoft.com/office/drawing/2014/main" id="{096160A6-6D08-4BA9-BC2F-B52FAF614042}"/>
                  </a:ext>
                </a:extLst>
              </p:cNvPr>
              <p:cNvGrpSpPr/>
              <p:nvPr/>
            </p:nvGrpSpPr>
            <p:grpSpPr>
              <a:xfrm>
                <a:off x="4538164" y="3342061"/>
                <a:ext cx="37776" cy="32380"/>
                <a:chOff x="4538164" y="3342061"/>
                <a:chExt cx="37776" cy="32380"/>
              </a:xfrm>
              <a:grpFill/>
            </p:grpSpPr>
            <p:sp>
              <p:nvSpPr>
                <p:cNvPr id="670" name="Google Shape;7795;p53">
                  <a:extLst>
                    <a:ext uri="{FF2B5EF4-FFF2-40B4-BE49-F238E27FC236}">
                      <a16:creationId xmlns:a16="http://schemas.microsoft.com/office/drawing/2014/main" id="{40AAF346-8B4E-41D3-9C5A-1CFE22CF7A1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671" name="Google Shape;7796;p53">
                  <a:extLst>
                    <a:ext uri="{FF2B5EF4-FFF2-40B4-BE49-F238E27FC236}">
                      <a16:creationId xmlns:a16="http://schemas.microsoft.com/office/drawing/2014/main" id="{B2678560-2B91-4341-B1B6-BE028ED0D9A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4" name="Google Shape;7797;p53">
                <a:extLst>
                  <a:ext uri="{FF2B5EF4-FFF2-40B4-BE49-F238E27FC236}">
                    <a16:creationId xmlns:a16="http://schemas.microsoft.com/office/drawing/2014/main" id="{84B779EF-E831-4FCB-A99B-BC0DA458C502}"/>
                  </a:ext>
                </a:extLst>
              </p:cNvPr>
              <p:cNvGrpSpPr/>
              <p:nvPr/>
            </p:nvGrpSpPr>
            <p:grpSpPr>
              <a:xfrm>
                <a:off x="4271383" y="3194742"/>
                <a:ext cx="37783" cy="32420"/>
                <a:chOff x="4271383" y="3194742"/>
                <a:chExt cx="37783" cy="32420"/>
              </a:xfrm>
              <a:grpFill/>
            </p:grpSpPr>
            <p:sp>
              <p:nvSpPr>
                <p:cNvPr id="668" name="Google Shape;7798;p53">
                  <a:extLst>
                    <a:ext uri="{FF2B5EF4-FFF2-40B4-BE49-F238E27FC236}">
                      <a16:creationId xmlns:a16="http://schemas.microsoft.com/office/drawing/2014/main" id="{2ADBB720-E97B-4F18-BBC7-A87A77FF867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69" name="Google Shape;7799;p53">
                  <a:extLst>
                    <a:ext uri="{FF2B5EF4-FFF2-40B4-BE49-F238E27FC236}">
                      <a16:creationId xmlns:a16="http://schemas.microsoft.com/office/drawing/2014/main" id="{93221CED-AD2A-467D-94CD-2C8362C9FAE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5" name="Google Shape;7800;p53">
                <a:extLst>
                  <a:ext uri="{FF2B5EF4-FFF2-40B4-BE49-F238E27FC236}">
                    <a16:creationId xmlns:a16="http://schemas.microsoft.com/office/drawing/2014/main" id="{9AE9F706-206B-4017-92A6-BEBF9307BA43}"/>
                  </a:ext>
                </a:extLst>
              </p:cNvPr>
              <p:cNvGrpSpPr/>
              <p:nvPr/>
            </p:nvGrpSpPr>
            <p:grpSpPr>
              <a:xfrm>
                <a:off x="4284416" y="3084058"/>
                <a:ext cx="37783" cy="32357"/>
                <a:chOff x="4284416" y="3084058"/>
                <a:chExt cx="37783" cy="32357"/>
              </a:xfrm>
              <a:grpFill/>
            </p:grpSpPr>
            <p:sp>
              <p:nvSpPr>
                <p:cNvPr id="666" name="Google Shape;7801;p53">
                  <a:extLst>
                    <a:ext uri="{FF2B5EF4-FFF2-40B4-BE49-F238E27FC236}">
                      <a16:creationId xmlns:a16="http://schemas.microsoft.com/office/drawing/2014/main" id="{8F27796C-A07E-49E2-8A7F-48E4B20196B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7" name="Google Shape;7802;p53">
                  <a:extLst>
                    <a:ext uri="{FF2B5EF4-FFF2-40B4-BE49-F238E27FC236}">
                      <a16:creationId xmlns:a16="http://schemas.microsoft.com/office/drawing/2014/main" id="{A011E64D-A404-4C53-95BF-4D0F04B92F4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6" name="Google Shape;7803;p53">
                <a:extLst>
                  <a:ext uri="{FF2B5EF4-FFF2-40B4-BE49-F238E27FC236}">
                    <a16:creationId xmlns:a16="http://schemas.microsoft.com/office/drawing/2014/main" id="{BBF299CF-96F5-4BC8-8F13-D5A98EAA8200}"/>
                  </a:ext>
                </a:extLst>
              </p:cNvPr>
              <p:cNvGrpSpPr/>
              <p:nvPr/>
            </p:nvGrpSpPr>
            <p:grpSpPr>
              <a:xfrm>
                <a:off x="4478697" y="3297561"/>
                <a:ext cx="37776" cy="32451"/>
                <a:chOff x="4478697" y="3297561"/>
                <a:chExt cx="37776" cy="32451"/>
              </a:xfrm>
              <a:grpFill/>
            </p:grpSpPr>
            <p:sp>
              <p:nvSpPr>
                <p:cNvPr id="664" name="Google Shape;7804;p53">
                  <a:extLst>
                    <a:ext uri="{FF2B5EF4-FFF2-40B4-BE49-F238E27FC236}">
                      <a16:creationId xmlns:a16="http://schemas.microsoft.com/office/drawing/2014/main" id="{875A4454-C6A6-4E54-84EF-16C53A93486C}"/>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665" name="Google Shape;7805;p53">
                  <a:extLst>
                    <a:ext uri="{FF2B5EF4-FFF2-40B4-BE49-F238E27FC236}">
                      <a16:creationId xmlns:a16="http://schemas.microsoft.com/office/drawing/2014/main" id="{2ECE7498-B236-4DEA-936D-72F7A966088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7" name="Google Shape;7806;p53">
                <a:extLst>
                  <a:ext uri="{FF2B5EF4-FFF2-40B4-BE49-F238E27FC236}">
                    <a16:creationId xmlns:a16="http://schemas.microsoft.com/office/drawing/2014/main" id="{12006DC7-3EB4-4990-8E0D-55FBE006EF35}"/>
                  </a:ext>
                </a:extLst>
              </p:cNvPr>
              <p:cNvGrpSpPr/>
              <p:nvPr/>
            </p:nvGrpSpPr>
            <p:grpSpPr>
              <a:xfrm>
                <a:off x="4411813" y="3331711"/>
                <a:ext cx="37776" cy="32451"/>
                <a:chOff x="4411813" y="3331711"/>
                <a:chExt cx="37776" cy="32451"/>
              </a:xfrm>
              <a:grpFill/>
            </p:grpSpPr>
            <p:sp>
              <p:nvSpPr>
                <p:cNvPr id="662" name="Google Shape;7807;p53">
                  <a:extLst>
                    <a:ext uri="{FF2B5EF4-FFF2-40B4-BE49-F238E27FC236}">
                      <a16:creationId xmlns:a16="http://schemas.microsoft.com/office/drawing/2014/main" id="{D44C0D98-FF37-4871-958F-D7B70CFCFAF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663" name="Google Shape;7808;p53">
                  <a:extLst>
                    <a:ext uri="{FF2B5EF4-FFF2-40B4-BE49-F238E27FC236}">
                      <a16:creationId xmlns:a16="http://schemas.microsoft.com/office/drawing/2014/main" id="{97514EE7-B43E-4171-9105-127BC79B252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8" name="Google Shape;7809;p53">
                <a:extLst>
                  <a:ext uri="{FF2B5EF4-FFF2-40B4-BE49-F238E27FC236}">
                    <a16:creationId xmlns:a16="http://schemas.microsoft.com/office/drawing/2014/main" id="{1C21F729-D384-4D8C-BF65-93B66079720C}"/>
                  </a:ext>
                </a:extLst>
              </p:cNvPr>
              <p:cNvGrpSpPr/>
              <p:nvPr/>
            </p:nvGrpSpPr>
            <p:grpSpPr>
              <a:xfrm>
                <a:off x="4337984" y="3375188"/>
                <a:ext cx="37776" cy="32357"/>
                <a:chOff x="4337984" y="3375188"/>
                <a:chExt cx="37776" cy="32357"/>
              </a:xfrm>
              <a:grpFill/>
            </p:grpSpPr>
            <p:sp>
              <p:nvSpPr>
                <p:cNvPr id="660" name="Google Shape;7810;p53">
                  <a:extLst>
                    <a:ext uri="{FF2B5EF4-FFF2-40B4-BE49-F238E27FC236}">
                      <a16:creationId xmlns:a16="http://schemas.microsoft.com/office/drawing/2014/main" id="{B07C967E-AC89-49B4-9592-B2FC7889862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1" name="Google Shape;7811;p53">
                  <a:extLst>
                    <a:ext uri="{FF2B5EF4-FFF2-40B4-BE49-F238E27FC236}">
                      <a16:creationId xmlns:a16="http://schemas.microsoft.com/office/drawing/2014/main" id="{3C26AAF1-D27F-4FB1-908E-75CCE270FAFE}"/>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9" name="Google Shape;7812;p53">
                <a:extLst>
                  <a:ext uri="{FF2B5EF4-FFF2-40B4-BE49-F238E27FC236}">
                    <a16:creationId xmlns:a16="http://schemas.microsoft.com/office/drawing/2014/main" id="{6F782103-6223-4C3C-B3FB-655726BA4518}"/>
                  </a:ext>
                </a:extLst>
              </p:cNvPr>
              <p:cNvGrpSpPr/>
              <p:nvPr/>
            </p:nvGrpSpPr>
            <p:grpSpPr>
              <a:xfrm>
                <a:off x="4494867" y="3090530"/>
                <a:ext cx="37878" cy="32451"/>
                <a:chOff x="4494867" y="3090530"/>
                <a:chExt cx="37878" cy="32451"/>
              </a:xfrm>
              <a:grpFill/>
            </p:grpSpPr>
            <p:sp>
              <p:nvSpPr>
                <p:cNvPr id="658" name="Google Shape;7813;p53">
                  <a:extLst>
                    <a:ext uri="{FF2B5EF4-FFF2-40B4-BE49-F238E27FC236}">
                      <a16:creationId xmlns:a16="http://schemas.microsoft.com/office/drawing/2014/main" id="{086B5B71-F60A-4086-9296-1AB063D69BEA}"/>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659" name="Google Shape;7814;p53">
                  <a:extLst>
                    <a:ext uri="{FF2B5EF4-FFF2-40B4-BE49-F238E27FC236}">
                      <a16:creationId xmlns:a16="http://schemas.microsoft.com/office/drawing/2014/main" id="{21B46A57-9201-49A0-9014-FC8B93E0D1D0}"/>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0" name="Google Shape;7815;p53">
                <a:extLst>
                  <a:ext uri="{FF2B5EF4-FFF2-40B4-BE49-F238E27FC236}">
                    <a16:creationId xmlns:a16="http://schemas.microsoft.com/office/drawing/2014/main" id="{67019C3E-FF35-49B7-88BE-2E0E0E6AD959}"/>
                  </a:ext>
                </a:extLst>
              </p:cNvPr>
              <p:cNvGrpSpPr/>
              <p:nvPr/>
            </p:nvGrpSpPr>
            <p:grpSpPr>
              <a:xfrm>
                <a:off x="4525124" y="3207774"/>
                <a:ext cx="37783" cy="32420"/>
                <a:chOff x="4525124" y="3207774"/>
                <a:chExt cx="37783" cy="32420"/>
              </a:xfrm>
              <a:grpFill/>
            </p:grpSpPr>
            <p:sp>
              <p:nvSpPr>
                <p:cNvPr id="656" name="Google Shape;7816;p53">
                  <a:extLst>
                    <a:ext uri="{FF2B5EF4-FFF2-40B4-BE49-F238E27FC236}">
                      <a16:creationId xmlns:a16="http://schemas.microsoft.com/office/drawing/2014/main" id="{BB25B418-CFE9-4681-A994-C81A269A5529}"/>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57" name="Google Shape;7817;p53">
                  <a:extLst>
                    <a:ext uri="{FF2B5EF4-FFF2-40B4-BE49-F238E27FC236}">
                      <a16:creationId xmlns:a16="http://schemas.microsoft.com/office/drawing/2014/main" id="{553E4B52-7583-40D5-8A92-F8B4000A84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1" name="Google Shape;7818;p53">
                <a:extLst>
                  <a:ext uri="{FF2B5EF4-FFF2-40B4-BE49-F238E27FC236}">
                    <a16:creationId xmlns:a16="http://schemas.microsoft.com/office/drawing/2014/main" id="{EDEA3E99-A957-4A5A-8761-6404142AEE2A}"/>
                  </a:ext>
                </a:extLst>
              </p:cNvPr>
              <p:cNvGrpSpPr/>
              <p:nvPr/>
            </p:nvGrpSpPr>
            <p:grpSpPr>
              <a:xfrm>
                <a:off x="4440544" y="3176479"/>
                <a:ext cx="31499" cy="26898"/>
                <a:chOff x="4440544" y="3176479"/>
                <a:chExt cx="31499" cy="26898"/>
              </a:xfrm>
              <a:grpFill/>
            </p:grpSpPr>
            <p:sp>
              <p:nvSpPr>
                <p:cNvPr id="654" name="Google Shape;7819;p53">
                  <a:extLst>
                    <a:ext uri="{FF2B5EF4-FFF2-40B4-BE49-F238E27FC236}">
                      <a16:creationId xmlns:a16="http://schemas.microsoft.com/office/drawing/2014/main" id="{0FB8E8CC-6DFB-4AE3-A6C9-5920EFAF64F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68569" tIns="68569" rIns="68569" bIns="68569" anchor="ctr" anchorCtr="0">
                  <a:noAutofit/>
                </a:bodyPr>
                <a:lstStyle/>
                <a:p>
                  <a:endParaRPr sz="1050"/>
                </a:p>
              </p:txBody>
            </p:sp>
            <p:sp>
              <p:nvSpPr>
                <p:cNvPr id="655" name="Google Shape;7820;p53">
                  <a:extLst>
                    <a:ext uri="{FF2B5EF4-FFF2-40B4-BE49-F238E27FC236}">
                      <a16:creationId xmlns:a16="http://schemas.microsoft.com/office/drawing/2014/main" id="{426A8A3A-CDBD-48D6-B1A5-D8D95114D1CF}"/>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2" name="Google Shape;7821;p53">
                <a:extLst>
                  <a:ext uri="{FF2B5EF4-FFF2-40B4-BE49-F238E27FC236}">
                    <a16:creationId xmlns:a16="http://schemas.microsoft.com/office/drawing/2014/main" id="{C9168F6C-DA52-4C9C-80A9-1395BE53C10F}"/>
                  </a:ext>
                </a:extLst>
              </p:cNvPr>
              <p:cNvGrpSpPr/>
              <p:nvPr/>
            </p:nvGrpSpPr>
            <p:grpSpPr>
              <a:xfrm>
                <a:off x="4350545" y="3156400"/>
                <a:ext cx="31405" cy="27001"/>
                <a:chOff x="4350545" y="3156400"/>
                <a:chExt cx="31405" cy="27001"/>
              </a:xfrm>
              <a:grpFill/>
            </p:grpSpPr>
            <p:sp>
              <p:nvSpPr>
                <p:cNvPr id="652" name="Google Shape;7822;p53">
                  <a:extLst>
                    <a:ext uri="{FF2B5EF4-FFF2-40B4-BE49-F238E27FC236}">
                      <a16:creationId xmlns:a16="http://schemas.microsoft.com/office/drawing/2014/main" id="{197C26A2-A65D-4ADF-923B-27DB9852E31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653" name="Google Shape;7823;p53">
                  <a:extLst>
                    <a:ext uri="{FF2B5EF4-FFF2-40B4-BE49-F238E27FC236}">
                      <a16:creationId xmlns:a16="http://schemas.microsoft.com/office/drawing/2014/main" id="{3E5331F8-6506-4224-AF2D-3DF00DF33314}"/>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3" name="Google Shape;7824;p53">
                <a:extLst>
                  <a:ext uri="{FF2B5EF4-FFF2-40B4-BE49-F238E27FC236}">
                    <a16:creationId xmlns:a16="http://schemas.microsoft.com/office/drawing/2014/main" id="{84117ACC-F9A3-4AC8-8925-DAEF2D4EC431}"/>
                  </a:ext>
                </a:extLst>
              </p:cNvPr>
              <p:cNvGrpSpPr/>
              <p:nvPr/>
            </p:nvGrpSpPr>
            <p:grpSpPr>
              <a:xfrm>
                <a:off x="4376703" y="3255058"/>
                <a:ext cx="31405" cy="27001"/>
                <a:chOff x="4376703" y="3255058"/>
                <a:chExt cx="31405" cy="27001"/>
              </a:xfrm>
              <a:grpFill/>
            </p:grpSpPr>
            <p:sp>
              <p:nvSpPr>
                <p:cNvPr id="650" name="Google Shape;7825;p53">
                  <a:extLst>
                    <a:ext uri="{FF2B5EF4-FFF2-40B4-BE49-F238E27FC236}">
                      <a16:creationId xmlns:a16="http://schemas.microsoft.com/office/drawing/2014/main" id="{CE28FD5B-36F9-4E20-9B9F-3B64459540D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51" name="Google Shape;7826;p53">
                  <a:extLst>
                    <a:ext uri="{FF2B5EF4-FFF2-40B4-BE49-F238E27FC236}">
                      <a16:creationId xmlns:a16="http://schemas.microsoft.com/office/drawing/2014/main" id="{71F6EF6A-FBF7-4572-A40E-834021E7DBA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4" name="Google Shape;7827;p53">
                <a:extLst>
                  <a:ext uri="{FF2B5EF4-FFF2-40B4-BE49-F238E27FC236}">
                    <a16:creationId xmlns:a16="http://schemas.microsoft.com/office/drawing/2014/main" id="{BBA38348-A350-41BF-B6C6-BD5D4725761E}"/>
                  </a:ext>
                </a:extLst>
              </p:cNvPr>
              <p:cNvGrpSpPr/>
              <p:nvPr/>
            </p:nvGrpSpPr>
            <p:grpSpPr>
              <a:xfrm>
                <a:off x="4331322" y="3283656"/>
                <a:ext cx="31405" cy="26945"/>
                <a:chOff x="4331322" y="3283656"/>
                <a:chExt cx="31405" cy="26945"/>
              </a:xfrm>
              <a:grpFill/>
            </p:grpSpPr>
            <p:sp>
              <p:nvSpPr>
                <p:cNvPr id="648" name="Google Shape;7828;p53">
                  <a:extLst>
                    <a:ext uri="{FF2B5EF4-FFF2-40B4-BE49-F238E27FC236}">
                      <a16:creationId xmlns:a16="http://schemas.microsoft.com/office/drawing/2014/main" id="{C87284AA-C7C6-4BBC-A9CB-22490775B90C}"/>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49" name="Google Shape;7829;p53">
                  <a:extLst>
                    <a:ext uri="{FF2B5EF4-FFF2-40B4-BE49-F238E27FC236}">
                      <a16:creationId xmlns:a16="http://schemas.microsoft.com/office/drawing/2014/main" id="{35919DF2-A84A-4CB9-9FAE-7258C3BC161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5" name="Google Shape;7830;p53">
                <a:extLst>
                  <a:ext uri="{FF2B5EF4-FFF2-40B4-BE49-F238E27FC236}">
                    <a16:creationId xmlns:a16="http://schemas.microsoft.com/office/drawing/2014/main" id="{BCAEE9A4-D7D1-4E6B-805D-A58B12AA10D0}"/>
                  </a:ext>
                </a:extLst>
              </p:cNvPr>
              <p:cNvGrpSpPr/>
              <p:nvPr/>
            </p:nvGrpSpPr>
            <p:grpSpPr>
              <a:xfrm>
                <a:off x="4380510" y="3065882"/>
                <a:ext cx="31405" cy="26938"/>
                <a:chOff x="4380510" y="3065882"/>
                <a:chExt cx="31405" cy="26938"/>
              </a:xfrm>
              <a:grpFill/>
            </p:grpSpPr>
            <p:sp>
              <p:nvSpPr>
                <p:cNvPr id="646" name="Google Shape;7831;p53">
                  <a:extLst>
                    <a:ext uri="{FF2B5EF4-FFF2-40B4-BE49-F238E27FC236}">
                      <a16:creationId xmlns:a16="http://schemas.microsoft.com/office/drawing/2014/main" id="{DB29FB91-4450-4FFA-996B-87037A1A8AE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647" name="Google Shape;7832;p53">
                  <a:extLst>
                    <a:ext uri="{FF2B5EF4-FFF2-40B4-BE49-F238E27FC236}">
                      <a16:creationId xmlns:a16="http://schemas.microsoft.com/office/drawing/2014/main" id="{7BB5A075-1C91-452A-A2C1-3E1F176CFB7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6" name="Google Shape;7833;p53">
              <a:extLst>
                <a:ext uri="{FF2B5EF4-FFF2-40B4-BE49-F238E27FC236}">
                  <a16:creationId xmlns:a16="http://schemas.microsoft.com/office/drawing/2014/main" id="{609646C9-4F7F-4ECA-9729-6EB30349B675}"/>
                </a:ext>
              </a:extLst>
            </p:cNvPr>
            <p:cNvGrpSpPr/>
            <p:nvPr/>
          </p:nvGrpSpPr>
          <p:grpSpPr>
            <a:xfrm>
              <a:off x="4558998" y="3188237"/>
              <a:ext cx="1280131" cy="1052746"/>
              <a:chOff x="4558998" y="3188237"/>
              <a:chExt cx="1280131" cy="1052746"/>
            </a:xfrm>
            <a:grpFill/>
          </p:grpSpPr>
          <p:sp>
            <p:nvSpPr>
              <p:cNvPr id="212" name="Google Shape;7834;p53">
                <a:extLst>
                  <a:ext uri="{FF2B5EF4-FFF2-40B4-BE49-F238E27FC236}">
                    <a16:creationId xmlns:a16="http://schemas.microsoft.com/office/drawing/2014/main" id="{D8CEF7A8-3D72-4834-9F2D-4FA4AC5F508E}"/>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213" name="Google Shape;7835;p53">
                <a:extLst>
                  <a:ext uri="{FF2B5EF4-FFF2-40B4-BE49-F238E27FC236}">
                    <a16:creationId xmlns:a16="http://schemas.microsoft.com/office/drawing/2014/main" id="{17D3BF68-3B1E-4322-9C88-F81442B17903}"/>
                  </a:ext>
                </a:extLst>
              </p:cNvPr>
              <p:cNvGrpSpPr/>
              <p:nvPr/>
            </p:nvGrpSpPr>
            <p:grpSpPr>
              <a:xfrm>
                <a:off x="4579164" y="3203653"/>
                <a:ext cx="1244833" cy="1020397"/>
                <a:chOff x="4579164" y="3203653"/>
                <a:chExt cx="1244833" cy="1020397"/>
              </a:xfrm>
              <a:grpFill/>
            </p:grpSpPr>
            <p:sp>
              <p:nvSpPr>
                <p:cNvPr id="531" name="Google Shape;7836;p53">
                  <a:extLst>
                    <a:ext uri="{FF2B5EF4-FFF2-40B4-BE49-F238E27FC236}">
                      <a16:creationId xmlns:a16="http://schemas.microsoft.com/office/drawing/2014/main" id="{CB705699-7145-4512-8163-7CF75F7010D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2" name="Google Shape;7837;p53">
                  <a:extLst>
                    <a:ext uri="{FF2B5EF4-FFF2-40B4-BE49-F238E27FC236}">
                      <a16:creationId xmlns:a16="http://schemas.microsoft.com/office/drawing/2014/main" id="{84765C93-2558-45A4-8E19-E9BA7A2CECF2}"/>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3" name="Google Shape;7838;p53">
                  <a:extLst>
                    <a:ext uri="{FF2B5EF4-FFF2-40B4-BE49-F238E27FC236}">
                      <a16:creationId xmlns:a16="http://schemas.microsoft.com/office/drawing/2014/main" id="{AEDF793C-6E66-4CE6-8C93-1D780D6F87A1}"/>
                    </a:ext>
                  </a:extLst>
                </p:cNvPr>
                <p:cNvGrpSpPr/>
                <p:nvPr/>
              </p:nvGrpSpPr>
              <p:grpSpPr>
                <a:xfrm>
                  <a:off x="4579164" y="3203653"/>
                  <a:ext cx="1244833" cy="1020397"/>
                  <a:chOff x="4579164" y="3203653"/>
                  <a:chExt cx="1244833" cy="1020397"/>
                </a:xfrm>
                <a:grpFill/>
              </p:grpSpPr>
              <p:sp>
                <p:nvSpPr>
                  <p:cNvPr id="534" name="Google Shape;7839;p53">
                    <a:extLst>
                      <a:ext uri="{FF2B5EF4-FFF2-40B4-BE49-F238E27FC236}">
                        <a16:creationId xmlns:a16="http://schemas.microsoft.com/office/drawing/2014/main" id="{25B187EA-148A-45F2-AAF7-2143136512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5" name="Google Shape;7840;p53">
                    <a:extLst>
                      <a:ext uri="{FF2B5EF4-FFF2-40B4-BE49-F238E27FC236}">
                        <a16:creationId xmlns:a16="http://schemas.microsoft.com/office/drawing/2014/main" id="{2690F531-06AC-46E1-8E11-60489C0F74E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6" name="Google Shape;7841;p53">
                    <a:extLst>
                      <a:ext uri="{FF2B5EF4-FFF2-40B4-BE49-F238E27FC236}">
                        <a16:creationId xmlns:a16="http://schemas.microsoft.com/office/drawing/2014/main" id="{9066810A-81DF-461E-B254-C4BDECEACC7A}"/>
                      </a:ext>
                    </a:extLst>
                  </p:cNvPr>
                  <p:cNvGrpSpPr/>
                  <p:nvPr/>
                </p:nvGrpSpPr>
                <p:grpSpPr>
                  <a:xfrm>
                    <a:off x="4579164" y="3203653"/>
                    <a:ext cx="1244833" cy="1020397"/>
                    <a:chOff x="4579164" y="3203653"/>
                    <a:chExt cx="1244833" cy="1020397"/>
                  </a:xfrm>
                  <a:grpFill/>
                </p:grpSpPr>
                <p:sp>
                  <p:nvSpPr>
                    <p:cNvPr id="537" name="Google Shape;7842;p53">
                      <a:extLst>
                        <a:ext uri="{FF2B5EF4-FFF2-40B4-BE49-F238E27FC236}">
                          <a16:creationId xmlns:a16="http://schemas.microsoft.com/office/drawing/2014/main" id="{184F962C-1B9C-4F23-871E-56934BC81AA3}"/>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8" name="Google Shape;7843;p53">
                      <a:extLst>
                        <a:ext uri="{FF2B5EF4-FFF2-40B4-BE49-F238E27FC236}">
                          <a16:creationId xmlns:a16="http://schemas.microsoft.com/office/drawing/2014/main" id="{4E735B50-C8C1-4019-A1AB-A2B80941AEC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9" name="Google Shape;7844;p53">
                      <a:extLst>
                        <a:ext uri="{FF2B5EF4-FFF2-40B4-BE49-F238E27FC236}">
                          <a16:creationId xmlns:a16="http://schemas.microsoft.com/office/drawing/2014/main" id="{C0198E1B-A3EA-4B92-813B-F75F6E8D55A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0" name="Google Shape;7845;p53">
                      <a:extLst>
                        <a:ext uri="{FF2B5EF4-FFF2-40B4-BE49-F238E27FC236}">
                          <a16:creationId xmlns:a16="http://schemas.microsoft.com/office/drawing/2014/main" id="{1A09140A-00BB-4144-A5BA-AF1BC55C46B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1" name="Google Shape;7846;p53">
                      <a:extLst>
                        <a:ext uri="{FF2B5EF4-FFF2-40B4-BE49-F238E27FC236}">
                          <a16:creationId xmlns:a16="http://schemas.microsoft.com/office/drawing/2014/main" id="{701E4B1D-06D6-435C-AC4A-0F8750A8951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2" name="Google Shape;7847;p53">
                      <a:extLst>
                        <a:ext uri="{FF2B5EF4-FFF2-40B4-BE49-F238E27FC236}">
                          <a16:creationId xmlns:a16="http://schemas.microsoft.com/office/drawing/2014/main" id="{8B908FE3-0B46-4220-8FD1-5F122BCB9A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3" name="Google Shape;7848;p53">
                      <a:extLst>
                        <a:ext uri="{FF2B5EF4-FFF2-40B4-BE49-F238E27FC236}">
                          <a16:creationId xmlns:a16="http://schemas.microsoft.com/office/drawing/2014/main" id="{E4CF068B-CD46-4EA0-804F-CEF5EE0B5AD7}"/>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4" name="Google Shape;7849;p53">
                      <a:extLst>
                        <a:ext uri="{FF2B5EF4-FFF2-40B4-BE49-F238E27FC236}">
                          <a16:creationId xmlns:a16="http://schemas.microsoft.com/office/drawing/2014/main" id="{1D4C2BBB-7AB1-46AC-B315-4411E02DE2E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45" name="Google Shape;7850;p53">
                      <a:extLst>
                        <a:ext uri="{FF2B5EF4-FFF2-40B4-BE49-F238E27FC236}">
                          <a16:creationId xmlns:a16="http://schemas.microsoft.com/office/drawing/2014/main" id="{33ADDFCA-BD41-47F2-99DA-C591B24964DD}"/>
                        </a:ext>
                      </a:extLst>
                    </p:cNvPr>
                    <p:cNvGrpSpPr/>
                    <p:nvPr/>
                  </p:nvGrpSpPr>
                  <p:grpSpPr>
                    <a:xfrm>
                      <a:off x="4579164" y="3203653"/>
                      <a:ext cx="1244833" cy="1020397"/>
                      <a:chOff x="4579164" y="3203653"/>
                      <a:chExt cx="1244833" cy="1020397"/>
                    </a:xfrm>
                    <a:grpFill/>
                  </p:grpSpPr>
                  <p:sp>
                    <p:nvSpPr>
                      <p:cNvPr id="546" name="Google Shape;7851;p53">
                        <a:extLst>
                          <a:ext uri="{FF2B5EF4-FFF2-40B4-BE49-F238E27FC236}">
                            <a16:creationId xmlns:a16="http://schemas.microsoft.com/office/drawing/2014/main" id="{FB9A6832-883E-4252-8CF1-B18E38D8656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7" name="Google Shape;7852;p53">
                        <a:extLst>
                          <a:ext uri="{FF2B5EF4-FFF2-40B4-BE49-F238E27FC236}">
                            <a16:creationId xmlns:a16="http://schemas.microsoft.com/office/drawing/2014/main" id="{3ED3EF01-2769-433D-A42B-13BCD98DF848}"/>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8" name="Google Shape;7853;p53">
                        <a:extLst>
                          <a:ext uri="{FF2B5EF4-FFF2-40B4-BE49-F238E27FC236}">
                            <a16:creationId xmlns:a16="http://schemas.microsoft.com/office/drawing/2014/main" id="{B6F824F6-CFFF-477D-82F8-29DD2E26215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9" name="Google Shape;7854;p53">
                        <a:extLst>
                          <a:ext uri="{FF2B5EF4-FFF2-40B4-BE49-F238E27FC236}">
                            <a16:creationId xmlns:a16="http://schemas.microsoft.com/office/drawing/2014/main" id="{9C787503-E04E-4FBC-A66B-9CE39A14DE84}"/>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0" name="Google Shape;7855;p53">
                        <a:extLst>
                          <a:ext uri="{FF2B5EF4-FFF2-40B4-BE49-F238E27FC236}">
                            <a16:creationId xmlns:a16="http://schemas.microsoft.com/office/drawing/2014/main" id="{376E5EB5-030E-4B40-A6BE-6FEEF6266346}"/>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1" name="Google Shape;7856;p53">
                        <a:extLst>
                          <a:ext uri="{FF2B5EF4-FFF2-40B4-BE49-F238E27FC236}">
                            <a16:creationId xmlns:a16="http://schemas.microsoft.com/office/drawing/2014/main" id="{4F8D04AD-B525-4DC4-A657-4E18A4FACEA7}"/>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2" name="Google Shape;7857;p53">
                        <a:extLst>
                          <a:ext uri="{FF2B5EF4-FFF2-40B4-BE49-F238E27FC236}">
                            <a16:creationId xmlns:a16="http://schemas.microsoft.com/office/drawing/2014/main" id="{3F7CD120-005E-4C42-B5D7-1560F7EE309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3" name="Google Shape;7858;p53">
                        <a:extLst>
                          <a:ext uri="{FF2B5EF4-FFF2-40B4-BE49-F238E27FC236}">
                            <a16:creationId xmlns:a16="http://schemas.microsoft.com/office/drawing/2014/main" id="{9B5FBF09-42CB-4C81-9132-A4716474E80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4" name="Google Shape;7859;p53">
                        <a:extLst>
                          <a:ext uri="{FF2B5EF4-FFF2-40B4-BE49-F238E27FC236}">
                            <a16:creationId xmlns:a16="http://schemas.microsoft.com/office/drawing/2014/main" id="{C81BA2CE-6555-43F2-926F-47C957FBA27A}"/>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5" name="Google Shape;7860;p53">
                        <a:extLst>
                          <a:ext uri="{FF2B5EF4-FFF2-40B4-BE49-F238E27FC236}">
                            <a16:creationId xmlns:a16="http://schemas.microsoft.com/office/drawing/2014/main" id="{8E5CC10B-49BB-441F-A39D-99BDA959239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6" name="Google Shape;7861;p53">
                        <a:extLst>
                          <a:ext uri="{FF2B5EF4-FFF2-40B4-BE49-F238E27FC236}">
                            <a16:creationId xmlns:a16="http://schemas.microsoft.com/office/drawing/2014/main" id="{8B9E4B84-5F60-4B12-A433-390440566B7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7" name="Google Shape;7862;p53">
                        <a:extLst>
                          <a:ext uri="{FF2B5EF4-FFF2-40B4-BE49-F238E27FC236}">
                            <a16:creationId xmlns:a16="http://schemas.microsoft.com/office/drawing/2014/main" id="{2E05253F-4734-42B4-BB9E-F1573B4668A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8" name="Google Shape;7863;p53">
                        <a:extLst>
                          <a:ext uri="{FF2B5EF4-FFF2-40B4-BE49-F238E27FC236}">
                            <a16:creationId xmlns:a16="http://schemas.microsoft.com/office/drawing/2014/main" id="{AF8BDBE2-8570-4A06-97F2-E386E07A276E}"/>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9" name="Google Shape;7864;p53">
                        <a:extLst>
                          <a:ext uri="{FF2B5EF4-FFF2-40B4-BE49-F238E27FC236}">
                            <a16:creationId xmlns:a16="http://schemas.microsoft.com/office/drawing/2014/main" id="{19AB2CCA-94ED-47D4-80F5-8C12F59D38B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60" name="Google Shape;7865;p53">
                        <a:extLst>
                          <a:ext uri="{FF2B5EF4-FFF2-40B4-BE49-F238E27FC236}">
                            <a16:creationId xmlns:a16="http://schemas.microsoft.com/office/drawing/2014/main" id="{E5BB85CF-6AC7-494D-8F99-FB36B504344F}"/>
                          </a:ext>
                        </a:extLst>
                      </p:cNvPr>
                      <p:cNvGrpSpPr/>
                      <p:nvPr/>
                    </p:nvGrpSpPr>
                    <p:grpSpPr>
                      <a:xfrm>
                        <a:off x="4579164" y="3203653"/>
                        <a:ext cx="1244833" cy="1020397"/>
                        <a:chOff x="4579164" y="3203653"/>
                        <a:chExt cx="1244833" cy="1020397"/>
                      </a:xfrm>
                      <a:grpFill/>
                    </p:grpSpPr>
                    <p:sp>
                      <p:nvSpPr>
                        <p:cNvPr id="561" name="Google Shape;7866;p53">
                          <a:extLst>
                            <a:ext uri="{FF2B5EF4-FFF2-40B4-BE49-F238E27FC236}">
                              <a16:creationId xmlns:a16="http://schemas.microsoft.com/office/drawing/2014/main" id="{DDBE5E7C-0770-4BAD-B116-5BA1F5E20574}"/>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2" name="Google Shape;7867;p53">
                          <a:extLst>
                            <a:ext uri="{FF2B5EF4-FFF2-40B4-BE49-F238E27FC236}">
                              <a16:creationId xmlns:a16="http://schemas.microsoft.com/office/drawing/2014/main" id="{5AEFB9D1-0849-4BEE-A601-196B686A9696}"/>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3" name="Google Shape;7868;p53">
                          <a:extLst>
                            <a:ext uri="{FF2B5EF4-FFF2-40B4-BE49-F238E27FC236}">
                              <a16:creationId xmlns:a16="http://schemas.microsoft.com/office/drawing/2014/main" id="{AED7B0B0-0D5E-4A42-BE27-4B415888998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4" name="Google Shape;7869;p53">
                          <a:extLst>
                            <a:ext uri="{FF2B5EF4-FFF2-40B4-BE49-F238E27FC236}">
                              <a16:creationId xmlns:a16="http://schemas.microsoft.com/office/drawing/2014/main" id="{A2FE03AA-9545-43DE-83D2-64B1E35E99C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5" name="Google Shape;7870;p53">
                          <a:extLst>
                            <a:ext uri="{FF2B5EF4-FFF2-40B4-BE49-F238E27FC236}">
                              <a16:creationId xmlns:a16="http://schemas.microsoft.com/office/drawing/2014/main" id="{065CEC65-C37A-4D43-9076-9729F7CCCC90}"/>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6" name="Google Shape;7871;p53">
                          <a:extLst>
                            <a:ext uri="{FF2B5EF4-FFF2-40B4-BE49-F238E27FC236}">
                              <a16:creationId xmlns:a16="http://schemas.microsoft.com/office/drawing/2014/main" id="{2AD4D811-4BA9-4D19-9120-E7E18B055974}"/>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7" name="Google Shape;7872;p53">
                          <a:extLst>
                            <a:ext uri="{FF2B5EF4-FFF2-40B4-BE49-F238E27FC236}">
                              <a16:creationId xmlns:a16="http://schemas.microsoft.com/office/drawing/2014/main" id="{284A2F20-26EE-41BF-AAF5-575BE599B2A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8" name="Google Shape;7873;p53">
                          <a:extLst>
                            <a:ext uri="{FF2B5EF4-FFF2-40B4-BE49-F238E27FC236}">
                              <a16:creationId xmlns:a16="http://schemas.microsoft.com/office/drawing/2014/main" id="{3445A943-AB3B-4596-9DBE-ECB7C95EC4A0}"/>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9" name="Google Shape;7874;p53">
                          <a:extLst>
                            <a:ext uri="{FF2B5EF4-FFF2-40B4-BE49-F238E27FC236}">
                              <a16:creationId xmlns:a16="http://schemas.microsoft.com/office/drawing/2014/main" id="{3EE1C983-AD1D-43FB-8BEC-FF2A0C4BE301}"/>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0" name="Google Shape;7875;p53">
                          <a:extLst>
                            <a:ext uri="{FF2B5EF4-FFF2-40B4-BE49-F238E27FC236}">
                              <a16:creationId xmlns:a16="http://schemas.microsoft.com/office/drawing/2014/main" id="{DA1B4044-0E0E-4D59-94DE-7BBB14DF02BA}"/>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1" name="Google Shape;7876;p53">
                          <a:extLst>
                            <a:ext uri="{FF2B5EF4-FFF2-40B4-BE49-F238E27FC236}">
                              <a16:creationId xmlns:a16="http://schemas.microsoft.com/office/drawing/2014/main" id="{D14F31B4-B9F9-4F81-9E52-D08EDF998DD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2" name="Google Shape;7877;p53">
                          <a:extLst>
                            <a:ext uri="{FF2B5EF4-FFF2-40B4-BE49-F238E27FC236}">
                              <a16:creationId xmlns:a16="http://schemas.microsoft.com/office/drawing/2014/main" id="{E11E0D19-F5B7-45F7-8387-9DA7EBDBDD9F}"/>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3" name="Google Shape;7878;p53">
                          <a:extLst>
                            <a:ext uri="{FF2B5EF4-FFF2-40B4-BE49-F238E27FC236}">
                              <a16:creationId xmlns:a16="http://schemas.microsoft.com/office/drawing/2014/main" id="{68583BE2-3972-4109-92C9-C662792B662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4" name="Google Shape;7879;p53">
                          <a:extLst>
                            <a:ext uri="{FF2B5EF4-FFF2-40B4-BE49-F238E27FC236}">
                              <a16:creationId xmlns:a16="http://schemas.microsoft.com/office/drawing/2014/main" id="{AAFE36B8-378C-4DDB-96CF-89B5AAD6E8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5" name="Google Shape;7880;p53">
                          <a:extLst>
                            <a:ext uri="{FF2B5EF4-FFF2-40B4-BE49-F238E27FC236}">
                              <a16:creationId xmlns:a16="http://schemas.microsoft.com/office/drawing/2014/main" id="{9D0298E8-BCCE-44A3-8DA5-6EBCC2324FA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6" name="Google Shape;7881;p53">
                          <a:extLst>
                            <a:ext uri="{FF2B5EF4-FFF2-40B4-BE49-F238E27FC236}">
                              <a16:creationId xmlns:a16="http://schemas.microsoft.com/office/drawing/2014/main" id="{1B5C42FF-A11A-4F8A-81EE-741C2FE3EC2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7" name="Google Shape;7882;p53">
                          <a:extLst>
                            <a:ext uri="{FF2B5EF4-FFF2-40B4-BE49-F238E27FC236}">
                              <a16:creationId xmlns:a16="http://schemas.microsoft.com/office/drawing/2014/main" id="{E8276D96-FC7C-4755-9ADD-E937CBE0E1C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8" name="Google Shape;7883;p53">
                          <a:extLst>
                            <a:ext uri="{FF2B5EF4-FFF2-40B4-BE49-F238E27FC236}">
                              <a16:creationId xmlns:a16="http://schemas.microsoft.com/office/drawing/2014/main" id="{98969BDD-1248-429D-B567-40C41B538DC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9" name="Google Shape;7884;p53">
                          <a:extLst>
                            <a:ext uri="{FF2B5EF4-FFF2-40B4-BE49-F238E27FC236}">
                              <a16:creationId xmlns:a16="http://schemas.microsoft.com/office/drawing/2014/main" id="{840A0EBD-F955-4A38-9AA2-84451A2A9A5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0" name="Google Shape;7885;p53">
                          <a:extLst>
                            <a:ext uri="{FF2B5EF4-FFF2-40B4-BE49-F238E27FC236}">
                              <a16:creationId xmlns:a16="http://schemas.microsoft.com/office/drawing/2014/main" id="{3C555396-DECF-428D-9EB6-C4E6596FB77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1" name="Google Shape;7886;p53">
                          <a:extLst>
                            <a:ext uri="{FF2B5EF4-FFF2-40B4-BE49-F238E27FC236}">
                              <a16:creationId xmlns:a16="http://schemas.microsoft.com/office/drawing/2014/main" id="{8FB6949A-9803-46EF-A8A8-88594011CB4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7887;p53">
                          <a:extLst>
                            <a:ext uri="{FF2B5EF4-FFF2-40B4-BE49-F238E27FC236}">
                              <a16:creationId xmlns:a16="http://schemas.microsoft.com/office/drawing/2014/main" id="{CFAF8FB7-AD26-4C44-AF3B-CE6A023CAF1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3" name="Google Shape;7888;p53">
                          <a:extLst>
                            <a:ext uri="{FF2B5EF4-FFF2-40B4-BE49-F238E27FC236}">
                              <a16:creationId xmlns:a16="http://schemas.microsoft.com/office/drawing/2014/main" id="{E5BD43E9-BAC6-4321-894E-5A14A403E44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4" name="Google Shape;7889;p53">
                          <a:extLst>
                            <a:ext uri="{FF2B5EF4-FFF2-40B4-BE49-F238E27FC236}">
                              <a16:creationId xmlns:a16="http://schemas.microsoft.com/office/drawing/2014/main" id="{0DFCCA46-E6A1-48D8-A18A-4C257E354C5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5" name="Google Shape;7890;p53">
                          <a:extLst>
                            <a:ext uri="{FF2B5EF4-FFF2-40B4-BE49-F238E27FC236}">
                              <a16:creationId xmlns:a16="http://schemas.microsoft.com/office/drawing/2014/main" id="{C5D36560-B631-4498-A562-C0DA3FABB8CF}"/>
                            </a:ext>
                          </a:extLst>
                        </p:cNvPr>
                        <p:cNvGrpSpPr/>
                        <p:nvPr/>
                      </p:nvGrpSpPr>
                      <p:grpSpPr>
                        <a:xfrm>
                          <a:off x="4579164" y="3203653"/>
                          <a:ext cx="1244833" cy="1020397"/>
                          <a:chOff x="4579164" y="3203653"/>
                          <a:chExt cx="1244833" cy="1020397"/>
                        </a:xfrm>
                        <a:grpFill/>
                      </p:grpSpPr>
                      <p:sp>
                        <p:nvSpPr>
                          <p:cNvPr id="587" name="Google Shape;7891;p53">
                            <a:extLst>
                              <a:ext uri="{FF2B5EF4-FFF2-40B4-BE49-F238E27FC236}">
                                <a16:creationId xmlns:a16="http://schemas.microsoft.com/office/drawing/2014/main" id="{F5D7019C-E524-4AE9-91D1-55F9DD1FD42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8" name="Google Shape;7892;p53">
                            <a:extLst>
                              <a:ext uri="{FF2B5EF4-FFF2-40B4-BE49-F238E27FC236}">
                                <a16:creationId xmlns:a16="http://schemas.microsoft.com/office/drawing/2014/main" id="{CCF57C85-A492-4A09-8ADD-F84F25DA2B1C}"/>
                              </a:ext>
                            </a:extLst>
                          </p:cNvPr>
                          <p:cNvGrpSpPr/>
                          <p:nvPr/>
                        </p:nvGrpSpPr>
                        <p:grpSpPr>
                          <a:xfrm>
                            <a:off x="4579164" y="3203653"/>
                            <a:ext cx="1244833" cy="1020397"/>
                            <a:chOff x="4579164" y="3203653"/>
                            <a:chExt cx="1244833" cy="1020397"/>
                          </a:xfrm>
                          <a:grpFill/>
                        </p:grpSpPr>
                        <p:sp>
                          <p:nvSpPr>
                            <p:cNvPr id="589" name="Google Shape;7893;p53">
                              <a:extLst>
                                <a:ext uri="{FF2B5EF4-FFF2-40B4-BE49-F238E27FC236}">
                                  <a16:creationId xmlns:a16="http://schemas.microsoft.com/office/drawing/2014/main" id="{D856148B-5DA2-4435-8A01-3691E62BCEB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0" name="Google Shape;7894;p53">
                              <a:extLst>
                                <a:ext uri="{FF2B5EF4-FFF2-40B4-BE49-F238E27FC236}">
                                  <a16:creationId xmlns:a16="http://schemas.microsoft.com/office/drawing/2014/main" id="{39234CA9-80CB-4FB5-8B6C-269ABC41ECEC}"/>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1" name="Google Shape;7895;p53">
                              <a:extLst>
                                <a:ext uri="{FF2B5EF4-FFF2-40B4-BE49-F238E27FC236}">
                                  <a16:creationId xmlns:a16="http://schemas.microsoft.com/office/drawing/2014/main" id="{54EADA4C-4743-440D-82D0-BF558BCB4D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2" name="Google Shape;7896;p53">
                              <a:extLst>
                                <a:ext uri="{FF2B5EF4-FFF2-40B4-BE49-F238E27FC236}">
                                  <a16:creationId xmlns:a16="http://schemas.microsoft.com/office/drawing/2014/main" id="{1647171B-39B6-4772-811A-4B29BC5D239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3" name="Google Shape;7897;p53">
                              <a:extLst>
                                <a:ext uri="{FF2B5EF4-FFF2-40B4-BE49-F238E27FC236}">
                                  <a16:creationId xmlns:a16="http://schemas.microsoft.com/office/drawing/2014/main" id="{EB29844F-794E-4C22-BFEC-752A1EAF57D1}"/>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4" name="Google Shape;7898;p53">
                              <a:extLst>
                                <a:ext uri="{FF2B5EF4-FFF2-40B4-BE49-F238E27FC236}">
                                  <a16:creationId xmlns:a16="http://schemas.microsoft.com/office/drawing/2014/main" id="{AA0E44FD-9BA2-494A-9061-A92EEF08EA9B}"/>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5" name="Google Shape;7899;p53">
                              <a:extLst>
                                <a:ext uri="{FF2B5EF4-FFF2-40B4-BE49-F238E27FC236}">
                                  <a16:creationId xmlns:a16="http://schemas.microsoft.com/office/drawing/2014/main" id="{6FDBE334-01B0-44D9-97A5-B4E8E6BF862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96" name="Google Shape;7900;p53">
                              <a:extLst>
                                <a:ext uri="{FF2B5EF4-FFF2-40B4-BE49-F238E27FC236}">
                                  <a16:creationId xmlns:a16="http://schemas.microsoft.com/office/drawing/2014/main" id="{2C341FF7-3A5B-4B71-A056-4E505833622B}"/>
                                </a:ext>
                              </a:extLst>
                            </p:cNvPr>
                            <p:cNvGrpSpPr/>
                            <p:nvPr/>
                          </p:nvGrpSpPr>
                          <p:grpSpPr>
                            <a:xfrm>
                              <a:off x="4579164" y="3203653"/>
                              <a:ext cx="1244833" cy="1020397"/>
                              <a:chOff x="4579164" y="3203653"/>
                              <a:chExt cx="1244833" cy="1020397"/>
                            </a:xfrm>
                            <a:grpFill/>
                          </p:grpSpPr>
                          <p:sp>
                            <p:nvSpPr>
                              <p:cNvPr id="600" name="Google Shape;7901;p53">
                                <a:extLst>
                                  <a:ext uri="{FF2B5EF4-FFF2-40B4-BE49-F238E27FC236}">
                                    <a16:creationId xmlns:a16="http://schemas.microsoft.com/office/drawing/2014/main" id="{216C9FFA-7196-4A77-9018-B577955D3C8B}"/>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1" name="Google Shape;7902;p53">
                                <a:extLst>
                                  <a:ext uri="{FF2B5EF4-FFF2-40B4-BE49-F238E27FC236}">
                                    <a16:creationId xmlns:a16="http://schemas.microsoft.com/office/drawing/2014/main" id="{0B12B1EE-0291-46DA-A48B-FFF1E6C74C7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2" name="Google Shape;7903;p53">
                                <a:extLst>
                                  <a:ext uri="{FF2B5EF4-FFF2-40B4-BE49-F238E27FC236}">
                                    <a16:creationId xmlns:a16="http://schemas.microsoft.com/office/drawing/2014/main" id="{188B35AC-2C82-42B6-9E41-D0A49598615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3" name="Google Shape;7904;p53">
                                <a:extLst>
                                  <a:ext uri="{FF2B5EF4-FFF2-40B4-BE49-F238E27FC236}">
                                    <a16:creationId xmlns:a16="http://schemas.microsoft.com/office/drawing/2014/main" id="{A9940406-C506-4719-8B7A-1DA07E20CEF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4" name="Google Shape;7905;p53">
                                <a:extLst>
                                  <a:ext uri="{FF2B5EF4-FFF2-40B4-BE49-F238E27FC236}">
                                    <a16:creationId xmlns:a16="http://schemas.microsoft.com/office/drawing/2014/main" id="{AE69D4B1-6139-4149-9A64-56BDCD2F58C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5" name="Google Shape;7906;p53">
                                <a:extLst>
                                  <a:ext uri="{FF2B5EF4-FFF2-40B4-BE49-F238E27FC236}">
                                    <a16:creationId xmlns:a16="http://schemas.microsoft.com/office/drawing/2014/main" id="{EABBEBED-469E-4421-8AA1-2736509BE7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6" name="Google Shape;7907;p53">
                                <a:extLst>
                                  <a:ext uri="{FF2B5EF4-FFF2-40B4-BE49-F238E27FC236}">
                                    <a16:creationId xmlns:a16="http://schemas.microsoft.com/office/drawing/2014/main" id="{2557FF23-22EB-413A-BF65-CD924BEBEBCC}"/>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7" name="Google Shape;7908;p53">
                                <a:extLst>
                                  <a:ext uri="{FF2B5EF4-FFF2-40B4-BE49-F238E27FC236}">
                                    <a16:creationId xmlns:a16="http://schemas.microsoft.com/office/drawing/2014/main" id="{BE1989BB-64F4-44BF-A271-7B6D74E6AF0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8" name="Google Shape;7909;p53">
                                <a:extLst>
                                  <a:ext uri="{FF2B5EF4-FFF2-40B4-BE49-F238E27FC236}">
                                    <a16:creationId xmlns:a16="http://schemas.microsoft.com/office/drawing/2014/main" id="{BAA5E684-D149-469B-A626-49ED8D475F98}"/>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9" name="Google Shape;7910;p53">
                                <a:extLst>
                                  <a:ext uri="{FF2B5EF4-FFF2-40B4-BE49-F238E27FC236}">
                                    <a16:creationId xmlns:a16="http://schemas.microsoft.com/office/drawing/2014/main" id="{74DE311A-7043-4E45-A83D-EF6A230EAD92}"/>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0" name="Google Shape;7911;p53">
                                <a:extLst>
                                  <a:ext uri="{FF2B5EF4-FFF2-40B4-BE49-F238E27FC236}">
                                    <a16:creationId xmlns:a16="http://schemas.microsoft.com/office/drawing/2014/main" id="{44C951BE-E906-426D-B0A8-2396E1960D5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1" name="Google Shape;7912;p53">
                                <a:extLst>
                                  <a:ext uri="{FF2B5EF4-FFF2-40B4-BE49-F238E27FC236}">
                                    <a16:creationId xmlns:a16="http://schemas.microsoft.com/office/drawing/2014/main" id="{CBB9ECBB-CD88-44D5-93F5-E42DAE726231}"/>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2" name="Google Shape;7913;p53">
                                <a:extLst>
                                  <a:ext uri="{FF2B5EF4-FFF2-40B4-BE49-F238E27FC236}">
                                    <a16:creationId xmlns:a16="http://schemas.microsoft.com/office/drawing/2014/main" id="{D1F49D8A-0CCA-44B9-8826-8A204B4650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13" name="Google Shape;7914;p53">
                                <a:extLst>
                                  <a:ext uri="{FF2B5EF4-FFF2-40B4-BE49-F238E27FC236}">
                                    <a16:creationId xmlns:a16="http://schemas.microsoft.com/office/drawing/2014/main" id="{56C35981-0319-4B6B-8339-EB84BCE96FAF}"/>
                                  </a:ext>
                                </a:extLst>
                              </p:cNvPr>
                              <p:cNvGrpSpPr/>
                              <p:nvPr/>
                            </p:nvGrpSpPr>
                            <p:grpSpPr>
                              <a:xfrm>
                                <a:off x="4579164" y="3203653"/>
                                <a:ext cx="1244833" cy="1020397"/>
                                <a:chOff x="4579164" y="3203653"/>
                                <a:chExt cx="1244833" cy="1020397"/>
                              </a:xfrm>
                              <a:grpFill/>
                            </p:grpSpPr>
                            <p:sp>
                              <p:nvSpPr>
                                <p:cNvPr id="614" name="Google Shape;7915;p53">
                                  <a:extLst>
                                    <a:ext uri="{FF2B5EF4-FFF2-40B4-BE49-F238E27FC236}">
                                      <a16:creationId xmlns:a16="http://schemas.microsoft.com/office/drawing/2014/main" id="{D393EBF4-3A6D-4749-8520-FB22CE019A9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5" name="Google Shape;7916;p53">
                                  <a:extLst>
                                    <a:ext uri="{FF2B5EF4-FFF2-40B4-BE49-F238E27FC236}">
                                      <a16:creationId xmlns:a16="http://schemas.microsoft.com/office/drawing/2014/main" id="{BAE0F4F2-F591-45C7-8CC9-75389503AAF5}"/>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6" name="Google Shape;7917;p53">
                                  <a:extLst>
                                    <a:ext uri="{FF2B5EF4-FFF2-40B4-BE49-F238E27FC236}">
                                      <a16:creationId xmlns:a16="http://schemas.microsoft.com/office/drawing/2014/main" id="{0874BE40-C716-4645-928C-DBCE95B9203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7" name="Google Shape;7918;p53">
                                  <a:extLst>
                                    <a:ext uri="{FF2B5EF4-FFF2-40B4-BE49-F238E27FC236}">
                                      <a16:creationId xmlns:a16="http://schemas.microsoft.com/office/drawing/2014/main" id="{C2B0FFC9-BBAA-4FCA-B044-CC32386AE3A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8" name="Google Shape;7919;p53">
                                  <a:extLst>
                                    <a:ext uri="{FF2B5EF4-FFF2-40B4-BE49-F238E27FC236}">
                                      <a16:creationId xmlns:a16="http://schemas.microsoft.com/office/drawing/2014/main" id="{2F0C8C14-54A1-4008-82AE-91A377A1B74D}"/>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9" name="Google Shape;7920;p53">
                                  <a:extLst>
                                    <a:ext uri="{FF2B5EF4-FFF2-40B4-BE49-F238E27FC236}">
                                      <a16:creationId xmlns:a16="http://schemas.microsoft.com/office/drawing/2014/main" id="{18AE5150-5FE7-450D-9231-B2DF8E56F18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0" name="Google Shape;7921;p53">
                                  <a:extLst>
                                    <a:ext uri="{FF2B5EF4-FFF2-40B4-BE49-F238E27FC236}">
                                      <a16:creationId xmlns:a16="http://schemas.microsoft.com/office/drawing/2014/main" id="{7D3B8F61-5889-4BDC-A3FC-D45D21858D4F}"/>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1" name="Google Shape;7922;p53">
                                  <a:extLst>
                                    <a:ext uri="{FF2B5EF4-FFF2-40B4-BE49-F238E27FC236}">
                                      <a16:creationId xmlns:a16="http://schemas.microsoft.com/office/drawing/2014/main" id="{428C6B58-E5B8-4C3D-93DA-0E28641BF11A}"/>
                                    </a:ext>
                                  </a:extLst>
                                </p:cNvPr>
                                <p:cNvGrpSpPr/>
                                <p:nvPr/>
                              </p:nvGrpSpPr>
                              <p:grpSpPr>
                                <a:xfrm>
                                  <a:off x="4579164" y="3203653"/>
                                  <a:ext cx="1244833" cy="1020397"/>
                                  <a:chOff x="4579164" y="3203653"/>
                                  <a:chExt cx="1244833" cy="1020397"/>
                                </a:xfrm>
                                <a:grpFill/>
                              </p:grpSpPr>
                              <p:sp>
                                <p:nvSpPr>
                                  <p:cNvPr id="622" name="Google Shape;7923;p53">
                                    <a:extLst>
                                      <a:ext uri="{FF2B5EF4-FFF2-40B4-BE49-F238E27FC236}">
                                        <a16:creationId xmlns:a16="http://schemas.microsoft.com/office/drawing/2014/main" id="{5662052B-FCDE-4E87-A00D-73ECE67F9BF3}"/>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3" name="Google Shape;7924;p53">
                                    <a:extLst>
                                      <a:ext uri="{FF2B5EF4-FFF2-40B4-BE49-F238E27FC236}">
                                        <a16:creationId xmlns:a16="http://schemas.microsoft.com/office/drawing/2014/main" id="{EB974FF4-55F0-4AB5-9ABB-FC134A5153E5}"/>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4" name="Google Shape;7925;p53">
                                    <a:extLst>
                                      <a:ext uri="{FF2B5EF4-FFF2-40B4-BE49-F238E27FC236}">
                                        <a16:creationId xmlns:a16="http://schemas.microsoft.com/office/drawing/2014/main" id="{10401FCC-D66E-4FA6-9E42-06B5B06404C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5" name="Google Shape;7926;p53">
                                    <a:extLst>
                                      <a:ext uri="{FF2B5EF4-FFF2-40B4-BE49-F238E27FC236}">
                                        <a16:creationId xmlns:a16="http://schemas.microsoft.com/office/drawing/2014/main" id="{BA5F19FF-DD42-4B3B-820D-9D2B20E706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6" name="Google Shape;7927;p53">
                                    <a:extLst>
                                      <a:ext uri="{FF2B5EF4-FFF2-40B4-BE49-F238E27FC236}">
                                        <a16:creationId xmlns:a16="http://schemas.microsoft.com/office/drawing/2014/main" id="{0BC0CB18-6061-4963-A61A-F56A1C3244F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7" name="Google Shape;7928;p53">
                                    <a:extLst>
                                      <a:ext uri="{FF2B5EF4-FFF2-40B4-BE49-F238E27FC236}">
                                        <a16:creationId xmlns:a16="http://schemas.microsoft.com/office/drawing/2014/main" id="{3D26C2EA-BEFF-4F00-97BB-CC42CED2B09C}"/>
                                      </a:ext>
                                    </a:extLst>
                                  </p:cNvPr>
                                  <p:cNvGrpSpPr/>
                                  <p:nvPr/>
                                </p:nvGrpSpPr>
                                <p:grpSpPr>
                                  <a:xfrm>
                                    <a:off x="4579164" y="3203653"/>
                                    <a:ext cx="1244833" cy="1020397"/>
                                    <a:chOff x="4579164" y="3203653"/>
                                    <a:chExt cx="1244833" cy="1020397"/>
                                  </a:xfrm>
                                  <a:grpFill/>
                                </p:grpSpPr>
                                <p:sp>
                                  <p:nvSpPr>
                                    <p:cNvPr id="628" name="Google Shape;7929;p53">
                                      <a:extLst>
                                        <a:ext uri="{FF2B5EF4-FFF2-40B4-BE49-F238E27FC236}">
                                          <a16:creationId xmlns:a16="http://schemas.microsoft.com/office/drawing/2014/main" id="{A2ECB3DA-E63F-4038-9C60-E77852011D1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9" name="Google Shape;7930;p53">
                                      <a:extLst>
                                        <a:ext uri="{FF2B5EF4-FFF2-40B4-BE49-F238E27FC236}">
                                          <a16:creationId xmlns:a16="http://schemas.microsoft.com/office/drawing/2014/main" id="{459D3649-CAC7-48D6-B079-BE84C6CCDDF5}"/>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0" name="Google Shape;7931;p53">
                                      <a:extLst>
                                        <a:ext uri="{FF2B5EF4-FFF2-40B4-BE49-F238E27FC236}">
                                          <a16:creationId xmlns:a16="http://schemas.microsoft.com/office/drawing/2014/main" id="{AFDB60F9-EBF4-4E86-BAA4-EF7447C1DFC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1" name="Google Shape;7932;p53">
                                      <a:extLst>
                                        <a:ext uri="{FF2B5EF4-FFF2-40B4-BE49-F238E27FC236}">
                                          <a16:creationId xmlns:a16="http://schemas.microsoft.com/office/drawing/2014/main" id="{E61D8A11-47D3-4A83-8F39-98081DBF6367}"/>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sp>
                          <p:nvSpPr>
                            <p:cNvPr id="597" name="Google Shape;7933;p53">
                              <a:extLst>
                                <a:ext uri="{FF2B5EF4-FFF2-40B4-BE49-F238E27FC236}">
                                  <a16:creationId xmlns:a16="http://schemas.microsoft.com/office/drawing/2014/main" id="{DB2ED4B3-375E-4303-8D7B-C436C7A369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8" name="Google Shape;7934;p53">
                              <a:extLst>
                                <a:ext uri="{FF2B5EF4-FFF2-40B4-BE49-F238E27FC236}">
                                  <a16:creationId xmlns:a16="http://schemas.microsoft.com/office/drawing/2014/main" id="{E27B965F-0CE1-4C9D-BCF4-430863504D96}"/>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9" name="Google Shape;7935;p53">
                              <a:extLst>
                                <a:ext uri="{FF2B5EF4-FFF2-40B4-BE49-F238E27FC236}">
                                  <a16:creationId xmlns:a16="http://schemas.microsoft.com/office/drawing/2014/main" id="{D33ABCF4-6771-49F5-9D85-1DDDE200ECB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sp>
                      <p:nvSpPr>
                        <p:cNvPr id="586" name="Google Shape;7936;p53">
                          <a:extLst>
                            <a:ext uri="{FF2B5EF4-FFF2-40B4-BE49-F238E27FC236}">
                              <a16:creationId xmlns:a16="http://schemas.microsoft.com/office/drawing/2014/main" id="{B44E0E1D-CF5A-4D21-BBDB-0CAEE598EAF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grpSp>
          <p:grpSp>
            <p:nvGrpSpPr>
              <p:cNvPr id="214" name="Google Shape;7937;p53">
                <a:extLst>
                  <a:ext uri="{FF2B5EF4-FFF2-40B4-BE49-F238E27FC236}">
                    <a16:creationId xmlns:a16="http://schemas.microsoft.com/office/drawing/2014/main" id="{F0E1A999-700D-44A2-A8EA-3756DE1F089E}"/>
                  </a:ext>
                </a:extLst>
              </p:cNvPr>
              <p:cNvGrpSpPr/>
              <p:nvPr/>
            </p:nvGrpSpPr>
            <p:grpSpPr>
              <a:xfrm>
                <a:off x="4595437" y="3598775"/>
                <a:ext cx="37776" cy="32451"/>
                <a:chOff x="4595437" y="3598775"/>
                <a:chExt cx="37776" cy="32451"/>
              </a:xfrm>
              <a:grpFill/>
            </p:grpSpPr>
            <p:sp>
              <p:nvSpPr>
                <p:cNvPr id="529" name="Google Shape;7938;p53">
                  <a:extLst>
                    <a:ext uri="{FF2B5EF4-FFF2-40B4-BE49-F238E27FC236}">
                      <a16:creationId xmlns:a16="http://schemas.microsoft.com/office/drawing/2014/main" id="{73F64ACC-ACD2-424C-8293-6124930E5FA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30" name="Google Shape;7939;p53">
                  <a:extLst>
                    <a:ext uri="{FF2B5EF4-FFF2-40B4-BE49-F238E27FC236}">
                      <a16:creationId xmlns:a16="http://schemas.microsoft.com/office/drawing/2014/main" id="{D1D8CC46-EA52-4A22-824F-AA463C76087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5" name="Google Shape;7940;p53">
                <a:extLst>
                  <a:ext uri="{FF2B5EF4-FFF2-40B4-BE49-F238E27FC236}">
                    <a16:creationId xmlns:a16="http://schemas.microsoft.com/office/drawing/2014/main" id="{773F66EE-A160-4E1D-A839-AB98D724FC11}"/>
                  </a:ext>
                </a:extLst>
              </p:cNvPr>
              <p:cNvGrpSpPr/>
              <p:nvPr/>
            </p:nvGrpSpPr>
            <p:grpSpPr>
              <a:xfrm>
                <a:off x="4641864" y="3524443"/>
                <a:ext cx="37776" cy="32380"/>
                <a:chOff x="4641864" y="3524443"/>
                <a:chExt cx="37776" cy="32380"/>
              </a:xfrm>
              <a:grpFill/>
            </p:grpSpPr>
            <p:sp>
              <p:nvSpPr>
                <p:cNvPr id="527" name="Google Shape;7941;p53">
                  <a:extLst>
                    <a:ext uri="{FF2B5EF4-FFF2-40B4-BE49-F238E27FC236}">
                      <a16:creationId xmlns:a16="http://schemas.microsoft.com/office/drawing/2014/main" id="{794DA2CF-A215-43FD-BF83-D21C33DD28E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528" name="Google Shape;7942;p53">
                  <a:extLst>
                    <a:ext uri="{FF2B5EF4-FFF2-40B4-BE49-F238E27FC236}">
                      <a16:creationId xmlns:a16="http://schemas.microsoft.com/office/drawing/2014/main" id="{5A529A8D-4427-4203-9BBA-AB7B4BA95118}"/>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6" name="Google Shape;7943;p53">
                <a:extLst>
                  <a:ext uri="{FF2B5EF4-FFF2-40B4-BE49-F238E27FC236}">
                    <a16:creationId xmlns:a16="http://schemas.microsoft.com/office/drawing/2014/main" id="{AD4F0F2B-6F4C-437A-B847-FA4D9D76C086}"/>
                  </a:ext>
                </a:extLst>
              </p:cNvPr>
              <p:cNvGrpSpPr/>
              <p:nvPr/>
            </p:nvGrpSpPr>
            <p:grpSpPr>
              <a:xfrm>
                <a:off x="4648431" y="3893901"/>
                <a:ext cx="37776" cy="32357"/>
                <a:chOff x="4648431" y="3893901"/>
                <a:chExt cx="37776" cy="32357"/>
              </a:xfrm>
              <a:grpFill/>
            </p:grpSpPr>
            <p:sp>
              <p:nvSpPr>
                <p:cNvPr id="525" name="Google Shape;7944;p53">
                  <a:extLst>
                    <a:ext uri="{FF2B5EF4-FFF2-40B4-BE49-F238E27FC236}">
                      <a16:creationId xmlns:a16="http://schemas.microsoft.com/office/drawing/2014/main" id="{DFC4786C-B074-44B4-B1F3-A58CE35DEA4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6" name="Google Shape;7945;p53">
                  <a:extLst>
                    <a:ext uri="{FF2B5EF4-FFF2-40B4-BE49-F238E27FC236}">
                      <a16:creationId xmlns:a16="http://schemas.microsoft.com/office/drawing/2014/main" id="{0D99A31E-F30D-4503-BED0-AA7AE085F280}"/>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7" name="Google Shape;7946;p53">
                <a:extLst>
                  <a:ext uri="{FF2B5EF4-FFF2-40B4-BE49-F238E27FC236}">
                    <a16:creationId xmlns:a16="http://schemas.microsoft.com/office/drawing/2014/main" id="{E6399735-03B5-4768-B63A-4E28FBF98E8D}"/>
                  </a:ext>
                </a:extLst>
              </p:cNvPr>
              <p:cNvGrpSpPr/>
              <p:nvPr/>
            </p:nvGrpSpPr>
            <p:grpSpPr>
              <a:xfrm>
                <a:off x="4567752" y="3722908"/>
                <a:ext cx="37870" cy="32380"/>
                <a:chOff x="4567752" y="3722908"/>
                <a:chExt cx="37870" cy="32380"/>
              </a:xfrm>
              <a:grpFill/>
            </p:grpSpPr>
            <p:sp>
              <p:nvSpPr>
                <p:cNvPr id="523" name="Google Shape;7947;p53">
                  <a:extLst>
                    <a:ext uri="{FF2B5EF4-FFF2-40B4-BE49-F238E27FC236}">
                      <a16:creationId xmlns:a16="http://schemas.microsoft.com/office/drawing/2014/main" id="{880FAF2D-87B6-448F-9079-D1FF2AE5C4DE}"/>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68569" tIns="68569" rIns="68569" bIns="68569" anchor="ctr" anchorCtr="0">
                  <a:noAutofit/>
                </a:bodyPr>
                <a:lstStyle/>
                <a:p>
                  <a:endParaRPr sz="1050"/>
                </a:p>
              </p:txBody>
            </p:sp>
            <p:sp>
              <p:nvSpPr>
                <p:cNvPr id="524" name="Google Shape;7948;p53">
                  <a:extLst>
                    <a:ext uri="{FF2B5EF4-FFF2-40B4-BE49-F238E27FC236}">
                      <a16:creationId xmlns:a16="http://schemas.microsoft.com/office/drawing/2014/main" id="{BB5609FC-05C9-452C-9275-A417B617FE63}"/>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8" name="Google Shape;7949;p53">
                <a:extLst>
                  <a:ext uri="{FF2B5EF4-FFF2-40B4-BE49-F238E27FC236}">
                    <a16:creationId xmlns:a16="http://schemas.microsoft.com/office/drawing/2014/main" id="{E6879A9C-B390-450C-B154-58B89AD10A32}"/>
                  </a:ext>
                </a:extLst>
              </p:cNvPr>
              <p:cNvGrpSpPr/>
              <p:nvPr/>
            </p:nvGrpSpPr>
            <p:grpSpPr>
              <a:xfrm>
                <a:off x="4617506" y="3652052"/>
                <a:ext cx="37783" cy="32357"/>
                <a:chOff x="4617506" y="3652052"/>
                <a:chExt cx="37783" cy="32357"/>
              </a:xfrm>
              <a:grpFill/>
            </p:grpSpPr>
            <p:sp>
              <p:nvSpPr>
                <p:cNvPr id="521" name="Google Shape;7950;p53">
                  <a:extLst>
                    <a:ext uri="{FF2B5EF4-FFF2-40B4-BE49-F238E27FC236}">
                      <a16:creationId xmlns:a16="http://schemas.microsoft.com/office/drawing/2014/main" id="{1B65A2D5-8415-4F06-920C-7AF29857D4E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2" name="Google Shape;7951;p53">
                  <a:extLst>
                    <a:ext uri="{FF2B5EF4-FFF2-40B4-BE49-F238E27FC236}">
                      <a16:creationId xmlns:a16="http://schemas.microsoft.com/office/drawing/2014/main" id="{E90C8E75-016B-4569-820B-B890EF833EBD}"/>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9" name="Google Shape;7952;p53">
                <a:extLst>
                  <a:ext uri="{FF2B5EF4-FFF2-40B4-BE49-F238E27FC236}">
                    <a16:creationId xmlns:a16="http://schemas.microsoft.com/office/drawing/2014/main" id="{B8D983D6-4369-4109-ACC5-1A1C2686726F}"/>
                  </a:ext>
                </a:extLst>
              </p:cNvPr>
              <p:cNvGrpSpPr/>
              <p:nvPr/>
            </p:nvGrpSpPr>
            <p:grpSpPr>
              <a:xfrm>
                <a:off x="4739005" y="3554149"/>
                <a:ext cx="37870" cy="32357"/>
                <a:chOff x="4739005" y="3554149"/>
                <a:chExt cx="37870" cy="32357"/>
              </a:xfrm>
              <a:grpFill/>
            </p:grpSpPr>
            <p:sp>
              <p:nvSpPr>
                <p:cNvPr id="519" name="Google Shape;7953;p53">
                  <a:extLst>
                    <a:ext uri="{FF2B5EF4-FFF2-40B4-BE49-F238E27FC236}">
                      <a16:creationId xmlns:a16="http://schemas.microsoft.com/office/drawing/2014/main" id="{9E56CE1B-1679-4406-BDB3-294F14AB9E7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68569" tIns="68569" rIns="68569" bIns="68569" anchor="ctr" anchorCtr="0">
                  <a:noAutofit/>
                </a:bodyPr>
                <a:lstStyle/>
                <a:p>
                  <a:endParaRPr sz="1050"/>
                </a:p>
              </p:txBody>
            </p:sp>
            <p:sp>
              <p:nvSpPr>
                <p:cNvPr id="520" name="Google Shape;7954;p53">
                  <a:extLst>
                    <a:ext uri="{FF2B5EF4-FFF2-40B4-BE49-F238E27FC236}">
                      <a16:creationId xmlns:a16="http://schemas.microsoft.com/office/drawing/2014/main" id="{DD307341-0742-49ED-A6D2-A63CBFBC1BCB}"/>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0" name="Google Shape;7955;p53">
                <a:extLst>
                  <a:ext uri="{FF2B5EF4-FFF2-40B4-BE49-F238E27FC236}">
                    <a16:creationId xmlns:a16="http://schemas.microsoft.com/office/drawing/2014/main" id="{EB6D5035-0798-4AFE-AF4F-86C83BBC93BF}"/>
                  </a:ext>
                </a:extLst>
              </p:cNvPr>
              <p:cNvGrpSpPr/>
              <p:nvPr/>
            </p:nvGrpSpPr>
            <p:grpSpPr>
              <a:xfrm>
                <a:off x="4806557" y="3630258"/>
                <a:ext cx="37776" cy="32364"/>
                <a:chOff x="4806557" y="3630258"/>
                <a:chExt cx="37776" cy="32364"/>
              </a:xfrm>
              <a:grpFill/>
            </p:grpSpPr>
            <p:sp>
              <p:nvSpPr>
                <p:cNvPr id="517" name="Google Shape;7956;p53">
                  <a:extLst>
                    <a:ext uri="{FF2B5EF4-FFF2-40B4-BE49-F238E27FC236}">
                      <a16:creationId xmlns:a16="http://schemas.microsoft.com/office/drawing/2014/main" id="{63EC7B5E-89F7-4813-B0BF-93BFEDE5431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8" name="Google Shape;7957;p53">
                  <a:extLst>
                    <a:ext uri="{FF2B5EF4-FFF2-40B4-BE49-F238E27FC236}">
                      <a16:creationId xmlns:a16="http://schemas.microsoft.com/office/drawing/2014/main" id="{E510D619-63FE-4064-82D1-68E4DBA6AA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1" name="Google Shape;7958;p53">
                <a:extLst>
                  <a:ext uri="{FF2B5EF4-FFF2-40B4-BE49-F238E27FC236}">
                    <a16:creationId xmlns:a16="http://schemas.microsoft.com/office/drawing/2014/main" id="{4A273A0F-0693-4D72-A0FA-4F3155FCB959}"/>
                  </a:ext>
                </a:extLst>
              </p:cNvPr>
              <p:cNvGrpSpPr/>
              <p:nvPr/>
            </p:nvGrpSpPr>
            <p:grpSpPr>
              <a:xfrm>
                <a:off x="4737007" y="4004357"/>
                <a:ext cx="37870" cy="32357"/>
                <a:chOff x="4737007" y="4004357"/>
                <a:chExt cx="37870" cy="32357"/>
              </a:xfrm>
              <a:grpFill/>
            </p:grpSpPr>
            <p:sp>
              <p:nvSpPr>
                <p:cNvPr id="515" name="Google Shape;7959;p53">
                  <a:extLst>
                    <a:ext uri="{FF2B5EF4-FFF2-40B4-BE49-F238E27FC236}">
                      <a16:creationId xmlns:a16="http://schemas.microsoft.com/office/drawing/2014/main" id="{DE89BFC1-C0C1-4B9A-B3F3-AD3A690A309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516" name="Google Shape;7960;p53">
                  <a:extLst>
                    <a:ext uri="{FF2B5EF4-FFF2-40B4-BE49-F238E27FC236}">
                      <a16:creationId xmlns:a16="http://schemas.microsoft.com/office/drawing/2014/main" id="{433C0E74-DE50-4288-A0AC-0862CC67EDB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2" name="Google Shape;7961;p53">
                <a:extLst>
                  <a:ext uri="{FF2B5EF4-FFF2-40B4-BE49-F238E27FC236}">
                    <a16:creationId xmlns:a16="http://schemas.microsoft.com/office/drawing/2014/main" id="{0FDCFEB4-C62C-425C-B297-47A2F20911B7}"/>
                  </a:ext>
                </a:extLst>
              </p:cNvPr>
              <p:cNvGrpSpPr/>
              <p:nvPr/>
            </p:nvGrpSpPr>
            <p:grpSpPr>
              <a:xfrm>
                <a:off x="4773634" y="4208627"/>
                <a:ext cx="37776" cy="32357"/>
                <a:chOff x="4773634" y="4208627"/>
                <a:chExt cx="37776" cy="32357"/>
              </a:xfrm>
              <a:grpFill/>
            </p:grpSpPr>
            <p:sp>
              <p:nvSpPr>
                <p:cNvPr id="513" name="Google Shape;7962;p53">
                  <a:extLst>
                    <a:ext uri="{FF2B5EF4-FFF2-40B4-BE49-F238E27FC236}">
                      <a16:creationId xmlns:a16="http://schemas.microsoft.com/office/drawing/2014/main" id="{1753155A-D50F-43CC-82E2-57FC083AA877}"/>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14" name="Google Shape;7963;p53">
                  <a:extLst>
                    <a:ext uri="{FF2B5EF4-FFF2-40B4-BE49-F238E27FC236}">
                      <a16:creationId xmlns:a16="http://schemas.microsoft.com/office/drawing/2014/main" id="{FF3F7678-01C8-4764-AD52-EDE523B423A1}"/>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3" name="Google Shape;7964;p53">
                <a:extLst>
                  <a:ext uri="{FF2B5EF4-FFF2-40B4-BE49-F238E27FC236}">
                    <a16:creationId xmlns:a16="http://schemas.microsoft.com/office/drawing/2014/main" id="{263EAAD6-D656-47E4-90B0-3AC3A44CB683}"/>
                  </a:ext>
                </a:extLst>
              </p:cNvPr>
              <p:cNvGrpSpPr/>
              <p:nvPr/>
            </p:nvGrpSpPr>
            <p:grpSpPr>
              <a:xfrm>
                <a:off x="4888282" y="4074764"/>
                <a:ext cx="37776" cy="32451"/>
                <a:chOff x="4888282" y="4074764"/>
                <a:chExt cx="37776" cy="32451"/>
              </a:xfrm>
              <a:grpFill/>
            </p:grpSpPr>
            <p:sp>
              <p:nvSpPr>
                <p:cNvPr id="511" name="Google Shape;7965;p53">
                  <a:extLst>
                    <a:ext uri="{FF2B5EF4-FFF2-40B4-BE49-F238E27FC236}">
                      <a16:creationId xmlns:a16="http://schemas.microsoft.com/office/drawing/2014/main" id="{D48594D8-CF4D-4119-9B48-32BBAF5695CC}"/>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12" name="Google Shape;7966;p53">
                  <a:extLst>
                    <a:ext uri="{FF2B5EF4-FFF2-40B4-BE49-F238E27FC236}">
                      <a16:creationId xmlns:a16="http://schemas.microsoft.com/office/drawing/2014/main" id="{13A7F520-B812-409E-BE70-28BA5876AF3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4" name="Google Shape;7967;p53">
                <a:extLst>
                  <a:ext uri="{FF2B5EF4-FFF2-40B4-BE49-F238E27FC236}">
                    <a16:creationId xmlns:a16="http://schemas.microsoft.com/office/drawing/2014/main" id="{AA7CD58C-BA2B-4B15-84D6-DEE3D33EA2DA}"/>
                  </a:ext>
                </a:extLst>
              </p:cNvPr>
              <p:cNvGrpSpPr/>
              <p:nvPr/>
            </p:nvGrpSpPr>
            <p:grpSpPr>
              <a:xfrm>
                <a:off x="4901315" y="3804271"/>
                <a:ext cx="37776" cy="32364"/>
                <a:chOff x="4901315" y="3804271"/>
                <a:chExt cx="37776" cy="32364"/>
              </a:xfrm>
              <a:grpFill/>
            </p:grpSpPr>
            <p:sp>
              <p:nvSpPr>
                <p:cNvPr id="509" name="Google Shape;7968;p53">
                  <a:extLst>
                    <a:ext uri="{FF2B5EF4-FFF2-40B4-BE49-F238E27FC236}">
                      <a16:creationId xmlns:a16="http://schemas.microsoft.com/office/drawing/2014/main" id="{47CB49F4-992E-4144-939B-8213CA7F1682}"/>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0" name="Google Shape;7969;p53">
                  <a:extLst>
                    <a:ext uri="{FF2B5EF4-FFF2-40B4-BE49-F238E27FC236}">
                      <a16:creationId xmlns:a16="http://schemas.microsoft.com/office/drawing/2014/main" id="{EB1F9490-BB90-43ED-B396-CEBF230F0808}"/>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5" name="Google Shape;7970;p53">
                <a:extLst>
                  <a:ext uri="{FF2B5EF4-FFF2-40B4-BE49-F238E27FC236}">
                    <a16:creationId xmlns:a16="http://schemas.microsoft.com/office/drawing/2014/main" id="{201A12E0-8137-4132-BA01-72E1A43EB464}"/>
                  </a:ext>
                </a:extLst>
              </p:cNvPr>
              <p:cNvGrpSpPr/>
              <p:nvPr/>
            </p:nvGrpSpPr>
            <p:grpSpPr>
              <a:xfrm>
                <a:off x="4866394" y="3715035"/>
                <a:ext cx="37846" cy="32357"/>
                <a:chOff x="4866394" y="3715035"/>
                <a:chExt cx="37846" cy="32357"/>
              </a:xfrm>
              <a:grpFill/>
            </p:grpSpPr>
            <p:sp>
              <p:nvSpPr>
                <p:cNvPr id="507" name="Google Shape;7971;p53">
                  <a:extLst>
                    <a:ext uri="{FF2B5EF4-FFF2-40B4-BE49-F238E27FC236}">
                      <a16:creationId xmlns:a16="http://schemas.microsoft.com/office/drawing/2014/main" id="{A976725D-43B9-4522-9865-1525CF38157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68569" tIns="68569" rIns="68569" bIns="68569" anchor="ctr" anchorCtr="0">
                  <a:noAutofit/>
                </a:bodyPr>
                <a:lstStyle/>
                <a:p>
                  <a:endParaRPr sz="1050"/>
                </a:p>
              </p:txBody>
            </p:sp>
            <p:sp>
              <p:nvSpPr>
                <p:cNvPr id="508" name="Google Shape;7972;p53">
                  <a:extLst>
                    <a:ext uri="{FF2B5EF4-FFF2-40B4-BE49-F238E27FC236}">
                      <a16:creationId xmlns:a16="http://schemas.microsoft.com/office/drawing/2014/main" id="{0381ABB9-4D2A-4234-9025-7D58184EFD68}"/>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6" name="Google Shape;7973;p53">
                <a:extLst>
                  <a:ext uri="{FF2B5EF4-FFF2-40B4-BE49-F238E27FC236}">
                    <a16:creationId xmlns:a16="http://schemas.microsoft.com/office/drawing/2014/main" id="{B50A4DA9-0FA2-4967-B9A7-38A4C824FC4F}"/>
                  </a:ext>
                </a:extLst>
              </p:cNvPr>
              <p:cNvGrpSpPr/>
              <p:nvPr/>
            </p:nvGrpSpPr>
            <p:grpSpPr>
              <a:xfrm>
                <a:off x="4979233" y="3839798"/>
                <a:ext cx="37878" cy="32420"/>
                <a:chOff x="4979233" y="3839798"/>
                <a:chExt cx="37878" cy="32420"/>
              </a:xfrm>
              <a:grpFill/>
            </p:grpSpPr>
            <p:sp>
              <p:nvSpPr>
                <p:cNvPr id="505" name="Google Shape;7974;p53">
                  <a:extLst>
                    <a:ext uri="{FF2B5EF4-FFF2-40B4-BE49-F238E27FC236}">
                      <a16:creationId xmlns:a16="http://schemas.microsoft.com/office/drawing/2014/main" id="{B6018B51-F39E-49E7-93DD-A9AABD5F258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6" name="Google Shape;7975;p53">
                  <a:extLst>
                    <a:ext uri="{FF2B5EF4-FFF2-40B4-BE49-F238E27FC236}">
                      <a16:creationId xmlns:a16="http://schemas.microsoft.com/office/drawing/2014/main" id="{B04DFE2E-682E-4C25-A8A8-278C760108C1}"/>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7" name="Google Shape;7976;p53">
                <a:extLst>
                  <a:ext uri="{FF2B5EF4-FFF2-40B4-BE49-F238E27FC236}">
                    <a16:creationId xmlns:a16="http://schemas.microsoft.com/office/drawing/2014/main" id="{B253A0E2-8BE9-4BB2-8E14-C6885E87E566}"/>
                  </a:ext>
                </a:extLst>
              </p:cNvPr>
              <p:cNvGrpSpPr/>
              <p:nvPr/>
            </p:nvGrpSpPr>
            <p:grpSpPr>
              <a:xfrm>
                <a:off x="4790662" y="3679147"/>
                <a:ext cx="37783" cy="32380"/>
                <a:chOff x="4790662" y="3679147"/>
                <a:chExt cx="37783" cy="32380"/>
              </a:xfrm>
              <a:grpFill/>
            </p:grpSpPr>
            <p:sp>
              <p:nvSpPr>
                <p:cNvPr id="503" name="Google Shape;7977;p53">
                  <a:extLst>
                    <a:ext uri="{FF2B5EF4-FFF2-40B4-BE49-F238E27FC236}">
                      <a16:creationId xmlns:a16="http://schemas.microsoft.com/office/drawing/2014/main" id="{0EDC845A-AE49-436F-8EAF-79FB263C9F1B}"/>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4" name="Google Shape;7978;p53">
                  <a:extLst>
                    <a:ext uri="{FF2B5EF4-FFF2-40B4-BE49-F238E27FC236}">
                      <a16:creationId xmlns:a16="http://schemas.microsoft.com/office/drawing/2014/main" id="{C079AF2E-173C-4A2F-B81F-AF130026F9D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8" name="Google Shape;7979;p53">
                <a:extLst>
                  <a:ext uri="{FF2B5EF4-FFF2-40B4-BE49-F238E27FC236}">
                    <a16:creationId xmlns:a16="http://schemas.microsoft.com/office/drawing/2014/main" id="{6BA2AD22-8DCE-4FAD-BB56-9DEB81219156}"/>
                  </a:ext>
                </a:extLst>
              </p:cNvPr>
              <p:cNvGrpSpPr/>
              <p:nvPr/>
            </p:nvGrpSpPr>
            <p:grpSpPr>
              <a:xfrm>
                <a:off x="4857263" y="3557861"/>
                <a:ext cx="37776" cy="32357"/>
                <a:chOff x="4857263" y="3557861"/>
                <a:chExt cx="37776" cy="32357"/>
              </a:xfrm>
              <a:grpFill/>
            </p:grpSpPr>
            <p:sp>
              <p:nvSpPr>
                <p:cNvPr id="501" name="Google Shape;7980;p53">
                  <a:extLst>
                    <a:ext uri="{FF2B5EF4-FFF2-40B4-BE49-F238E27FC236}">
                      <a16:creationId xmlns:a16="http://schemas.microsoft.com/office/drawing/2014/main" id="{DE796B6D-0AEB-4BBF-9EE3-C66AAD1F8DD0}"/>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02" name="Google Shape;7981;p53">
                  <a:extLst>
                    <a:ext uri="{FF2B5EF4-FFF2-40B4-BE49-F238E27FC236}">
                      <a16:creationId xmlns:a16="http://schemas.microsoft.com/office/drawing/2014/main" id="{662053B3-D5FF-48BD-BFB9-3E9C66FD965F}"/>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9" name="Google Shape;7982;p53">
                <a:extLst>
                  <a:ext uri="{FF2B5EF4-FFF2-40B4-BE49-F238E27FC236}">
                    <a16:creationId xmlns:a16="http://schemas.microsoft.com/office/drawing/2014/main" id="{5AB63DDD-52E8-4D41-870E-3AA7E5B64B9F}"/>
                  </a:ext>
                </a:extLst>
              </p:cNvPr>
              <p:cNvGrpSpPr/>
              <p:nvPr/>
            </p:nvGrpSpPr>
            <p:grpSpPr>
              <a:xfrm>
                <a:off x="4883902" y="3648033"/>
                <a:ext cx="37783" cy="32380"/>
                <a:chOff x="4883902" y="3648033"/>
                <a:chExt cx="37783" cy="32380"/>
              </a:xfrm>
              <a:grpFill/>
            </p:grpSpPr>
            <p:sp>
              <p:nvSpPr>
                <p:cNvPr id="499" name="Google Shape;7983;p53">
                  <a:extLst>
                    <a:ext uri="{FF2B5EF4-FFF2-40B4-BE49-F238E27FC236}">
                      <a16:creationId xmlns:a16="http://schemas.microsoft.com/office/drawing/2014/main" id="{8035F46E-A5D7-427C-B4BB-E960CE5900F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500" name="Google Shape;7984;p53">
                  <a:extLst>
                    <a:ext uri="{FF2B5EF4-FFF2-40B4-BE49-F238E27FC236}">
                      <a16:creationId xmlns:a16="http://schemas.microsoft.com/office/drawing/2014/main" id="{68794319-75E8-4942-ADA0-15FD98BACF2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0" name="Google Shape;7985;p53">
                <a:extLst>
                  <a:ext uri="{FF2B5EF4-FFF2-40B4-BE49-F238E27FC236}">
                    <a16:creationId xmlns:a16="http://schemas.microsoft.com/office/drawing/2014/main" id="{05A5F7B3-1C60-42D4-A564-2D57FED300F9}"/>
                  </a:ext>
                </a:extLst>
              </p:cNvPr>
              <p:cNvGrpSpPr/>
              <p:nvPr/>
            </p:nvGrpSpPr>
            <p:grpSpPr>
              <a:xfrm>
                <a:off x="4907780" y="3347220"/>
                <a:ext cx="37878" cy="32357"/>
                <a:chOff x="4907780" y="3347220"/>
                <a:chExt cx="37878" cy="32357"/>
              </a:xfrm>
              <a:grpFill/>
            </p:grpSpPr>
            <p:sp>
              <p:nvSpPr>
                <p:cNvPr id="497" name="Google Shape;7986;p53">
                  <a:extLst>
                    <a:ext uri="{FF2B5EF4-FFF2-40B4-BE49-F238E27FC236}">
                      <a16:creationId xmlns:a16="http://schemas.microsoft.com/office/drawing/2014/main" id="{76E18DF2-B64D-4D31-88BB-974EA46A373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68569" tIns="68569" rIns="68569" bIns="68569" anchor="ctr" anchorCtr="0">
                  <a:noAutofit/>
                </a:bodyPr>
                <a:lstStyle/>
                <a:p>
                  <a:endParaRPr sz="1050"/>
                </a:p>
              </p:txBody>
            </p:sp>
            <p:sp>
              <p:nvSpPr>
                <p:cNvPr id="498" name="Google Shape;7987;p53">
                  <a:extLst>
                    <a:ext uri="{FF2B5EF4-FFF2-40B4-BE49-F238E27FC236}">
                      <a16:creationId xmlns:a16="http://schemas.microsoft.com/office/drawing/2014/main" id="{A520B743-CE6A-4B43-AC79-DD26ADF80CB0}"/>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1" name="Google Shape;7988;p53">
                <a:extLst>
                  <a:ext uri="{FF2B5EF4-FFF2-40B4-BE49-F238E27FC236}">
                    <a16:creationId xmlns:a16="http://schemas.microsoft.com/office/drawing/2014/main" id="{46F9DD16-F43A-4116-8128-D24436EEE58E}"/>
                  </a:ext>
                </a:extLst>
              </p:cNvPr>
              <p:cNvGrpSpPr/>
              <p:nvPr/>
            </p:nvGrpSpPr>
            <p:grpSpPr>
              <a:xfrm>
                <a:off x="5065048" y="3738150"/>
                <a:ext cx="37783" cy="32364"/>
                <a:chOff x="5065048" y="3738150"/>
                <a:chExt cx="37783" cy="32364"/>
              </a:xfrm>
              <a:grpFill/>
            </p:grpSpPr>
            <p:sp>
              <p:nvSpPr>
                <p:cNvPr id="495" name="Google Shape;7989;p53">
                  <a:extLst>
                    <a:ext uri="{FF2B5EF4-FFF2-40B4-BE49-F238E27FC236}">
                      <a16:creationId xmlns:a16="http://schemas.microsoft.com/office/drawing/2014/main" id="{6DA9A5C3-61E6-40B6-9B34-E33C861AEFB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96" name="Google Shape;7990;p53">
                  <a:extLst>
                    <a:ext uri="{FF2B5EF4-FFF2-40B4-BE49-F238E27FC236}">
                      <a16:creationId xmlns:a16="http://schemas.microsoft.com/office/drawing/2014/main" id="{72904678-EA17-4CED-B406-E171B54DFB8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2" name="Google Shape;7991;p53">
                <a:extLst>
                  <a:ext uri="{FF2B5EF4-FFF2-40B4-BE49-F238E27FC236}">
                    <a16:creationId xmlns:a16="http://schemas.microsoft.com/office/drawing/2014/main" id="{15690171-EDC9-4E64-8596-C14A4DAB985C}"/>
                  </a:ext>
                </a:extLst>
              </p:cNvPr>
              <p:cNvGrpSpPr/>
              <p:nvPr/>
            </p:nvGrpSpPr>
            <p:grpSpPr>
              <a:xfrm>
                <a:off x="5071616" y="3284615"/>
                <a:ext cx="37783" cy="32357"/>
                <a:chOff x="5071616" y="3284615"/>
                <a:chExt cx="37783" cy="32357"/>
              </a:xfrm>
              <a:grpFill/>
            </p:grpSpPr>
            <p:sp>
              <p:nvSpPr>
                <p:cNvPr id="493" name="Google Shape;7992;p53">
                  <a:extLst>
                    <a:ext uri="{FF2B5EF4-FFF2-40B4-BE49-F238E27FC236}">
                      <a16:creationId xmlns:a16="http://schemas.microsoft.com/office/drawing/2014/main" id="{FBCC8BA9-51A5-4CA0-9E38-5E1B7AF674F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94" name="Google Shape;7993;p53">
                  <a:extLst>
                    <a:ext uri="{FF2B5EF4-FFF2-40B4-BE49-F238E27FC236}">
                      <a16:creationId xmlns:a16="http://schemas.microsoft.com/office/drawing/2014/main" id="{8D09885F-6C1F-4CE0-9713-D9D17737129D}"/>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3" name="Google Shape;7994;p53">
                <a:extLst>
                  <a:ext uri="{FF2B5EF4-FFF2-40B4-BE49-F238E27FC236}">
                    <a16:creationId xmlns:a16="http://schemas.microsoft.com/office/drawing/2014/main" id="{3F591EEA-9F24-4A47-82D1-9A80C43F55E6}"/>
                  </a:ext>
                </a:extLst>
              </p:cNvPr>
              <p:cNvGrpSpPr/>
              <p:nvPr/>
            </p:nvGrpSpPr>
            <p:grpSpPr>
              <a:xfrm>
                <a:off x="5389291" y="3759921"/>
                <a:ext cx="37783" cy="32380"/>
                <a:chOff x="5389291" y="3759921"/>
                <a:chExt cx="37783" cy="32380"/>
              </a:xfrm>
              <a:grpFill/>
            </p:grpSpPr>
            <p:sp>
              <p:nvSpPr>
                <p:cNvPr id="491" name="Google Shape;7995;p53">
                  <a:extLst>
                    <a:ext uri="{FF2B5EF4-FFF2-40B4-BE49-F238E27FC236}">
                      <a16:creationId xmlns:a16="http://schemas.microsoft.com/office/drawing/2014/main" id="{B9243EAE-4639-494B-A712-831AF9997A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492" name="Google Shape;7996;p53">
                  <a:extLst>
                    <a:ext uri="{FF2B5EF4-FFF2-40B4-BE49-F238E27FC236}">
                      <a16:creationId xmlns:a16="http://schemas.microsoft.com/office/drawing/2014/main" id="{FA8391BF-7EFD-455A-9AD8-B5E586C8584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4" name="Google Shape;7997;p53">
                <a:extLst>
                  <a:ext uri="{FF2B5EF4-FFF2-40B4-BE49-F238E27FC236}">
                    <a16:creationId xmlns:a16="http://schemas.microsoft.com/office/drawing/2014/main" id="{5BF1BF14-6C3F-439A-8379-737A25725607}"/>
                  </a:ext>
                </a:extLst>
              </p:cNvPr>
              <p:cNvGrpSpPr/>
              <p:nvPr/>
            </p:nvGrpSpPr>
            <p:grpSpPr>
              <a:xfrm>
                <a:off x="5431534" y="3632932"/>
                <a:ext cx="37878" cy="32451"/>
                <a:chOff x="5431534" y="3632932"/>
                <a:chExt cx="37878" cy="32451"/>
              </a:xfrm>
              <a:grpFill/>
            </p:grpSpPr>
            <p:sp>
              <p:nvSpPr>
                <p:cNvPr id="489" name="Google Shape;7998;p53">
                  <a:extLst>
                    <a:ext uri="{FF2B5EF4-FFF2-40B4-BE49-F238E27FC236}">
                      <a16:creationId xmlns:a16="http://schemas.microsoft.com/office/drawing/2014/main" id="{0BBC981C-84B6-4F16-86D5-ACE4DE6EAE6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490" name="Google Shape;7999;p53">
                  <a:extLst>
                    <a:ext uri="{FF2B5EF4-FFF2-40B4-BE49-F238E27FC236}">
                      <a16:creationId xmlns:a16="http://schemas.microsoft.com/office/drawing/2014/main" id="{B4B482C4-3DF8-4F09-AA39-37DF508E53D1}"/>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5" name="Google Shape;8000;p53">
                <a:extLst>
                  <a:ext uri="{FF2B5EF4-FFF2-40B4-BE49-F238E27FC236}">
                    <a16:creationId xmlns:a16="http://schemas.microsoft.com/office/drawing/2014/main" id="{1E8E01B9-0CE0-45E0-AA92-311B39DCA498}"/>
                  </a:ext>
                </a:extLst>
              </p:cNvPr>
              <p:cNvGrpSpPr/>
              <p:nvPr/>
            </p:nvGrpSpPr>
            <p:grpSpPr>
              <a:xfrm>
                <a:off x="5540755" y="3544829"/>
                <a:ext cx="37783" cy="32357"/>
                <a:chOff x="5540755" y="3544829"/>
                <a:chExt cx="37783" cy="32357"/>
              </a:xfrm>
              <a:grpFill/>
            </p:grpSpPr>
            <p:sp>
              <p:nvSpPr>
                <p:cNvPr id="487" name="Google Shape;8001;p53">
                  <a:extLst>
                    <a:ext uri="{FF2B5EF4-FFF2-40B4-BE49-F238E27FC236}">
                      <a16:creationId xmlns:a16="http://schemas.microsoft.com/office/drawing/2014/main" id="{4E88BAFD-727B-4D67-956A-1BAE55358C3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8" name="Google Shape;8002;p53">
                  <a:extLst>
                    <a:ext uri="{FF2B5EF4-FFF2-40B4-BE49-F238E27FC236}">
                      <a16:creationId xmlns:a16="http://schemas.microsoft.com/office/drawing/2014/main" id="{48F3905C-3831-4FCC-BDE6-7D2A1A841CE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6" name="Google Shape;8003;p53">
                <a:extLst>
                  <a:ext uri="{FF2B5EF4-FFF2-40B4-BE49-F238E27FC236}">
                    <a16:creationId xmlns:a16="http://schemas.microsoft.com/office/drawing/2014/main" id="{F365EC6E-909C-40FA-8ED2-7446E38D123A}"/>
                  </a:ext>
                </a:extLst>
              </p:cNvPr>
              <p:cNvGrpSpPr/>
              <p:nvPr/>
            </p:nvGrpSpPr>
            <p:grpSpPr>
              <a:xfrm>
                <a:off x="5579293" y="3412107"/>
                <a:ext cx="37776" cy="32357"/>
                <a:chOff x="5579293" y="3412107"/>
                <a:chExt cx="37776" cy="32357"/>
              </a:xfrm>
              <a:grpFill/>
            </p:grpSpPr>
            <p:sp>
              <p:nvSpPr>
                <p:cNvPr id="485" name="Google Shape;8004;p53">
                  <a:extLst>
                    <a:ext uri="{FF2B5EF4-FFF2-40B4-BE49-F238E27FC236}">
                      <a16:creationId xmlns:a16="http://schemas.microsoft.com/office/drawing/2014/main" id="{EB201929-C228-4310-A1E8-917DE862B3C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6" name="Google Shape;8005;p53">
                  <a:extLst>
                    <a:ext uri="{FF2B5EF4-FFF2-40B4-BE49-F238E27FC236}">
                      <a16:creationId xmlns:a16="http://schemas.microsoft.com/office/drawing/2014/main" id="{F947FE3C-3165-480C-9F8F-98CC4075CB7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7" name="Google Shape;8006;p53">
                <a:extLst>
                  <a:ext uri="{FF2B5EF4-FFF2-40B4-BE49-F238E27FC236}">
                    <a16:creationId xmlns:a16="http://schemas.microsoft.com/office/drawing/2014/main" id="{7E61D68F-9E87-432C-914F-22F079FBE64D}"/>
                  </a:ext>
                </a:extLst>
              </p:cNvPr>
              <p:cNvGrpSpPr/>
              <p:nvPr/>
            </p:nvGrpSpPr>
            <p:grpSpPr>
              <a:xfrm>
                <a:off x="5801346" y="3284615"/>
                <a:ext cx="37783" cy="32357"/>
                <a:chOff x="5801346" y="3284615"/>
                <a:chExt cx="37783" cy="32357"/>
              </a:xfrm>
              <a:grpFill/>
            </p:grpSpPr>
            <p:sp>
              <p:nvSpPr>
                <p:cNvPr id="483" name="Google Shape;8007;p53">
                  <a:extLst>
                    <a:ext uri="{FF2B5EF4-FFF2-40B4-BE49-F238E27FC236}">
                      <a16:creationId xmlns:a16="http://schemas.microsoft.com/office/drawing/2014/main" id="{B0A01CA2-34F6-412E-9D57-428D8F914A5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4" name="Google Shape;8008;p53">
                  <a:extLst>
                    <a:ext uri="{FF2B5EF4-FFF2-40B4-BE49-F238E27FC236}">
                      <a16:creationId xmlns:a16="http://schemas.microsoft.com/office/drawing/2014/main" id="{3D92A7FE-D803-40CE-A069-18DF71430E5D}"/>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8" name="Google Shape;8009;p53">
                <a:extLst>
                  <a:ext uri="{FF2B5EF4-FFF2-40B4-BE49-F238E27FC236}">
                    <a16:creationId xmlns:a16="http://schemas.microsoft.com/office/drawing/2014/main" id="{F90658E1-8173-4F0A-8A08-966A8C47D25E}"/>
                  </a:ext>
                </a:extLst>
              </p:cNvPr>
              <p:cNvGrpSpPr/>
              <p:nvPr/>
            </p:nvGrpSpPr>
            <p:grpSpPr>
              <a:xfrm>
                <a:off x="5763578" y="3399067"/>
                <a:ext cx="37776" cy="32364"/>
                <a:chOff x="5763578" y="3399067"/>
                <a:chExt cx="37776" cy="32364"/>
              </a:xfrm>
              <a:grpFill/>
            </p:grpSpPr>
            <p:sp>
              <p:nvSpPr>
                <p:cNvPr id="481" name="Google Shape;8010;p53">
                  <a:extLst>
                    <a:ext uri="{FF2B5EF4-FFF2-40B4-BE49-F238E27FC236}">
                      <a16:creationId xmlns:a16="http://schemas.microsoft.com/office/drawing/2014/main" id="{FBF1E6B3-D755-4B8F-A7BE-E061D4DADF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2" name="Google Shape;8011;p53">
                  <a:extLst>
                    <a:ext uri="{FF2B5EF4-FFF2-40B4-BE49-F238E27FC236}">
                      <a16:creationId xmlns:a16="http://schemas.microsoft.com/office/drawing/2014/main" id="{FB18BC3F-9B30-49E0-B09A-0ECC9B9D2D9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9" name="Google Shape;8012;p53">
                <a:extLst>
                  <a:ext uri="{FF2B5EF4-FFF2-40B4-BE49-F238E27FC236}">
                    <a16:creationId xmlns:a16="http://schemas.microsoft.com/office/drawing/2014/main" id="{46F4ED39-B8B9-4CEB-BE12-46AE4885B820}"/>
                  </a:ext>
                </a:extLst>
              </p:cNvPr>
              <p:cNvGrpSpPr/>
              <p:nvPr/>
            </p:nvGrpSpPr>
            <p:grpSpPr>
              <a:xfrm>
                <a:off x="5395858" y="3230952"/>
                <a:ext cx="37776" cy="32364"/>
                <a:chOff x="5395858" y="3230952"/>
                <a:chExt cx="37776" cy="32364"/>
              </a:xfrm>
              <a:grpFill/>
            </p:grpSpPr>
            <p:sp>
              <p:nvSpPr>
                <p:cNvPr id="479" name="Google Shape;8013;p53">
                  <a:extLst>
                    <a:ext uri="{FF2B5EF4-FFF2-40B4-BE49-F238E27FC236}">
                      <a16:creationId xmlns:a16="http://schemas.microsoft.com/office/drawing/2014/main" id="{C7CBBC50-68A8-4BF0-96BA-4003D2407A3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0" name="Google Shape;8014;p53">
                  <a:extLst>
                    <a:ext uri="{FF2B5EF4-FFF2-40B4-BE49-F238E27FC236}">
                      <a16:creationId xmlns:a16="http://schemas.microsoft.com/office/drawing/2014/main" id="{56EE859A-AD56-46ED-B41D-20A66858801D}"/>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0" name="Google Shape;8015;p53">
                <a:extLst>
                  <a:ext uri="{FF2B5EF4-FFF2-40B4-BE49-F238E27FC236}">
                    <a16:creationId xmlns:a16="http://schemas.microsoft.com/office/drawing/2014/main" id="{0ABFB8C1-CDA6-4DFA-B69E-9EFFA7D0F2E1}"/>
                  </a:ext>
                </a:extLst>
              </p:cNvPr>
              <p:cNvGrpSpPr/>
              <p:nvPr/>
            </p:nvGrpSpPr>
            <p:grpSpPr>
              <a:xfrm>
                <a:off x="5264088" y="3188237"/>
                <a:ext cx="37776" cy="32357"/>
                <a:chOff x="5264088" y="3188237"/>
                <a:chExt cx="37776" cy="32357"/>
              </a:xfrm>
              <a:grpFill/>
            </p:grpSpPr>
            <p:sp>
              <p:nvSpPr>
                <p:cNvPr id="477" name="Google Shape;8016;p53">
                  <a:extLst>
                    <a:ext uri="{FF2B5EF4-FFF2-40B4-BE49-F238E27FC236}">
                      <a16:creationId xmlns:a16="http://schemas.microsoft.com/office/drawing/2014/main" id="{50BF22CA-C1F6-4A18-B60E-D927D451D56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78" name="Google Shape;8017;p53">
                  <a:extLst>
                    <a:ext uri="{FF2B5EF4-FFF2-40B4-BE49-F238E27FC236}">
                      <a16:creationId xmlns:a16="http://schemas.microsoft.com/office/drawing/2014/main" id="{6DBDAFE1-2727-4DB1-ABB6-2D74E3D5A348}"/>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1" name="Google Shape;8018;p53">
                <a:extLst>
                  <a:ext uri="{FF2B5EF4-FFF2-40B4-BE49-F238E27FC236}">
                    <a16:creationId xmlns:a16="http://schemas.microsoft.com/office/drawing/2014/main" id="{03969385-3FF4-4BA0-B87C-9200FA2C272E}"/>
                  </a:ext>
                </a:extLst>
              </p:cNvPr>
              <p:cNvGrpSpPr/>
              <p:nvPr/>
            </p:nvGrpSpPr>
            <p:grpSpPr>
              <a:xfrm>
                <a:off x="5585758" y="3237425"/>
                <a:ext cx="37878" cy="32357"/>
                <a:chOff x="5585758" y="3237425"/>
                <a:chExt cx="37878" cy="32357"/>
              </a:xfrm>
              <a:grpFill/>
            </p:grpSpPr>
            <p:sp>
              <p:nvSpPr>
                <p:cNvPr id="475" name="Google Shape;8019;p53">
                  <a:extLst>
                    <a:ext uri="{FF2B5EF4-FFF2-40B4-BE49-F238E27FC236}">
                      <a16:creationId xmlns:a16="http://schemas.microsoft.com/office/drawing/2014/main" id="{6F7A43BC-CDF2-4518-87D2-F08C2D20A99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68569" tIns="68569" rIns="68569" bIns="68569" anchor="ctr" anchorCtr="0">
                  <a:noAutofit/>
                </a:bodyPr>
                <a:lstStyle/>
                <a:p>
                  <a:endParaRPr sz="1050"/>
                </a:p>
              </p:txBody>
            </p:sp>
            <p:sp>
              <p:nvSpPr>
                <p:cNvPr id="476" name="Google Shape;8020;p53">
                  <a:extLst>
                    <a:ext uri="{FF2B5EF4-FFF2-40B4-BE49-F238E27FC236}">
                      <a16:creationId xmlns:a16="http://schemas.microsoft.com/office/drawing/2014/main" id="{5B35217D-8555-45A1-A712-132C09D9373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2" name="Google Shape;8021;p53">
                <a:extLst>
                  <a:ext uri="{FF2B5EF4-FFF2-40B4-BE49-F238E27FC236}">
                    <a16:creationId xmlns:a16="http://schemas.microsoft.com/office/drawing/2014/main" id="{044FFC54-F754-41BD-B0F5-BEEFC270A431}"/>
                  </a:ext>
                </a:extLst>
              </p:cNvPr>
              <p:cNvGrpSpPr/>
              <p:nvPr/>
            </p:nvGrpSpPr>
            <p:grpSpPr>
              <a:xfrm>
                <a:off x="4874196" y="3291088"/>
                <a:ext cx="37878" cy="32451"/>
                <a:chOff x="4874196" y="3291088"/>
                <a:chExt cx="37878" cy="32451"/>
              </a:xfrm>
              <a:grpFill/>
            </p:grpSpPr>
            <p:sp>
              <p:nvSpPr>
                <p:cNvPr id="473" name="Google Shape;8022;p53">
                  <a:extLst>
                    <a:ext uri="{FF2B5EF4-FFF2-40B4-BE49-F238E27FC236}">
                      <a16:creationId xmlns:a16="http://schemas.microsoft.com/office/drawing/2014/main" id="{72390BD0-E99A-4985-B84F-D2678A4B907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74" name="Google Shape;8023;p53">
                  <a:extLst>
                    <a:ext uri="{FF2B5EF4-FFF2-40B4-BE49-F238E27FC236}">
                      <a16:creationId xmlns:a16="http://schemas.microsoft.com/office/drawing/2014/main" id="{70CE6C73-56CD-479C-8B53-43183CFCF0A2}"/>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3" name="Google Shape;8024;p53">
                <a:extLst>
                  <a:ext uri="{FF2B5EF4-FFF2-40B4-BE49-F238E27FC236}">
                    <a16:creationId xmlns:a16="http://schemas.microsoft.com/office/drawing/2014/main" id="{A0DB0414-AA6A-46B2-AAD0-7FD12CFA7864}"/>
                  </a:ext>
                </a:extLst>
              </p:cNvPr>
              <p:cNvGrpSpPr/>
              <p:nvPr/>
            </p:nvGrpSpPr>
            <p:grpSpPr>
              <a:xfrm>
                <a:off x="5197770" y="3785466"/>
                <a:ext cx="37783" cy="32427"/>
                <a:chOff x="5197770" y="3785466"/>
                <a:chExt cx="37783" cy="32427"/>
              </a:xfrm>
              <a:grpFill/>
            </p:grpSpPr>
            <p:sp>
              <p:nvSpPr>
                <p:cNvPr id="471" name="Google Shape;8025;p53">
                  <a:extLst>
                    <a:ext uri="{FF2B5EF4-FFF2-40B4-BE49-F238E27FC236}">
                      <a16:creationId xmlns:a16="http://schemas.microsoft.com/office/drawing/2014/main" id="{93FD4914-5925-421C-89DA-812FCA7BD62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72" name="Google Shape;8026;p53">
                  <a:extLst>
                    <a:ext uri="{FF2B5EF4-FFF2-40B4-BE49-F238E27FC236}">
                      <a16:creationId xmlns:a16="http://schemas.microsoft.com/office/drawing/2014/main" id="{0904229B-2771-4D6E-8068-DCE4A8DB7D1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4" name="Google Shape;8027;p53">
                <a:extLst>
                  <a:ext uri="{FF2B5EF4-FFF2-40B4-BE49-F238E27FC236}">
                    <a16:creationId xmlns:a16="http://schemas.microsoft.com/office/drawing/2014/main" id="{D446B1D2-025B-47BD-BA51-91D3705B1918}"/>
                  </a:ext>
                </a:extLst>
              </p:cNvPr>
              <p:cNvGrpSpPr/>
              <p:nvPr/>
            </p:nvGrpSpPr>
            <p:grpSpPr>
              <a:xfrm>
                <a:off x="5177699" y="3492117"/>
                <a:ext cx="37776" cy="32357"/>
                <a:chOff x="5177699" y="3492117"/>
                <a:chExt cx="37776" cy="32357"/>
              </a:xfrm>
              <a:grpFill/>
            </p:grpSpPr>
            <p:sp>
              <p:nvSpPr>
                <p:cNvPr id="469" name="Google Shape;8028;p53">
                  <a:extLst>
                    <a:ext uri="{FF2B5EF4-FFF2-40B4-BE49-F238E27FC236}">
                      <a16:creationId xmlns:a16="http://schemas.microsoft.com/office/drawing/2014/main" id="{D4A0DC8A-A760-4A9F-8FF6-2BFF2FC610FD}"/>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68569" tIns="68569" rIns="68569" bIns="68569" anchor="ctr" anchorCtr="0">
                  <a:noAutofit/>
                </a:bodyPr>
                <a:lstStyle/>
                <a:p>
                  <a:endParaRPr sz="1050"/>
                </a:p>
              </p:txBody>
            </p:sp>
            <p:sp>
              <p:nvSpPr>
                <p:cNvPr id="470" name="Google Shape;8029;p53">
                  <a:extLst>
                    <a:ext uri="{FF2B5EF4-FFF2-40B4-BE49-F238E27FC236}">
                      <a16:creationId xmlns:a16="http://schemas.microsoft.com/office/drawing/2014/main" id="{3F245D7D-9468-4014-A791-9A5D75A8CFF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5" name="Google Shape;8030;p53">
                <a:extLst>
                  <a:ext uri="{FF2B5EF4-FFF2-40B4-BE49-F238E27FC236}">
                    <a16:creationId xmlns:a16="http://schemas.microsoft.com/office/drawing/2014/main" id="{13DC896C-137D-495B-B094-FC7420AD3E91}"/>
                  </a:ext>
                </a:extLst>
              </p:cNvPr>
              <p:cNvGrpSpPr/>
              <p:nvPr/>
            </p:nvGrpSpPr>
            <p:grpSpPr>
              <a:xfrm>
                <a:off x="5349431" y="3622346"/>
                <a:ext cx="37870" cy="32380"/>
                <a:chOff x="5349431" y="3622346"/>
                <a:chExt cx="37870" cy="32380"/>
              </a:xfrm>
              <a:grpFill/>
            </p:grpSpPr>
            <p:sp>
              <p:nvSpPr>
                <p:cNvPr id="467" name="Google Shape;8031;p53">
                  <a:extLst>
                    <a:ext uri="{FF2B5EF4-FFF2-40B4-BE49-F238E27FC236}">
                      <a16:creationId xmlns:a16="http://schemas.microsoft.com/office/drawing/2014/main" id="{DAF1F834-CF3C-45BE-9184-FF74FAE6ED2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468" name="Google Shape;8032;p53">
                  <a:extLst>
                    <a:ext uri="{FF2B5EF4-FFF2-40B4-BE49-F238E27FC236}">
                      <a16:creationId xmlns:a16="http://schemas.microsoft.com/office/drawing/2014/main" id="{3756F085-8C4A-48BC-92B9-FA18ECFA538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6" name="Google Shape;8033;p53">
                <a:extLst>
                  <a:ext uri="{FF2B5EF4-FFF2-40B4-BE49-F238E27FC236}">
                    <a16:creationId xmlns:a16="http://schemas.microsoft.com/office/drawing/2014/main" id="{E71655F8-7545-4F61-9B78-C080451C2365}"/>
                  </a:ext>
                </a:extLst>
              </p:cNvPr>
              <p:cNvGrpSpPr/>
              <p:nvPr/>
            </p:nvGrpSpPr>
            <p:grpSpPr>
              <a:xfrm>
                <a:off x="5068855" y="3563980"/>
                <a:ext cx="53954" cy="46223"/>
                <a:chOff x="5068855" y="3563980"/>
                <a:chExt cx="53954" cy="46223"/>
              </a:xfrm>
              <a:grpFill/>
            </p:grpSpPr>
            <p:sp>
              <p:nvSpPr>
                <p:cNvPr id="465" name="Google Shape;8034;p53">
                  <a:extLst>
                    <a:ext uri="{FF2B5EF4-FFF2-40B4-BE49-F238E27FC236}">
                      <a16:creationId xmlns:a16="http://schemas.microsoft.com/office/drawing/2014/main" id="{93B9DDAB-7E6D-453C-B689-4ED08AEDB3A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68569" tIns="68569" rIns="68569" bIns="68569" anchor="ctr" anchorCtr="0">
                  <a:noAutofit/>
                </a:bodyPr>
                <a:lstStyle/>
                <a:p>
                  <a:endParaRPr sz="1050"/>
                </a:p>
              </p:txBody>
            </p:sp>
            <p:sp>
              <p:nvSpPr>
                <p:cNvPr id="466" name="Google Shape;8035;p53">
                  <a:extLst>
                    <a:ext uri="{FF2B5EF4-FFF2-40B4-BE49-F238E27FC236}">
                      <a16:creationId xmlns:a16="http://schemas.microsoft.com/office/drawing/2014/main" id="{89CC8829-5090-42C1-8D5E-9B1909BC45B7}"/>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7" name="Google Shape;8036;p53">
                <a:extLst>
                  <a:ext uri="{FF2B5EF4-FFF2-40B4-BE49-F238E27FC236}">
                    <a16:creationId xmlns:a16="http://schemas.microsoft.com/office/drawing/2014/main" id="{9ADCB9A3-CEAD-42AA-B9A0-D390E2926082}"/>
                  </a:ext>
                </a:extLst>
              </p:cNvPr>
              <p:cNvGrpSpPr/>
              <p:nvPr/>
            </p:nvGrpSpPr>
            <p:grpSpPr>
              <a:xfrm>
                <a:off x="5037654" y="3392507"/>
                <a:ext cx="37870" cy="32451"/>
                <a:chOff x="5037654" y="3392507"/>
                <a:chExt cx="37870" cy="32451"/>
              </a:xfrm>
              <a:grpFill/>
            </p:grpSpPr>
            <p:sp>
              <p:nvSpPr>
                <p:cNvPr id="463" name="Google Shape;8037;p53">
                  <a:extLst>
                    <a:ext uri="{FF2B5EF4-FFF2-40B4-BE49-F238E27FC236}">
                      <a16:creationId xmlns:a16="http://schemas.microsoft.com/office/drawing/2014/main" id="{C4878223-128F-4922-B2E5-4B79CF98A6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68569" tIns="68569" rIns="68569" bIns="68569" anchor="ctr" anchorCtr="0">
                  <a:noAutofit/>
                </a:bodyPr>
                <a:lstStyle/>
                <a:p>
                  <a:endParaRPr sz="1050"/>
                </a:p>
              </p:txBody>
            </p:sp>
            <p:sp>
              <p:nvSpPr>
                <p:cNvPr id="464" name="Google Shape;8038;p53">
                  <a:extLst>
                    <a:ext uri="{FF2B5EF4-FFF2-40B4-BE49-F238E27FC236}">
                      <a16:creationId xmlns:a16="http://schemas.microsoft.com/office/drawing/2014/main" id="{12E315CE-71EA-4142-9DD3-A817BB62F88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8" name="Google Shape;8039;p53">
                <a:extLst>
                  <a:ext uri="{FF2B5EF4-FFF2-40B4-BE49-F238E27FC236}">
                    <a16:creationId xmlns:a16="http://schemas.microsoft.com/office/drawing/2014/main" id="{70269589-7751-4DF4-B716-9E03D86BB245}"/>
                  </a:ext>
                </a:extLst>
              </p:cNvPr>
              <p:cNvGrpSpPr/>
              <p:nvPr/>
            </p:nvGrpSpPr>
            <p:grpSpPr>
              <a:xfrm>
                <a:off x="5456560" y="3368629"/>
                <a:ext cx="37870" cy="32451"/>
                <a:chOff x="5456560" y="3368629"/>
                <a:chExt cx="37870" cy="32451"/>
              </a:xfrm>
              <a:grpFill/>
            </p:grpSpPr>
            <p:sp>
              <p:nvSpPr>
                <p:cNvPr id="461" name="Google Shape;8040;p53">
                  <a:extLst>
                    <a:ext uri="{FF2B5EF4-FFF2-40B4-BE49-F238E27FC236}">
                      <a16:creationId xmlns:a16="http://schemas.microsoft.com/office/drawing/2014/main" id="{8296F09D-592E-4BC6-94B6-F2B1C7283A4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68569" tIns="68569" rIns="68569" bIns="68569" anchor="ctr" anchorCtr="0">
                  <a:noAutofit/>
                </a:bodyPr>
                <a:lstStyle/>
                <a:p>
                  <a:endParaRPr sz="1050"/>
                </a:p>
              </p:txBody>
            </p:sp>
            <p:sp>
              <p:nvSpPr>
                <p:cNvPr id="462" name="Google Shape;8041;p53">
                  <a:extLst>
                    <a:ext uri="{FF2B5EF4-FFF2-40B4-BE49-F238E27FC236}">
                      <a16:creationId xmlns:a16="http://schemas.microsoft.com/office/drawing/2014/main" id="{A4685574-4708-413F-A81B-A3C4011FEAB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9" name="Google Shape;8042;p53">
                <a:extLst>
                  <a:ext uri="{FF2B5EF4-FFF2-40B4-BE49-F238E27FC236}">
                    <a16:creationId xmlns:a16="http://schemas.microsoft.com/office/drawing/2014/main" id="{A2D6E189-2C8A-4BA1-94FD-23CD2BD7D0C3}"/>
                  </a:ext>
                </a:extLst>
              </p:cNvPr>
              <p:cNvGrpSpPr/>
              <p:nvPr/>
            </p:nvGrpSpPr>
            <p:grpSpPr>
              <a:xfrm>
                <a:off x="4755749" y="3501516"/>
                <a:ext cx="46246" cy="39608"/>
                <a:chOff x="4755749" y="3501516"/>
                <a:chExt cx="46246" cy="39608"/>
              </a:xfrm>
              <a:grpFill/>
            </p:grpSpPr>
            <p:sp>
              <p:nvSpPr>
                <p:cNvPr id="459" name="Google Shape;8043;p53">
                  <a:extLst>
                    <a:ext uri="{FF2B5EF4-FFF2-40B4-BE49-F238E27FC236}">
                      <a16:creationId xmlns:a16="http://schemas.microsoft.com/office/drawing/2014/main" id="{515B2026-40BA-4EE3-8ACB-784634202C54}"/>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68569" tIns="68569" rIns="68569" bIns="68569" anchor="ctr" anchorCtr="0">
                  <a:noAutofit/>
                </a:bodyPr>
                <a:lstStyle/>
                <a:p>
                  <a:endParaRPr sz="1050"/>
                </a:p>
              </p:txBody>
            </p:sp>
            <p:sp>
              <p:nvSpPr>
                <p:cNvPr id="460" name="Google Shape;8044;p53">
                  <a:extLst>
                    <a:ext uri="{FF2B5EF4-FFF2-40B4-BE49-F238E27FC236}">
                      <a16:creationId xmlns:a16="http://schemas.microsoft.com/office/drawing/2014/main" id="{413E6890-BCF2-4FAC-ADB4-459F2A309261}"/>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0" name="Google Shape;8045;p53">
                <a:extLst>
                  <a:ext uri="{FF2B5EF4-FFF2-40B4-BE49-F238E27FC236}">
                    <a16:creationId xmlns:a16="http://schemas.microsoft.com/office/drawing/2014/main" id="{B61B6AA9-C7AB-4038-9497-9D2E249A7034}"/>
                  </a:ext>
                </a:extLst>
              </p:cNvPr>
              <p:cNvGrpSpPr/>
              <p:nvPr/>
            </p:nvGrpSpPr>
            <p:grpSpPr>
              <a:xfrm>
                <a:off x="4681346" y="3485582"/>
                <a:ext cx="37783" cy="32427"/>
                <a:chOff x="4681346" y="3485582"/>
                <a:chExt cx="37783" cy="32427"/>
              </a:xfrm>
              <a:grpFill/>
            </p:grpSpPr>
            <p:sp>
              <p:nvSpPr>
                <p:cNvPr id="457" name="Google Shape;8046;p53">
                  <a:extLst>
                    <a:ext uri="{FF2B5EF4-FFF2-40B4-BE49-F238E27FC236}">
                      <a16:creationId xmlns:a16="http://schemas.microsoft.com/office/drawing/2014/main" id="{3E737999-A248-4A16-A9AC-E2318B28297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58" name="Google Shape;8047;p53">
                  <a:extLst>
                    <a:ext uri="{FF2B5EF4-FFF2-40B4-BE49-F238E27FC236}">
                      <a16:creationId xmlns:a16="http://schemas.microsoft.com/office/drawing/2014/main" id="{AE72D47E-8FA4-4BFB-8CF0-C22F63B158DC}"/>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1" name="Google Shape;8048;p53">
                <a:extLst>
                  <a:ext uri="{FF2B5EF4-FFF2-40B4-BE49-F238E27FC236}">
                    <a16:creationId xmlns:a16="http://schemas.microsoft.com/office/drawing/2014/main" id="{C13322E6-5342-471B-8F5D-A52162FE6CD7}"/>
                  </a:ext>
                </a:extLst>
              </p:cNvPr>
              <p:cNvGrpSpPr/>
              <p:nvPr/>
            </p:nvGrpSpPr>
            <p:grpSpPr>
              <a:xfrm>
                <a:off x="4767067" y="3291088"/>
                <a:ext cx="37878" cy="32451"/>
                <a:chOff x="4767067" y="3291088"/>
                <a:chExt cx="37878" cy="32451"/>
              </a:xfrm>
              <a:grpFill/>
            </p:grpSpPr>
            <p:sp>
              <p:nvSpPr>
                <p:cNvPr id="455" name="Google Shape;8049;p53">
                  <a:extLst>
                    <a:ext uri="{FF2B5EF4-FFF2-40B4-BE49-F238E27FC236}">
                      <a16:creationId xmlns:a16="http://schemas.microsoft.com/office/drawing/2014/main" id="{5392E6FF-E194-4377-81EA-0A8D9A9C783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56" name="Google Shape;8050;p53">
                  <a:extLst>
                    <a:ext uri="{FF2B5EF4-FFF2-40B4-BE49-F238E27FC236}">
                      <a16:creationId xmlns:a16="http://schemas.microsoft.com/office/drawing/2014/main" id="{3C091016-B1DF-46D5-BBF3-BE9DA4F005E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2" name="Google Shape;8051;p53">
                <a:extLst>
                  <a:ext uri="{FF2B5EF4-FFF2-40B4-BE49-F238E27FC236}">
                    <a16:creationId xmlns:a16="http://schemas.microsoft.com/office/drawing/2014/main" id="{966F1FF5-25C9-4A71-A097-A45AB738A4E2}"/>
                  </a:ext>
                </a:extLst>
              </p:cNvPr>
              <p:cNvGrpSpPr/>
              <p:nvPr/>
            </p:nvGrpSpPr>
            <p:grpSpPr>
              <a:xfrm>
                <a:off x="4687819" y="3405539"/>
                <a:ext cx="37776" cy="32451"/>
                <a:chOff x="4687819" y="3405539"/>
                <a:chExt cx="37776" cy="32451"/>
              </a:xfrm>
              <a:grpFill/>
            </p:grpSpPr>
            <p:sp>
              <p:nvSpPr>
                <p:cNvPr id="453" name="Google Shape;8052;p53">
                  <a:extLst>
                    <a:ext uri="{FF2B5EF4-FFF2-40B4-BE49-F238E27FC236}">
                      <a16:creationId xmlns:a16="http://schemas.microsoft.com/office/drawing/2014/main" id="{67C8F282-33FC-4D30-917F-52F16FE2DDF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454" name="Google Shape;8053;p53">
                  <a:extLst>
                    <a:ext uri="{FF2B5EF4-FFF2-40B4-BE49-F238E27FC236}">
                      <a16:creationId xmlns:a16="http://schemas.microsoft.com/office/drawing/2014/main" id="{C6EE238B-BC6E-4619-A4FF-CA41D6A58CFD}"/>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3" name="Google Shape;8054;p53">
                <a:extLst>
                  <a:ext uri="{FF2B5EF4-FFF2-40B4-BE49-F238E27FC236}">
                    <a16:creationId xmlns:a16="http://schemas.microsoft.com/office/drawing/2014/main" id="{EA14A3B9-0FCF-4A7B-A1B7-A1D7B662B705}"/>
                  </a:ext>
                </a:extLst>
              </p:cNvPr>
              <p:cNvGrpSpPr/>
              <p:nvPr/>
            </p:nvGrpSpPr>
            <p:grpSpPr>
              <a:xfrm>
                <a:off x="4923101" y="3444809"/>
                <a:ext cx="52813" cy="45318"/>
                <a:chOff x="4923101" y="3444809"/>
                <a:chExt cx="52813" cy="45318"/>
              </a:xfrm>
              <a:grpFill/>
            </p:grpSpPr>
            <p:sp>
              <p:nvSpPr>
                <p:cNvPr id="451" name="Google Shape;8055;p53">
                  <a:extLst>
                    <a:ext uri="{FF2B5EF4-FFF2-40B4-BE49-F238E27FC236}">
                      <a16:creationId xmlns:a16="http://schemas.microsoft.com/office/drawing/2014/main" id="{79399869-BBC0-49F5-AFB6-C8331DC9C44E}"/>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68569" tIns="68569" rIns="68569" bIns="68569" anchor="ctr" anchorCtr="0">
                  <a:noAutofit/>
                </a:bodyPr>
                <a:lstStyle/>
                <a:p>
                  <a:endParaRPr sz="1050"/>
                </a:p>
              </p:txBody>
            </p:sp>
            <p:sp>
              <p:nvSpPr>
                <p:cNvPr id="452" name="Google Shape;8056;p53">
                  <a:extLst>
                    <a:ext uri="{FF2B5EF4-FFF2-40B4-BE49-F238E27FC236}">
                      <a16:creationId xmlns:a16="http://schemas.microsoft.com/office/drawing/2014/main" id="{607542C3-7818-4DC0-B762-3A19349C75A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4" name="Google Shape;8057;p53">
                <a:extLst>
                  <a:ext uri="{FF2B5EF4-FFF2-40B4-BE49-F238E27FC236}">
                    <a16:creationId xmlns:a16="http://schemas.microsoft.com/office/drawing/2014/main" id="{5F205DE9-95AC-49EF-99E7-B273842F7536}"/>
                  </a:ext>
                </a:extLst>
              </p:cNvPr>
              <p:cNvGrpSpPr/>
              <p:nvPr/>
            </p:nvGrpSpPr>
            <p:grpSpPr>
              <a:xfrm>
                <a:off x="4846040" y="3654750"/>
                <a:ext cx="31405" cy="26993"/>
                <a:chOff x="4846040" y="3654750"/>
                <a:chExt cx="31405" cy="26993"/>
              </a:xfrm>
              <a:grpFill/>
            </p:grpSpPr>
            <p:sp>
              <p:nvSpPr>
                <p:cNvPr id="449" name="Google Shape;8058;p53">
                  <a:extLst>
                    <a:ext uri="{FF2B5EF4-FFF2-40B4-BE49-F238E27FC236}">
                      <a16:creationId xmlns:a16="http://schemas.microsoft.com/office/drawing/2014/main" id="{53525FAB-89A4-4BA2-823B-AFEC30A0ED5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450" name="Google Shape;8059;p53">
                  <a:extLst>
                    <a:ext uri="{FF2B5EF4-FFF2-40B4-BE49-F238E27FC236}">
                      <a16:creationId xmlns:a16="http://schemas.microsoft.com/office/drawing/2014/main" id="{0ACE62A1-361B-42ED-8510-3A300549A88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5" name="Google Shape;8060;p53">
                <a:extLst>
                  <a:ext uri="{FF2B5EF4-FFF2-40B4-BE49-F238E27FC236}">
                    <a16:creationId xmlns:a16="http://schemas.microsoft.com/office/drawing/2014/main" id="{3D7A4F6A-4B19-4A56-BECA-86C57780AFBF}"/>
                  </a:ext>
                </a:extLst>
              </p:cNvPr>
              <p:cNvGrpSpPr/>
              <p:nvPr/>
            </p:nvGrpSpPr>
            <p:grpSpPr>
              <a:xfrm>
                <a:off x="4925673" y="3691700"/>
                <a:ext cx="40253" cy="34472"/>
                <a:chOff x="4925673" y="3691700"/>
                <a:chExt cx="40253" cy="34472"/>
              </a:xfrm>
              <a:grpFill/>
            </p:grpSpPr>
            <p:sp>
              <p:nvSpPr>
                <p:cNvPr id="447" name="Google Shape;8061;p53">
                  <a:extLst>
                    <a:ext uri="{FF2B5EF4-FFF2-40B4-BE49-F238E27FC236}">
                      <a16:creationId xmlns:a16="http://schemas.microsoft.com/office/drawing/2014/main" id="{9E661330-9AFF-4A0F-81D5-1996D74B482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68569" tIns="68569" rIns="68569" bIns="68569" anchor="ctr" anchorCtr="0">
                  <a:noAutofit/>
                </a:bodyPr>
                <a:lstStyle/>
                <a:p>
                  <a:endParaRPr sz="1050"/>
                </a:p>
              </p:txBody>
            </p:sp>
            <p:sp>
              <p:nvSpPr>
                <p:cNvPr id="448" name="Google Shape;8062;p53">
                  <a:extLst>
                    <a:ext uri="{FF2B5EF4-FFF2-40B4-BE49-F238E27FC236}">
                      <a16:creationId xmlns:a16="http://schemas.microsoft.com/office/drawing/2014/main" id="{BB7ECBB8-394C-4C6A-B8C3-740ADD718C9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6" name="Google Shape;8063;p53">
                <a:extLst>
                  <a:ext uri="{FF2B5EF4-FFF2-40B4-BE49-F238E27FC236}">
                    <a16:creationId xmlns:a16="http://schemas.microsoft.com/office/drawing/2014/main" id="{7019812C-46A4-49DB-9D84-A00BED2B2364}"/>
                  </a:ext>
                </a:extLst>
              </p:cNvPr>
              <p:cNvGrpSpPr/>
              <p:nvPr/>
            </p:nvGrpSpPr>
            <p:grpSpPr>
              <a:xfrm>
                <a:off x="4894653" y="3740848"/>
                <a:ext cx="31405" cy="26906"/>
                <a:chOff x="4894653" y="3740848"/>
                <a:chExt cx="31405" cy="26906"/>
              </a:xfrm>
              <a:grpFill/>
            </p:grpSpPr>
            <p:sp>
              <p:nvSpPr>
                <p:cNvPr id="445" name="Google Shape;8064;p53">
                  <a:extLst>
                    <a:ext uri="{FF2B5EF4-FFF2-40B4-BE49-F238E27FC236}">
                      <a16:creationId xmlns:a16="http://schemas.microsoft.com/office/drawing/2014/main" id="{89B41FDD-6699-4E52-972C-A82F3BF197D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46" name="Google Shape;8065;p53">
                  <a:extLst>
                    <a:ext uri="{FF2B5EF4-FFF2-40B4-BE49-F238E27FC236}">
                      <a16:creationId xmlns:a16="http://schemas.microsoft.com/office/drawing/2014/main" id="{F0F366E3-D0A5-4892-8441-0A66FE5A9AB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7" name="Google Shape;8066;p53">
                <a:extLst>
                  <a:ext uri="{FF2B5EF4-FFF2-40B4-BE49-F238E27FC236}">
                    <a16:creationId xmlns:a16="http://schemas.microsoft.com/office/drawing/2014/main" id="{C00894E7-1155-4D8A-AC70-770CC4368B1D}"/>
                  </a:ext>
                </a:extLst>
              </p:cNvPr>
              <p:cNvGrpSpPr/>
              <p:nvPr/>
            </p:nvGrpSpPr>
            <p:grpSpPr>
              <a:xfrm>
                <a:off x="4962300" y="3696348"/>
                <a:ext cx="38255" cy="32773"/>
                <a:chOff x="4962300" y="3696348"/>
                <a:chExt cx="38255" cy="32773"/>
              </a:xfrm>
              <a:grpFill/>
            </p:grpSpPr>
            <p:sp>
              <p:nvSpPr>
                <p:cNvPr id="443" name="Google Shape;8067;p53">
                  <a:extLst>
                    <a:ext uri="{FF2B5EF4-FFF2-40B4-BE49-F238E27FC236}">
                      <a16:creationId xmlns:a16="http://schemas.microsoft.com/office/drawing/2014/main" id="{45DFE5B2-3903-4017-9244-782E2BCF3C5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68569" tIns="68569" rIns="68569" bIns="68569" anchor="ctr" anchorCtr="0">
                  <a:noAutofit/>
                </a:bodyPr>
                <a:lstStyle/>
                <a:p>
                  <a:endParaRPr sz="1050"/>
                </a:p>
              </p:txBody>
            </p:sp>
            <p:sp>
              <p:nvSpPr>
                <p:cNvPr id="444" name="Google Shape;8068;p53">
                  <a:extLst>
                    <a:ext uri="{FF2B5EF4-FFF2-40B4-BE49-F238E27FC236}">
                      <a16:creationId xmlns:a16="http://schemas.microsoft.com/office/drawing/2014/main" id="{1B6191C3-A5FB-4C9A-98B5-85414FDEA22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8" name="Google Shape;8069;p53">
                <a:extLst>
                  <a:ext uri="{FF2B5EF4-FFF2-40B4-BE49-F238E27FC236}">
                    <a16:creationId xmlns:a16="http://schemas.microsoft.com/office/drawing/2014/main" id="{F888288E-CF82-420F-9FFE-41DF9AEB81C9}"/>
                  </a:ext>
                </a:extLst>
              </p:cNvPr>
              <p:cNvGrpSpPr/>
              <p:nvPr/>
            </p:nvGrpSpPr>
            <p:grpSpPr>
              <a:xfrm>
                <a:off x="4980185" y="3743349"/>
                <a:ext cx="31499" cy="26969"/>
                <a:chOff x="4980185" y="3743349"/>
                <a:chExt cx="31499" cy="26969"/>
              </a:xfrm>
              <a:grpFill/>
            </p:grpSpPr>
            <p:sp>
              <p:nvSpPr>
                <p:cNvPr id="441" name="Google Shape;8070;p53">
                  <a:extLst>
                    <a:ext uri="{FF2B5EF4-FFF2-40B4-BE49-F238E27FC236}">
                      <a16:creationId xmlns:a16="http://schemas.microsoft.com/office/drawing/2014/main" id="{78952BA5-1A13-45BD-8C7C-57469D96AF6A}"/>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68569" tIns="68569" rIns="68569" bIns="68569" anchor="ctr" anchorCtr="0">
                  <a:noAutofit/>
                </a:bodyPr>
                <a:lstStyle/>
                <a:p>
                  <a:endParaRPr sz="1050"/>
                </a:p>
              </p:txBody>
            </p:sp>
            <p:sp>
              <p:nvSpPr>
                <p:cNvPr id="442" name="Google Shape;8071;p53">
                  <a:extLst>
                    <a:ext uri="{FF2B5EF4-FFF2-40B4-BE49-F238E27FC236}">
                      <a16:creationId xmlns:a16="http://schemas.microsoft.com/office/drawing/2014/main" id="{394197B5-7242-43E2-AE1D-2513FA70651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9" name="Google Shape;8072;p53">
                <a:extLst>
                  <a:ext uri="{FF2B5EF4-FFF2-40B4-BE49-F238E27FC236}">
                    <a16:creationId xmlns:a16="http://schemas.microsoft.com/office/drawing/2014/main" id="{FB106638-3EDA-44D0-A8C5-81DE5BD12F7A}"/>
                  </a:ext>
                </a:extLst>
              </p:cNvPr>
              <p:cNvGrpSpPr/>
              <p:nvPr/>
            </p:nvGrpSpPr>
            <p:grpSpPr>
              <a:xfrm>
                <a:off x="5013768" y="3734312"/>
                <a:ext cx="31499" cy="26969"/>
                <a:chOff x="5013768" y="3734312"/>
                <a:chExt cx="31499" cy="26969"/>
              </a:xfrm>
              <a:grpFill/>
            </p:grpSpPr>
            <p:sp>
              <p:nvSpPr>
                <p:cNvPr id="439" name="Google Shape;8073;p53">
                  <a:extLst>
                    <a:ext uri="{FF2B5EF4-FFF2-40B4-BE49-F238E27FC236}">
                      <a16:creationId xmlns:a16="http://schemas.microsoft.com/office/drawing/2014/main" id="{7036ECFF-4DBF-4D97-904F-885A9226277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40" name="Google Shape;8074;p53">
                  <a:extLst>
                    <a:ext uri="{FF2B5EF4-FFF2-40B4-BE49-F238E27FC236}">
                      <a16:creationId xmlns:a16="http://schemas.microsoft.com/office/drawing/2014/main" id="{0EDB36F0-30DE-4534-A396-127891E2C6C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0" name="Google Shape;8075;p53">
                <a:extLst>
                  <a:ext uri="{FF2B5EF4-FFF2-40B4-BE49-F238E27FC236}">
                    <a16:creationId xmlns:a16="http://schemas.microsoft.com/office/drawing/2014/main" id="{51CE75C5-7D28-474B-BA51-C151D03F8BCE}"/>
                  </a:ext>
                </a:extLst>
              </p:cNvPr>
              <p:cNvGrpSpPr/>
              <p:nvPr/>
            </p:nvGrpSpPr>
            <p:grpSpPr>
              <a:xfrm>
                <a:off x="5036703" y="3764545"/>
                <a:ext cx="31499" cy="26898"/>
                <a:chOff x="5036703" y="3764545"/>
                <a:chExt cx="31499" cy="26898"/>
              </a:xfrm>
              <a:grpFill/>
            </p:grpSpPr>
            <p:sp>
              <p:nvSpPr>
                <p:cNvPr id="437" name="Google Shape;8076;p53">
                  <a:extLst>
                    <a:ext uri="{FF2B5EF4-FFF2-40B4-BE49-F238E27FC236}">
                      <a16:creationId xmlns:a16="http://schemas.microsoft.com/office/drawing/2014/main" id="{ACAF0651-8E15-4477-AAFF-9AA04BBF9F8F}"/>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438" name="Google Shape;8077;p53">
                  <a:extLst>
                    <a:ext uri="{FF2B5EF4-FFF2-40B4-BE49-F238E27FC236}">
                      <a16:creationId xmlns:a16="http://schemas.microsoft.com/office/drawing/2014/main" id="{59D6CF17-3314-409D-8AD0-96364786DD7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1" name="Google Shape;8078;p53">
                <a:extLst>
                  <a:ext uri="{FF2B5EF4-FFF2-40B4-BE49-F238E27FC236}">
                    <a16:creationId xmlns:a16="http://schemas.microsoft.com/office/drawing/2014/main" id="{552EA57E-AAC7-4192-819F-50B6AD0119E0}"/>
                  </a:ext>
                </a:extLst>
              </p:cNvPr>
              <p:cNvGrpSpPr/>
              <p:nvPr/>
            </p:nvGrpSpPr>
            <p:grpSpPr>
              <a:xfrm>
                <a:off x="4953546" y="3768352"/>
                <a:ext cx="31405" cy="26898"/>
                <a:chOff x="4953546" y="3768352"/>
                <a:chExt cx="31405" cy="26898"/>
              </a:xfrm>
              <a:grpFill/>
            </p:grpSpPr>
            <p:sp>
              <p:nvSpPr>
                <p:cNvPr id="435" name="Google Shape;8079;p53">
                  <a:extLst>
                    <a:ext uri="{FF2B5EF4-FFF2-40B4-BE49-F238E27FC236}">
                      <a16:creationId xmlns:a16="http://schemas.microsoft.com/office/drawing/2014/main" id="{9E9ED2A1-E8CD-4E34-889E-0A71D80B00D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68569" tIns="68569" rIns="68569" bIns="68569" anchor="ctr" anchorCtr="0">
                  <a:noAutofit/>
                </a:bodyPr>
                <a:lstStyle/>
                <a:p>
                  <a:endParaRPr sz="1050"/>
                </a:p>
              </p:txBody>
            </p:sp>
            <p:sp>
              <p:nvSpPr>
                <p:cNvPr id="436" name="Google Shape;8080;p53">
                  <a:extLst>
                    <a:ext uri="{FF2B5EF4-FFF2-40B4-BE49-F238E27FC236}">
                      <a16:creationId xmlns:a16="http://schemas.microsoft.com/office/drawing/2014/main" id="{48DA82C6-18E2-4DFC-A6CD-E7ED3868A124}"/>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2" name="Google Shape;8081;p53">
                <a:extLst>
                  <a:ext uri="{FF2B5EF4-FFF2-40B4-BE49-F238E27FC236}">
                    <a16:creationId xmlns:a16="http://schemas.microsoft.com/office/drawing/2014/main" id="{D59D90F2-0B39-4243-931F-9437F7407D71}"/>
                  </a:ext>
                </a:extLst>
              </p:cNvPr>
              <p:cNvGrpSpPr/>
              <p:nvPr/>
            </p:nvGrpSpPr>
            <p:grpSpPr>
              <a:xfrm>
                <a:off x="4964770" y="3814016"/>
                <a:ext cx="31499" cy="26993"/>
                <a:chOff x="4964770" y="3814016"/>
                <a:chExt cx="31499" cy="26993"/>
              </a:xfrm>
              <a:grpFill/>
            </p:grpSpPr>
            <p:sp>
              <p:nvSpPr>
                <p:cNvPr id="433" name="Google Shape;8082;p53">
                  <a:extLst>
                    <a:ext uri="{FF2B5EF4-FFF2-40B4-BE49-F238E27FC236}">
                      <a16:creationId xmlns:a16="http://schemas.microsoft.com/office/drawing/2014/main" id="{78013708-E74E-4B62-BFDC-293683D30F66}"/>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34" name="Google Shape;8083;p53">
                  <a:extLst>
                    <a:ext uri="{FF2B5EF4-FFF2-40B4-BE49-F238E27FC236}">
                      <a16:creationId xmlns:a16="http://schemas.microsoft.com/office/drawing/2014/main" id="{2B0AE5B1-B912-43CC-B637-0C477361A0C0}"/>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3" name="Google Shape;8084;p53">
                <a:extLst>
                  <a:ext uri="{FF2B5EF4-FFF2-40B4-BE49-F238E27FC236}">
                    <a16:creationId xmlns:a16="http://schemas.microsoft.com/office/drawing/2014/main" id="{DE3AA067-1449-40DF-8951-12623F28E92E}"/>
                  </a:ext>
                </a:extLst>
              </p:cNvPr>
              <p:cNvGrpSpPr/>
              <p:nvPr/>
            </p:nvGrpSpPr>
            <p:grpSpPr>
              <a:xfrm>
                <a:off x="4923290" y="3800504"/>
                <a:ext cx="31468" cy="26898"/>
                <a:chOff x="4923290" y="3800504"/>
                <a:chExt cx="31468" cy="26898"/>
              </a:xfrm>
              <a:grpFill/>
            </p:grpSpPr>
            <p:sp>
              <p:nvSpPr>
                <p:cNvPr id="431" name="Google Shape;8085;p53">
                  <a:extLst>
                    <a:ext uri="{FF2B5EF4-FFF2-40B4-BE49-F238E27FC236}">
                      <a16:creationId xmlns:a16="http://schemas.microsoft.com/office/drawing/2014/main" id="{3FA79F7A-481B-4018-9F0F-8A8A06E7FB3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432" name="Google Shape;8086;p53">
                  <a:extLst>
                    <a:ext uri="{FF2B5EF4-FFF2-40B4-BE49-F238E27FC236}">
                      <a16:creationId xmlns:a16="http://schemas.microsoft.com/office/drawing/2014/main" id="{A0D0D6C4-9621-4FF2-B4E4-7CA81FD11AF7}"/>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4" name="Google Shape;8087;p53">
                <a:extLst>
                  <a:ext uri="{FF2B5EF4-FFF2-40B4-BE49-F238E27FC236}">
                    <a16:creationId xmlns:a16="http://schemas.microsoft.com/office/drawing/2014/main" id="{988F8E24-5D81-4D84-8A7E-7817D8C0445C}"/>
                  </a:ext>
                </a:extLst>
              </p:cNvPr>
              <p:cNvGrpSpPr/>
              <p:nvPr/>
            </p:nvGrpSpPr>
            <p:grpSpPr>
              <a:xfrm>
                <a:off x="5108534" y="3650943"/>
                <a:ext cx="31405" cy="26993"/>
                <a:chOff x="5108534" y="3650943"/>
                <a:chExt cx="31405" cy="26993"/>
              </a:xfrm>
              <a:grpFill/>
            </p:grpSpPr>
            <p:sp>
              <p:nvSpPr>
                <p:cNvPr id="429" name="Google Shape;8088;p53">
                  <a:extLst>
                    <a:ext uri="{FF2B5EF4-FFF2-40B4-BE49-F238E27FC236}">
                      <a16:creationId xmlns:a16="http://schemas.microsoft.com/office/drawing/2014/main" id="{C3DC9584-3A69-44C4-97B1-96E0C42F7AA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430" name="Google Shape;8089;p53">
                  <a:extLst>
                    <a:ext uri="{FF2B5EF4-FFF2-40B4-BE49-F238E27FC236}">
                      <a16:creationId xmlns:a16="http://schemas.microsoft.com/office/drawing/2014/main" id="{7EBBDB7B-A7C7-4CEB-890D-85ED1F8F3D92}"/>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5" name="Google Shape;8090;p53">
                <a:extLst>
                  <a:ext uri="{FF2B5EF4-FFF2-40B4-BE49-F238E27FC236}">
                    <a16:creationId xmlns:a16="http://schemas.microsoft.com/office/drawing/2014/main" id="{AC62FE28-197B-475D-806A-C2CD6A056707}"/>
                  </a:ext>
                </a:extLst>
              </p:cNvPr>
              <p:cNvGrpSpPr/>
              <p:nvPr/>
            </p:nvGrpSpPr>
            <p:grpSpPr>
              <a:xfrm>
                <a:off x="5119380" y="3760739"/>
                <a:ext cx="31499" cy="26993"/>
                <a:chOff x="5119380" y="3760739"/>
                <a:chExt cx="31499" cy="26993"/>
              </a:xfrm>
              <a:grpFill/>
            </p:grpSpPr>
            <p:sp>
              <p:nvSpPr>
                <p:cNvPr id="427" name="Google Shape;8091;p53">
                  <a:extLst>
                    <a:ext uri="{FF2B5EF4-FFF2-40B4-BE49-F238E27FC236}">
                      <a16:creationId xmlns:a16="http://schemas.microsoft.com/office/drawing/2014/main" id="{2F8EC432-BFFB-48FE-828E-43580282FBF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8" name="Google Shape;8092;p53">
                  <a:extLst>
                    <a:ext uri="{FF2B5EF4-FFF2-40B4-BE49-F238E27FC236}">
                      <a16:creationId xmlns:a16="http://schemas.microsoft.com/office/drawing/2014/main" id="{8546ECEA-A951-46D5-B010-51287689D6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6" name="Google Shape;8093;p53">
                <a:extLst>
                  <a:ext uri="{FF2B5EF4-FFF2-40B4-BE49-F238E27FC236}">
                    <a16:creationId xmlns:a16="http://schemas.microsoft.com/office/drawing/2014/main" id="{C325E43B-EE9D-421B-A33C-208EACC01B5B}"/>
                  </a:ext>
                </a:extLst>
              </p:cNvPr>
              <p:cNvGrpSpPr/>
              <p:nvPr/>
            </p:nvGrpSpPr>
            <p:grpSpPr>
              <a:xfrm>
                <a:off x="5119380" y="3788235"/>
                <a:ext cx="31499" cy="26993"/>
                <a:chOff x="5119380" y="3788235"/>
                <a:chExt cx="31499" cy="26993"/>
              </a:xfrm>
              <a:grpFill/>
            </p:grpSpPr>
            <p:sp>
              <p:nvSpPr>
                <p:cNvPr id="425" name="Google Shape;8094;p53">
                  <a:extLst>
                    <a:ext uri="{FF2B5EF4-FFF2-40B4-BE49-F238E27FC236}">
                      <a16:creationId xmlns:a16="http://schemas.microsoft.com/office/drawing/2014/main" id="{FFABAC22-5D44-41C4-A414-FC63C141CCB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6" name="Google Shape;8095;p53">
                  <a:extLst>
                    <a:ext uri="{FF2B5EF4-FFF2-40B4-BE49-F238E27FC236}">
                      <a16:creationId xmlns:a16="http://schemas.microsoft.com/office/drawing/2014/main" id="{7A085992-B232-486F-9801-071F7D8646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7" name="Google Shape;8096;p53">
                <a:extLst>
                  <a:ext uri="{FF2B5EF4-FFF2-40B4-BE49-F238E27FC236}">
                    <a16:creationId xmlns:a16="http://schemas.microsoft.com/office/drawing/2014/main" id="{9A95C1A7-42C9-4071-974A-7318FBB03976}"/>
                  </a:ext>
                </a:extLst>
              </p:cNvPr>
              <p:cNvGrpSpPr/>
              <p:nvPr/>
            </p:nvGrpSpPr>
            <p:grpSpPr>
              <a:xfrm>
                <a:off x="5158005" y="3875284"/>
                <a:ext cx="31405" cy="27001"/>
                <a:chOff x="5158005" y="3875284"/>
                <a:chExt cx="31405" cy="27001"/>
              </a:xfrm>
              <a:grpFill/>
            </p:grpSpPr>
            <p:sp>
              <p:nvSpPr>
                <p:cNvPr id="423" name="Google Shape;8097;p53">
                  <a:extLst>
                    <a:ext uri="{FF2B5EF4-FFF2-40B4-BE49-F238E27FC236}">
                      <a16:creationId xmlns:a16="http://schemas.microsoft.com/office/drawing/2014/main" id="{4A80F759-C1E5-42E4-8D3D-DBF63411408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24" name="Google Shape;8098;p53">
                  <a:extLst>
                    <a:ext uri="{FF2B5EF4-FFF2-40B4-BE49-F238E27FC236}">
                      <a16:creationId xmlns:a16="http://schemas.microsoft.com/office/drawing/2014/main" id="{C20D5B32-0A2B-468D-860A-0F9C65DF779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8" name="Google Shape;8099;p53">
                <a:extLst>
                  <a:ext uri="{FF2B5EF4-FFF2-40B4-BE49-F238E27FC236}">
                    <a16:creationId xmlns:a16="http://schemas.microsoft.com/office/drawing/2014/main" id="{3D07CD41-76BD-48BE-AD93-740CFDAA8D89}"/>
                  </a:ext>
                </a:extLst>
              </p:cNvPr>
              <p:cNvGrpSpPr/>
              <p:nvPr/>
            </p:nvGrpSpPr>
            <p:grpSpPr>
              <a:xfrm>
                <a:off x="5233163" y="3764545"/>
                <a:ext cx="31499" cy="26898"/>
                <a:chOff x="5233163" y="3764545"/>
                <a:chExt cx="31499" cy="26898"/>
              </a:xfrm>
              <a:grpFill/>
            </p:grpSpPr>
            <p:sp>
              <p:nvSpPr>
                <p:cNvPr id="421" name="Google Shape;8100;p53">
                  <a:extLst>
                    <a:ext uri="{FF2B5EF4-FFF2-40B4-BE49-F238E27FC236}">
                      <a16:creationId xmlns:a16="http://schemas.microsoft.com/office/drawing/2014/main" id="{321AB9E3-1AE9-4BAA-B26E-0C8DD292095D}"/>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22" name="Google Shape;8101;p53">
                  <a:extLst>
                    <a:ext uri="{FF2B5EF4-FFF2-40B4-BE49-F238E27FC236}">
                      <a16:creationId xmlns:a16="http://schemas.microsoft.com/office/drawing/2014/main" id="{3F375A70-D8BC-4B43-899C-B8CA9E7FFF3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9" name="Google Shape;8102;p53">
                <a:extLst>
                  <a:ext uri="{FF2B5EF4-FFF2-40B4-BE49-F238E27FC236}">
                    <a16:creationId xmlns:a16="http://schemas.microsoft.com/office/drawing/2014/main" id="{3E9D240E-82BD-4248-927B-D000C1136E49}"/>
                  </a:ext>
                </a:extLst>
              </p:cNvPr>
              <p:cNvGrpSpPr/>
              <p:nvPr/>
            </p:nvGrpSpPr>
            <p:grpSpPr>
              <a:xfrm>
                <a:off x="5276168" y="3805545"/>
                <a:ext cx="31499" cy="26906"/>
                <a:chOff x="5276168" y="3805545"/>
                <a:chExt cx="31499" cy="26906"/>
              </a:xfrm>
              <a:grpFill/>
            </p:grpSpPr>
            <p:sp>
              <p:nvSpPr>
                <p:cNvPr id="419" name="Google Shape;8103;p53">
                  <a:extLst>
                    <a:ext uri="{FF2B5EF4-FFF2-40B4-BE49-F238E27FC236}">
                      <a16:creationId xmlns:a16="http://schemas.microsoft.com/office/drawing/2014/main" id="{656CDB5D-8D26-449A-94C2-AD3D3BEA6050}"/>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20" name="Google Shape;8104;p53">
                  <a:extLst>
                    <a:ext uri="{FF2B5EF4-FFF2-40B4-BE49-F238E27FC236}">
                      <a16:creationId xmlns:a16="http://schemas.microsoft.com/office/drawing/2014/main" id="{E5751E6E-7C3A-4E9E-BA70-B4186F5823C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0" name="Google Shape;8105;p53">
                <a:extLst>
                  <a:ext uri="{FF2B5EF4-FFF2-40B4-BE49-F238E27FC236}">
                    <a16:creationId xmlns:a16="http://schemas.microsoft.com/office/drawing/2014/main" id="{BD408EFB-0805-436C-946B-9E8A8C4F7861}"/>
                  </a:ext>
                </a:extLst>
              </p:cNvPr>
              <p:cNvGrpSpPr/>
              <p:nvPr/>
            </p:nvGrpSpPr>
            <p:grpSpPr>
              <a:xfrm>
                <a:off x="5294053" y="3851933"/>
                <a:ext cx="31405" cy="26945"/>
                <a:chOff x="5294053" y="3851933"/>
                <a:chExt cx="31405" cy="26945"/>
              </a:xfrm>
              <a:grpFill/>
            </p:grpSpPr>
            <p:sp>
              <p:nvSpPr>
                <p:cNvPr id="417" name="Google Shape;8106;p53">
                  <a:extLst>
                    <a:ext uri="{FF2B5EF4-FFF2-40B4-BE49-F238E27FC236}">
                      <a16:creationId xmlns:a16="http://schemas.microsoft.com/office/drawing/2014/main" id="{DBC7FA1F-773E-4499-8DF5-5AEB32DB4C47}"/>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8" name="Google Shape;8107;p53">
                  <a:extLst>
                    <a:ext uri="{FF2B5EF4-FFF2-40B4-BE49-F238E27FC236}">
                      <a16:creationId xmlns:a16="http://schemas.microsoft.com/office/drawing/2014/main" id="{FB0036B0-49C3-44F8-9C1C-D97D43BF82A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1" name="Google Shape;8108;p53">
                <a:extLst>
                  <a:ext uri="{FF2B5EF4-FFF2-40B4-BE49-F238E27FC236}">
                    <a16:creationId xmlns:a16="http://schemas.microsoft.com/office/drawing/2014/main" id="{911BDD34-9720-4F90-AC30-127035E80A89}"/>
                  </a:ext>
                </a:extLst>
              </p:cNvPr>
              <p:cNvGrpSpPr/>
              <p:nvPr/>
            </p:nvGrpSpPr>
            <p:grpSpPr>
              <a:xfrm>
                <a:off x="5341723" y="3851902"/>
                <a:ext cx="31405" cy="26977"/>
                <a:chOff x="5341723" y="3851902"/>
                <a:chExt cx="31405" cy="26977"/>
              </a:xfrm>
              <a:grpFill/>
            </p:grpSpPr>
            <p:sp>
              <p:nvSpPr>
                <p:cNvPr id="415" name="Google Shape;8109;p53">
                  <a:extLst>
                    <a:ext uri="{FF2B5EF4-FFF2-40B4-BE49-F238E27FC236}">
                      <a16:creationId xmlns:a16="http://schemas.microsoft.com/office/drawing/2014/main" id="{28D53B7C-9285-4B5A-BE83-AF1645F423F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416" name="Google Shape;8110;p53">
                  <a:extLst>
                    <a:ext uri="{FF2B5EF4-FFF2-40B4-BE49-F238E27FC236}">
                      <a16:creationId xmlns:a16="http://schemas.microsoft.com/office/drawing/2014/main" id="{5CA978B8-B24E-47A5-8D8B-967F39B3646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2" name="Google Shape;8111;p53">
                <a:extLst>
                  <a:ext uri="{FF2B5EF4-FFF2-40B4-BE49-F238E27FC236}">
                    <a16:creationId xmlns:a16="http://schemas.microsoft.com/office/drawing/2014/main" id="{7DCAE32F-2A31-4226-B122-DB317DF43A27}"/>
                  </a:ext>
                </a:extLst>
              </p:cNvPr>
              <p:cNvGrpSpPr/>
              <p:nvPr/>
            </p:nvGrpSpPr>
            <p:grpSpPr>
              <a:xfrm>
                <a:off x="5054871" y="3507855"/>
                <a:ext cx="31405" cy="26993"/>
                <a:chOff x="5054871" y="3507855"/>
                <a:chExt cx="31405" cy="26993"/>
              </a:xfrm>
              <a:grpFill/>
            </p:grpSpPr>
            <p:sp>
              <p:nvSpPr>
                <p:cNvPr id="413" name="Google Shape;8112;p53">
                  <a:extLst>
                    <a:ext uri="{FF2B5EF4-FFF2-40B4-BE49-F238E27FC236}">
                      <a16:creationId xmlns:a16="http://schemas.microsoft.com/office/drawing/2014/main" id="{8E73ADD9-FD41-4ADD-819C-BAFC413F0DDB}"/>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414" name="Google Shape;8113;p53">
                  <a:extLst>
                    <a:ext uri="{FF2B5EF4-FFF2-40B4-BE49-F238E27FC236}">
                      <a16:creationId xmlns:a16="http://schemas.microsoft.com/office/drawing/2014/main" id="{A30A6302-5D09-47E1-98B8-FE5EC0B6298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3" name="Google Shape;8114;p53">
                <a:extLst>
                  <a:ext uri="{FF2B5EF4-FFF2-40B4-BE49-F238E27FC236}">
                    <a16:creationId xmlns:a16="http://schemas.microsoft.com/office/drawing/2014/main" id="{744D096D-2697-4731-9375-F20E43F5C36A}"/>
                  </a:ext>
                </a:extLst>
              </p:cNvPr>
              <p:cNvGrpSpPr/>
              <p:nvPr/>
            </p:nvGrpSpPr>
            <p:grpSpPr>
              <a:xfrm>
                <a:off x="4876579" y="3675325"/>
                <a:ext cx="31405" cy="26969"/>
                <a:chOff x="4876579" y="3675325"/>
                <a:chExt cx="31405" cy="26969"/>
              </a:xfrm>
              <a:grpFill/>
            </p:grpSpPr>
            <p:sp>
              <p:nvSpPr>
                <p:cNvPr id="411" name="Google Shape;8115;p53">
                  <a:extLst>
                    <a:ext uri="{FF2B5EF4-FFF2-40B4-BE49-F238E27FC236}">
                      <a16:creationId xmlns:a16="http://schemas.microsoft.com/office/drawing/2014/main" id="{77854EFB-C392-46DE-B54C-2EFF83DE3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68569" tIns="68569" rIns="68569" bIns="68569" anchor="ctr" anchorCtr="0">
                  <a:noAutofit/>
                </a:bodyPr>
                <a:lstStyle/>
                <a:p>
                  <a:endParaRPr sz="1050"/>
                </a:p>
              </p:txBody>
            </p:sp>
            <p:sp>
              <p:nvSpPr>
                <p:cNvPr id="412" name="Google Shape;8116;p53">
                  <a:extLst>
                    <a:ext uri="{FF2B5EF4-FFF2-40B4-BE49-F238E27FC236}">
                      <a16:creationId xmlns:a16="http://schemas.microsoft.com/office/drawing/2014/main" id="{F878C84B-C7C0-496D-AB26-DEC330B639F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4" name="Google Shape;8117;p53">
                <a:extLst>
                  <a:ext uri="{FF2B5EF4-FFF2-40B4-BE49-F238E27FC236}">
                    <a16:creationId xmlns:a16="http://schemas.microsoft.com/office/drawing/2014/main" id="{E622D08F-36A9-4DAD-AE31-2F392CAB0EB2}"/>
                  </a:ext>
                </a:extLst>
              </p:cNvPr>
              <p:cNvGrpSpPr/>
              <p:nvPr/>
            </p:nvGrpSpPr>
            <p:grpSpPr>
              <a:xfrm>
                <a:off x="4842233" y="3688333"/>
                <a:ext cx="31405" cy="26993"/>
                <a:chOff x="4842233" y="3688333"/>
                <a:chExt cx="31405" cy="26993"/>
              </a:xfrm>
              <a:grpFill/>
            </p:grpSpPr>
            <p:sp>
              <p:nvSpPr>
                <p:cNvPr id="409" name="Google Shape;8118;p53">
                  <a:extLst>
                    <a:ext uri="{FF2B5EF4-FFF2-40B4-BE49-F238E27FC236}">
                      <a16:creationId xmlns:a16="http://schemas.microsoft.com/office/drawing/2014/main" id="{407EE60B-E86B-4C6F-B9CE-333A3E79C91F}"/>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0" name="Google Shape;8119;p53">
                  <a:extLst>
                    <a:ext uri="{FF2B5EF4-FFF2-40B4-BE49-F238E27FC236}">
                      <a16:creationId xmlns:a16="http://schemas.microsoft.com/office/drawing/2014/main" id="{0C69C397-7337-4F99-8C37-5B94D22030C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5" name="Google Shape;8120;p53">
                <a:extLst>
                  <a:ext uri="{FF2B5EF4-FFF2-40B4-BE49-F238E27FC236}">
                    <a16:creationId xmlns:a16="http://schemas.microsoft.com/office/drawing/2014/main" id="{291958FB-BBAC-4BF6-B48C-691B35AA9D68}"/>
                  </a:ext>
                </a:extLst>
              </p:cNvPr>
              <p:cNvGrpSpPr/>
              <p:nvPr/>
            </p:nvGrpSpPr>
            <p:grpSpPr>
              <a:xfrm>
                <a:off x="5187876" y="3608032"/>
                <a:ext cx="31405" cy="27001"/>
                <a:chOff x="5187876" y="3608032"/>
                <a:chExt cx="31405" cy="27001"/>
              </a:xfrm>
              <a:grpFill/>
            </p:grpSpPr>
            <p:sp>
              <p:nvSpPr>
                <p:cNvPr id="407" name="Google Shape;8121;p53">
                  <a:extLst>
                    <a:ext uri="{FF2B5EF4-FFF2-40B4-BE49-F238E27FC236}">
                      <a16:creationId xmlns:a16="http://schemas.microsoft.com/office/drawing/2014/main" id="{10347CC7-66F0-4992-B121-0160AE874CBE}"/>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8" name="Google Shape;8122;p53">
                  <a:extLst>
                    <a:ext uri="{FF2B5EF4-FFF2-40B4-BE49-F238E27FC236}">
                      <a16:creationId xmlns:a16="http://schemas.microsoft.com/office/drawing/2014/main" id="{64514836-CE6A-4BD5-BE09-4825062F2C8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76" name="Google Shape;8123;p53">
                <a:extLst>
                  <a:ext uri="{FF2B5EF4-FFF2-40B4-BE49-F238E27FC236}">
                    <a16:creationId xmlns:a16="http://schemas.microsoft.com/office/drawing/2014/main" id="{17B28794-E9AA-4937-AE25-B1E82D25FC2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68569" tIns="68569" rIns="68569" bIns="68569" anchor="ctr" anchorCtr="0">
                <a:noAutofit/>
              </a:bodyPr>
              <a:lstStyle/>
              <a:p>
                <a:endParaRPr sz="1050"/>
              </a:p>
            </p:txBody>
          </p:sp>
          <p:sp>
            <p:nvSpPr>
              <p:cNvPr id="277" name="Google Shape;8124;p53">
                <a:extLst>
                  <a:ext uri="{FF2B5EF4-FFF2-40B4-BE49-F238E27FC236}">
                    <a16:creationId xmlns:a16="http://schemas.microsoft.com/office/drawing/2014/main" id="{950F0780-D82B-477F-A737-665F1291F49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68569" tIns="68569" rIns="68569" bIns="68569" anchor="ctr" anchorCtr="0">
                <a:noAutofit/>
              </a:bodyPr>
              <a:lstStyle/>
              <a:p>
                <a:endParaRPr sz="1050"/>
              </a:p>
            </p:txBody>
          </p:sp>
          <p:grpSp>
            <p:nvGrpSpPr>
              <p:cNvPr id="278" name="Google Shape;8125;p53">
                <a:extLst>
                  <a:ext uri="{FF2B5EF4-FFF2-40B4-BE49-F238E27FC236}">
                    <a16:creationId xmlns:a16="http://schemas.microsoft.com/office/drawing/2014/main" id="{836C212F-9C47-455D-9F61-4BBC9E8BFD2E}"/>
                  </a:ext>
                </a:extLst>
              </p:cNvPr>
              <p:cNvGrpSpPr/>
              <p:nvPr/>
            </p:nvGrpSpPr>
            <p:grpSpPr>
              <a:xfrm>
                <a:off x="5269224" y="3304167"/>
                <a:ext cx="40253" cy="34402"/>
                <a:chOff x="5269224" y="3304167"/>
                <a:chExt cx="40253" cy="34402"/>
              </a:xfrm>
              <a:grpFill/>
            </p:grpSpPr>
            <p:sp>
              <p:nvSpPr>
                <p:cNvPr id="405" name="Google Shape;8126;p53">
                  <a:extLst>
                    <a:ext uri="{FF2B5EF4-FFF2-40B4-BE49-F238E27FC236}">
                      <a16:creationId xmlns:a16="http://schemas.microsoft.com/office/drawing/2014/main" id="{A01C6F42-962A-465B-8806-E737CC955F1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68569" tIns="68569" rIns="68569" bIns="68569" anchor="ctr" anchorCtr="0">
                  <a:noAutofit/>
                </a:bodyPr>
                <a:lstStyle/>
                <a:p>
                  <a:endParaRPr sz="1050"/>
                </a:p>
              </p:txBody>
            </p:sp>
            <p:sp>
              <p:nvSpPr>
                <p:cNvPr id="406" name="Google Shape;8127;p53">
                  <a:extLst>
                    <a:ext uri="{FF2B5EF4-FFF2-40B4-BE49-F238E27FC236}">
                      <a16:creationId xmlns:a16="http://schemas.microsoft.com/office/drawing/2014/main" id="{E3291B81-4C6D-4E9A-99F5-FDAE747D203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9" name="Google Shape;8128;p53">
                <a:extLst>
                  <a:ext uri="{FF2B5EF4-FFF2-40B4-BE49-F238E27FC236}">
                    <a16:creationId xmlns:a16="http://schemas.microsoft.com/office/drawing/2014/main" id="{31147E45-E6BC-48FF-9A97-D9E6E9F6186F}"/>
                  </a:ext>
                </a:extLst>
              </p:cNvPr>
              <p:cNvGrpSpPr/>
              <p:nvPr/>
            </p:nvGrpSpPr>
            <p:grpSpPr>
              <a:xfrm>
                <a:off x="5327354" y="3476615"/>
                <a:ext cx="49864" cy="42723"/>
                <a:chOff x="5327354" y="3476615"/>
                <a:chExt cx="49864" cy="42723"/>
              </a:xfrm>
              <a:grpFill/>
            </p:grpSpPr>
            <p:sp>
              <p:nvSpPr>
                <p:cNvPr id="403" name="Google Shape;8129;p53">
                  <a:extLst>
                    <a:ext uri="{FF2B5EF4-FFF2-40B4-BE49-F238E27FC236}">
                      <a16:creationId xmlns:a16="http://schemas.microsoft.com/office/drawing/2014/main" id="{4AB7CABC-4D15-4B56-AB4F-A30F15CE20F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68569" tIns="68569" rIns="68569" bIns="68569" anchor="ctr" anchorCtr="0">
                  <a:noAutofit/>
                </a:bodyPr>
                <a:lstStyle/>
                <a:p>
                  <a:endParaRPr sz="1050"/>
                </a:p>
              </p:txBody>
            </p:sp>
            <p:sp>
              <p:nvSpPr>
                <p:cNvPr id="404" name="Google Shape;8130;p53">
                  <a:extLst>
                    <a:ext uri="{FF2B5EF4-FFF2-40B4-BE49-F238E27FC236}">
                      <a16:creationId xmlns:a16="http://schemas.microsoft.com/office/drawing/2014/main" id="{781230DF-3004-4AC3-8275-C59E9329AEB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280" name="Google Shape;8131;p53">
                <a:extLst>
                  <a:ext uri="{FF2B5EF4-FFF2-40B4-BE49-F238E27FC236}">
                    <a16:creationId xmlns:a16="http://schemas.microsoft.com/office/drawing/2014/main" id="{78994115-531F-4193-936F-CB8C0CCD41C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281" name="Google Shape;8132;p53">
                <a:extLst>
                  <a:ext uri="{FF2B5EF4-FFF2-40B4-BE49-F238E27FC236}">
                    <a16:creationId xmlns:a16="http://schemas.microsoft.com/office/drawing/2014/main" id="{931F5FDC-697D-4D75-956A-1C6F78C248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nvGrpSpPr>
              <p:cNvPr id="282" name="Google Shape;8133;p53">
                <a:extLst>
                  <a:ext uri="{FF2B5EF4-FFF2-40B4-BE49-F238E27FC236}">
                    <a16:creationId xmlns:a16="http://schemas.microsoft.com/office/drawing/2014/main" id="{C57F6495-8121-4373-BA6A-F7C33E65A92E}"/>
                  </a:ext>
                </a:extLst>
              </p:cNvPr>
              <p:cNvGrpSpPr/>
              <p:nvPr/>
            </p:nvGrpSpPr>
            <p:grpSpPr>
              <a:xfrm>
                <a:off x="5341723" y="3775957"/>
                <a:ext cx="31405" cy="26898"/>
                <a:chOff x="5341723" y="3775957"/>
                <a:chExt cx="31405" cy="26898"/>
              </a:xfrm>
              <a:grpFill/>
            </p:grpSpPr>
            <p:sp>
              <p:nvSpPr>
                <p:cNvPr id="401" name="Google Shape;8134;p53">
                  <a:extLst>
                    <a:ext uri="{FF2B5EF4-FFF2-40B4-BE49-F238E27FC236}">
                      <a16:creationId xmlns:a16="http://schemas.microsoft.com/office/drawing/2014/main" id="{3AAAEF94-18E4-4461-8D23-EE1153C60270}"/>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2" name="Google Shape;8135;p53">
                  <a:extLst>
                    <a:ext uri="{FF2B5EF4-FFF2-40B4-BE49-F238E27FC236}">
                      <a16:creationId xmlns:a16="http://schemas.microsoft.com/office/drawing/2014/main" id="{14D7F843-11A2-47CB-A2DC-E0CCF0A9BCE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3" name="Google Shape;8136;p53">
                <a:extLst>
                  <a:ext uri="{FF2B5EF4-FFF2-40B4-BE49-F238E27FC236}">
                    <a16:creationId xmlns:a16="http://schemas.microsoft.com/office/drawing/2014/main" id="{84D83E95-E53C-4B45-B573-8101AC5DAAA9}"/>
                  </a:ext>
                </a:extLst>
              </p:cNvPr>
              <p:cNvGrpSpPr/>
              <p:nvPr/>
            </p:nvGrpSpPr>
            <p:grpSpPr>
              <a:xfrm>
                <a:off x="5439053" y="3699274"/>
                <a:ext cx="31405" cy="26898"/>
                <a:chOff x="5439053" y="3699274"/>
                <a:chExt cx="31405" cy="26898"/>
              </a:xfrm>
              <a:grpFill/>
            </p:grpSpPr>
            <p:sp>
              <p:nvSpPr>
                <p:cNvPr id="399" name="Google Shape;8137;p53">
                  <a:extLst>
                    <a:ext uri="{FF2B5EF4-FFF2-40B4-BE49-F238E27FC236}">
                      <a16:creationId xmlns:a16="http://schemas.microsoft.com/office/drawing/2014/main" id="{1124CDE0-A25E-4187-8910-7688C312717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0" name="Google Shape;8138;p53">
                  <a:extLst>
                    <a:ext uri="{FF2B5EF4-FFF2-40B4-BE49-F238E27FC236}">
                      <a16:creationId xmlns:a16="http://schemas.microsoft.com/office/drawing/2014/main" id="{1EDDE9E8-5BEE-4584-BABC-535885DE99E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4" name="Google Shape;8139;p53">
                <a:extLst>
                  <a:ext uri="{FF2B5EF4-FFF2-40B4-BE49-F238E27FC236}">
                    <a16:creationId xmlns:a16="http://schemas.microsoft.com/office/drawing/2014/main" id="{57C69EAE-4753-4B4E-91EF-CE845BD919A6}"/>
                  </a:ext>
                </a:extLst>
              </p:cNvPr>
              <p:cNvGrpSpPr/>
              <p:nvPr/>
            </p:nvGrpSpPr>
            <p:grpSpPr>
              <a:xfrm>
                <a:off x="5412414" y="3622307"/>
                <a:ext cx="31499" cy="26993"/>
                <a:chOff x="5412414" y="3622307"/>
                <a:chExt cx="31499" cy="26993"/>
              </a:xfrm>
              <a:grpFill/>
            </p:grpSpPr>
            <p:sp>
              <p:nvSpPr>
                <p:cNvPr id="397" name="Google Shape;8140;p53">
                  <a:extLst>
                    <a:ext uri="{FF2B5EF4-FFF2-40B4-BE49-F238E27FC236}">
                      <a16:creationId xmlns:a16="http://schemas.microsoft.com/office/drawing/2014/main" id="{04E7863B-49FE-46A2-98EE-ED42777ADA7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8" name="Google Shape;8141;p53">
                  <a:extLst>
                    <a:ext uri="{FF2B5EF4-FFF2-40B4-BE49-F238E27FC236}">
                      <a16:creationId xmlns:a16="http://schemas.microsoft.com/office/drawing/2014/main" id="{0ADCBF4B-63D0-48EA-812E-6ACD4EBCDCBE}"/>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5" name="Google Shape;8142;p53">
                <a:extLst>
                  <a:ext uri="{FF2B5EF4-FFF2-40B4-BE49-F238E27FC236}">
                    <a16:creationId xmlns:a16="http://schemas.microsoft.com/office/drawing/2014/main" id="{49BA50A0-F9A7-47F7-BC62-6367D03A4422}"/>
                  </a:ext>
                </a:extLst>
              </p:cNvPr>
              <p:cNvGrpSpPr/>
              <p:nvPr/>
            </p:nvGrpSpPr>
            <p:grpSpPr>
              <a:xfrm>
                <a:off x="5476254" y="3473949"/>
                <a:ext cx="26835" cy="26930"/>
                <a:chOff x="5476254" y="3473949"/>
                <a:chExt cx="26835" cy="26930"/>
              </a:xfrm>
              <a:grpFill/>
            </p:grpSpPr>
            <p:sp>
              <p:nvSpPr>
                <p:cNvPr id="395" name="Google Shape;8143;p53">
                  <a:extLst>
                    <a:ext uri="{FF2B5EF4-FFF2-40B4-BE49-F238E27FC236}">
                      <a16:creationId xmlns:a16="http://schemas.microsoft.com/office/drawing/2014/main" id="{EC56BCA1-71E0-440B-9DC7-C176F3A3666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68569" tIns="68569" rIns="68569" bIns="68569" anchor="ctr" anchorCtr="0">
                  <a:noAutofit/>
                </a:bodyPr>
                <a:lstStyle/>
                <a:p>
                  <a:endParaRPr sz="1050"/>
                </a:p>
              </p:txBody>
            </p:sp>
            <p:sp>
              <p:nvSpPr>
                <p:cNvPr id="396" name="Google Shape;8144;p53">
                  <a:extLst>
                    <a:ext uri="{FF2B5EF4-FFF2-40B4-BE49-F238E27FC236}">
                      <a16:creationId xmlns:a16="http://schemas.microsoft.com/office/drawing/2014/main" id="{E52BEB32-6820-4268-A5D0-1A1BB6BD5232}"/>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6" name="Google Shape;8145;p53">
                <a:extLst>
                  <a:ext uri="{FF2B5EF4-FFF2-40B4-BE49-F238E27FC236}">
                    <a16:creationId xmlns:a16="http://schemas.microsoft.com/office/drawing/2014/main" id="{192F1191-5F35-4A0B-A7AA-A9458B23610C}"/>
                  </a:ext>
                </a:extLst>
              </p:cNvPr>
              <p:cNvGrpSpPr/>
              <p:nvPr/>
            </p:nvGrpSpPr>
            <p:grpSpPr>
              <a:xfrm>
                <a:off x="5564547" y="3481594"/>
                <a:ext cx="31397" cy="26898"/>
                <a:chOff x="5564547" y="3481594"/>
                <a:chExt cx="31397" cy="26898"/>
              </a:xfrm>
              <a:grpFill/>
            </p:grpSpPr>
            <p:sp>
              <p:nvSpPr>
                <p:cNvPr id="393" name="Google Shape;8146;p53">
                  <a:extLst>
                    <a:ext uri="{FF2B5EF4-FFF2-40B4-BE49-F238E27FC236}">
                      <a16:creationId xmlns:a16="http://schemas.microsoft.com/office/drawing/2014/main" id="{BEA55810-F753-4FA7-8E10-CD179A084FF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94" name="Google Shape;8147;p53">
                  <a:extLst>
                    <a:ext uri="{FF2B5EF4-FFF2-40B4-BE49-F238E27FC236}">
                      <a16:creationId xmlns:a16="http://schemas.microsoft.com/office/drawing/2014/main" id="{6E0AE1CD-5FA4-4A6D-ABF0-BA1A0C6B822A}"/>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7" name="Google Shape;8148;p53">
                <a:extLst>
                  <a:ext uri="{FF2B5EF4-FFF2-40B4-BE49-F238E27FC236}">
                    <a16:creationId xmlns:a16="http://schemas.microsoft.com/office/drawing/2014/main" id="{AC9C72E6-ECB5-445E-9F67-C36E896D135D}"/>
                  </a:ext>
                </a:extLst>
              </p:cNvPr>
              <p:cNvGrpSpPr/>
              <p:nvPr/>
            </p:nvGrpSpPr>
            <p:grpSpPr>
              <a:xfrm>
                <a:off x="5534101" y="3470174"/>
                <a:ext cx="31397" cy="26906"/>
                <a:chOff x="5534101" y="3470174"/>
                <a:chExt cx="31397" cy="26906"/>
              </a:xfrm>
              <a:grpFill/>
            </p:grpSpPr>
            <p:sp>
              <p:nvSpPr>
                <p:cNvPr id="391" name="Google Shape;8149;p53">
                  <a:extLst>
                    <a:ext uri="{FF2B5EF4-FFF2-40B4-BE49-F238E27FC236}">
                      <a16:creationId xmlns:a16="http://schemas.microsoft.com/office/drawing/2014/main" id="{8C9804AF-3AE0-4427-A17E-AFE0D5E6213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92" name="Google Shape;8150;p53">
                  <a:extLst>
                    <a:ext uri="{FF2B5EF4-FFF2-40B4-BE49-F238E27FC236}">
                      <a16:creationId xmlns:a16="http://schemas.microsoft.com/office/drawing/2014/main" id="{5E10C656-BC27-47F9-A569-FE032B333F3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8" name="Google Shape;8151;p53">
                <a:extLst>
                  <a:ext uri="{FF2B5EF4-FFF2-40B4-BE49-F238E27FC236}">
                    <a16:creationId xmlns:a16="http://schemas.microsoft.com/office/drawing/2014/main" id="{AE17C8D9-B905-4807-955A-C7950418305E}"/>
                  </a:ext>
                </a:extLst>
              </p:cNvPr>
              <p:cNvGrpSpPr/>
              <p:nvPr/>
            </p:nvGrpSpPr>
            <p:grpSpPr>
              <a:xfrm>
                <a:off x="5610879" y="3314486"/>
                <a:ext cx="31499" cy="26938"/>
                <a:chOff x="5610879" y="3314486"/>
                <a:chExt cx="31499" cy="26938"/>
              </a:xfrm>
              <a:grpFill/>
            </p:grpSpPr>
            <p:sp>
              <p:nvSpPr>
                <p:cNvPr id="389" name="Google Shape;8152;p53">
                  <a:extLst>
                    <a:ext uri="{FF2B5EF4-FFF2-40B4-BE49-F238E27FC236}">
                      <a16:creationId xmlns:a16="http://schemas.microsoft.com/office/drawing/2014/main" id="{E4BEFD3C-5DB9-4419-A91E-4ECF7E1115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0" name="Google Shape;8153;p53">
                  <a:extLst>
                    <a:ext uri="{FF2B5EF4-FFF2-40B4-BE49-F238E27FC236}">
                      <a16:creationId xmlns:a16="http://schemas.microsoft.com/office/drawing/2014/main" id="{B976E802-3D5F-4800-8939-09CE3F8EB2A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9" name="Google Shape;8154;p53">
                <a:extLst>
                  <a:ext uri="{FF2B5EF4-FFF2-40B4-BE49-F238E27FC236}">
                    <a16:creationId xmlns:a16="http://schemas.microsoft.com/office/drawing/2014/main" id="{29E92720-121B-416E-B7D4-E823E9ABCE3A}"/>
                  </a:ext>
                </a:extLst>
              </p:cNvPr>
              <p:cNvGrpSpPr/>
              <p:nvPr/>
            </p:nvGrpSpPr>
            <p:grpSpPr>
              <a:xfrm>
                <a:off x="4834525" y="3501382"/>
                <a:ext cx="31499" cy="26898"/>
                <a:chOff x="4834525" y="3501382"/>
                <a:chExt cx="31499" cy="26898"/>
              </a:xfrm>
              <a:grpFill/>
            </p:grpSpPr>
            <p:sp>
              <p:nvSpPr>
                <p:cNvPr id="387" name="Google Shape;8155;p53">
                  <a:extLst>
                    <a:ext uri="{FF2B5EF4-FFF2-40B4-BE49-F238E27FC236}">
                      <a16:creationId xmlns:a16="http://schemas.microsoft.com/office/drawing/2014/main" id="{9BB07743-3EC8-4DFF-810F-F3772C288B1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88" name="Google Shape;8156;p53">
                  <a:extLst>
                    <a:ext uri="{FF2B5EF4-FFF2-40B4-BE49-F238E27FC236}">
                      <a16:creationId xmlns:a16="http://schemas.microsoft.com/office/drawing/2014/main" id="{2F2E4AE3-0FCE-408E-9B93-96A29337166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0" name="Google Shape;8157;p53">
                <a:extLst>
                  <a:ext uri="{FF2B5EF4-FFF2-40B4-BE49-F238E27FC236}">
                    <a16:creationId xmlns:a16="http://schemas.microsoft.com/office/drawing/2014/main" id="{4C671AE2-0866-4ED4-9B74-2EDEC70B1FB4}"/>
                  </a:ext>
                </a:extLst>
              </p:cNvPr>
              <p:cNvGrpSpPr/>
              <p:nvPr/>
            </p:nvGrpSpPr>
            <p:grpSpPr>
              <a:xfrm>
                <a:off x="4898460" y="3580158"/>
                <a:ext cx="31405" cy="26898"/>
                <a:chOff x="4898460" y="3580158"/>
                <a:chExt cx="31405" cy="26898"/>
              </a:xfrm>
              <a:grpFill/>
            </p:grpSpPr>
            <p:sp>
              <p:nvSpPr>
                <p:cNvPr id="385" name="Google Shape;8158;p53">
                  <a:extLst>
                    <a:ext uri="{FF2B5EF4-FFF2-40B4-BE49-F238E27FC236}">
                      <a16:creationId xmlns:a16="http://schemas.microsoft.com/office/drawing/2014/main" id="{385C5D3E-4AD8-45EF-AA37-063441383B89}"/>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86" name="Google Shape;8159;p53">
                  <a:extLst>
                    <a:ext uri="{FF2B5EF4-FFF2-40B4-BE49-F238E27FC236}">
                      <a16:creationId xmlns:a16="http://schemas.microsoft.com/office/drawing/2014/main" id="{09CF22D4-5142-4398-A7E6-9328467CB70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1" name="Google Shape;8160;p53">
                <a:extLst>
                  <a:ext uri="{FF2B5EF4-FFF2-40B4-BE49-F238E27FC236}">
                    <a16:creationId xmlns:a16="http://schemas.microsoft.com/office/drawing/2014/main" id="{8C582189-7571-4F76-B9F8-6B7B689B95D8}"/>
                  </a:ext>
                </a:extLst>
              </p:cNvPr>
              <p:cNvGrpSpPr/>
              <p:nvPr/>
            </p:nvGrpSpPr>
            <p:grpSpPr>
              <a:xfrm>
                <a:off x="4882667" y="3608032"/>
                <a:ext cx="31499" cy="27001"/>
                <a:chOff x="4882667" y="3608032"/>
                <a:chExt cx="31499" cy="27001"/>
              </a:xfrm>
              <a:grpFill/>
            </p:grpSpPr>
            <p:sp>
              <p:nvSpPr>
                <p:cNvPr id="383" name="Google Shape;8161;p53">
                  <a:extLst>
                    <a:ext uri="{FF2B5EF4-FFF2-40B4-BE49-F238E27FC236}">
                      <a16:creationId xmlns:a16="http://schemas.microsoft.com/office/drawing/2014/main" id="{7782DD3A-E600-4761-93C0-10F2F099094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84" name="Google Shape;8162;p53">
                  <a:extLst>
                    <a:ext uri="{FF2B5EF4-FFF2-40B4-BE49-F238E27FC236}">
                      <a16:creationId xmlns:a16="http://schemas.microsoft.com/office/drawing/2014/main" id="{2AD678E0-6FF3-4EF8-B0D4-6DBDF9B9243D}"/>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2" name="Google Shape;8163;p53">
                <a:extLst>
                  <a:ext uri="{FF2B5EF4-FFF2-40B4-BE49-F238E27FC236}">
                    <a16:creationId xmlns:a16="http://schemas.microsoft.com/office/drawing/2014/main" id="{D8FA5F32-02AA-4001-86E4-E5C06FC568F9}"/>
                  </a:ext>
                </a:extLst>
              </p:cNvPr>
              <p:cNvGrpSpPr/>
              <p:nvPr/>
            </p:nvGrpSpPr>
            <p:grpSpPr>
              <a:xfrm>
                <a:off x="4843373" y="3631407"/>
                <a:ext cx="16273" cy="16186"/>
                <a:chOff x="4843373" y="3631407"/>
                <a:chExt cx="16273" cy="16186"/>
              </a:xfrm>
              <a:grpFill/>
            </p:grpSpPr>
            <p:sp>
              <p:nvSpPr>
                <p:cNvPr id="381" name="Google Shape;8164;p53">
                  <a:extLst>
                    <a:ext uri="{FF2B5EF4-FFF2-40B4-BE49-F238E27FC236}">
                      <a16:creationId xmlns:a16="http://schemas.microsoft.com/office/drawing/2014/main" id="{B8206D37-F872-44C2-A1BF-F5F3C006CEF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68569" tIns="68569" rIns="68569" bIns="68569" anchor="ctr" anchorCtr="0">
                  <a:noAutofit/>
                </a:bodyPr>
                <a:lstStyle/>
                <a:p>
                  <a:endParaRPr sz="1050"/>
                </a:p>
              </p:txBody>
            </p:sp>
            <p:sp>
              <p:nvSpPr>
                <p:cNvPr id="382" name="Google Shape;8165;p53">
                  <a:extLst>
                    <a:ext uri="{FF2B5EF4-FFF2-40B4-BE49-F238E27FC236}">
                      <a16:creationId xmlns:a16="http://schemas.microsoft.com/office/drawing/2014/main" id="{2AA81FD3-90BD-44ED-A9CC-9D3DC551487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3" name="Google Shape;8166;p53">
                <a:extLst>
                  <a:ext uri="{FF2B5EF4-FFF2-40B4-BE49-F238E27FC236}">
                    <a16:creationId xmlns:a16="http://schemas.microsoft.com/office/drawing/2014/main" id="{211B6036-8E39-4316-90C2-A3B369A262C6}"/>
                  </a:ext>
                </a:extLst>
              </p:cNvPr>
              <p:cNvGrpSpPr/>
              <p:nvPr/>
            </p:nvGrpSpPr>
            <p:grpSpPr>
              <a:xfrm>
                <a:off x="4727773" y="3591578"/>
                <a:ext cx="31499" cy="26898"/>
                <a:chOff x="4727773" y="3591578"/>
                <a:chExt cx="31499" cy="26898"/>
              </a:xfrm>
              <a:grpFill/>
            </p:grpSpPr>
            <p:sp>
              <p:nvSpPr>
                <p:cNvPr id="379" name="Google Shape;8167;p53">
                  <a:extLst>
                    <a:ext uri="{FF2B5EF4-FFF2-40B4-BE49-F238E27FC236}">
                      <a16:creationId xmlns:a16="http://schemas.microsoft.com/office/drawing/2014/main" id="{051FBA4B-B453-413F-BD9E-3931F47C804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80" name="Google Shape;8168;p53">
                  <a:extLst>
                    <a:ext uri="{FF2B5EF4-FFF2-40B4-BE49-F238E27FC236}">
                      <a16:creationId xmlns:a16="http://schemas.microsoft.com/office/drawing/2014/main" id="{C34BDD2E-E1D0-498D-BD37-357D91EA75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94" name="Google Shape;8169;p53">
                <a:extLst>
                  <a:ext uri="{FF2B5EF4-FFF2-40B4-BE49-F238E27FC236}">
                    <a16:creationId xmlns:a16="http://schemas.microsoft.com/office/drawing/2014/main" id="{D172B2CC-C330-4384-966A-A1F9D44D3B3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295" name="Google Shape;8170;p53">
                <a:extLst>
                  <a:ext uri="{FF2B5EF4-FFF2-40B4-BE49-F238E27FC236}">
                    <a16:creationId xmlns:a16="http://schemas.microsoft.com/office/drawing/2014/main" id="{A7BAE7A8-B129-4450-A86D-DF524CE58010}"/>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nvGrpSpPr>
              <p:cNvPr id="296" name="Google Shape;8171;p53">
                <a:extLst>
                  <a:ext uri="{FF2B5EF4-FFF2-40B4-BE49-F238E27FC236}">
                    <a16:creationId xmlns:a16="http://schemas.microsoft.com/office/drawing/2014/main" id="{20CA43FC-E5EE-45C9-84CE-D80261E66E7D}"/>
                  </a:ext>
                </a:extLst>
              </p:cNvPr>
              <p:cNvGrpSpPr/>
              <p:nvPr/>
            </p:nvGrpSpPr>
            <p:grpSpPr>
              <a:xfrm>
                <a:off x="4609421" y="3577398"/>
                <a:ext cx="31499" cy="27001"/>
                <a:chOff x="4609421" y="3577398"/>
                <a:chExt cx="31499" cy="27001"/>
              </a:xfrm>
              <a:grpFill/>
            </p:grpSpPr>
            <p:sp>
              <p:nvSpPr>
                <p:cNvPr id="377" name="Google Shape;8172;p53">
                  <a:extLst>
                    <a:ext uri="{FF2B5EF4-FFF2-40B4-BE49-F238E27FC236}">
                      <a16:creationId xmlns:a16="http://schemas.microsoft.com/office/drawing/2014/main" id="{EDCC780A-A41E-490C-A754-3CC3AA434BB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78" name="Google Shape;8173;p53">
                  <a:extLst>
                    <a:ext uri="{FF2B5EF4-FFF2-40B4-BE49-F238E27FC236}">
                      <a16:creationId xmlns:a16="http://schemas.microsoft.com/office/drawing/2014/main" id="{EAD77AEB-3FAD-465B-9F02-5C707A77555F}"/>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7" name="Google Shape;8174;p53">
                <a:extLst>
                  <a:ext uri="{FF2B5EF4-FFF2-40B4-BE49-F238E27FC236}">
                    <a16:creationId xmlns:a16="http://schemas.microsoft.com/office/drawing/2014/main" id="{B5EE82F4-05A2-4269-B88B-943FD72251F3}"/>
                  </a:ext>
                </a:extLst>
              </p:cNvPr>
              <p:cNvGrpSpPr/>
              <p:nvPr/>
            </p:nvGrpSpPr>
            <p:grpSpPr>
              <a:xfrm>
                <a:off x="4649289" y="3577398"/>
                <a:ext cx="31499" cy="27001"/>
                <a:chOff x="4649289" y="3577398"/>
                <a:chExt cx="31499" cy="27001"/>
              </a:xfrm>
              <a:grpFill/>
            </p:grpSpPr>
            <p:sp>
              <p:nvSpPr>
                <p:cNvPr id="375" name="Google Shape;8175;p53">
                  <a:extLst>
                    <a:ext uri="{FF2B5EF4-FFF2-40B4-BE49-F238E27FC236}">
                      <a16:creationId xmlns:a16="http://schemas.microsoft.com/office/drawing/2014/main" id="{B1A428D5-7F71-40A5-86D4-F5C5CCD7D22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76" name="Google Shape;8176;p53">
                  <a:extLst>
                    <a:ext uri="{FF2B5EF4-FFF2-40B4-BE49-F238E27FC236}">
                      <a16:creationId xmlns:a16="http://schemas.microsoft.com/office/drawing/2014/main" id="{D784184D-A96F-4FF7-90E6-15F2048B95AF}"/>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8" name="Google Shape;8177;p53">
                <a:extLst>
                  <a:ext uri="{FF2B5EF4-FFF2-40B4-BE49-F238E27FC236}">
                    <a16:creationId xmlns:a16="http://schemas.microsoft.com/office/drawing/2014/main" id="{287F1A5D-35D9-4537-81CF-FB8844934E49}"/>
                  </a:ext>
                </a:extLst>
              </p:cNvPr>
              <p:cNvGrpSpPr/>
              <p:nvPr/>
            </p:nvGrpSpPr>
            <p:grpSpPr>
              <a:xfrm>
                <a:off x="4605614" y="3639523"/>
                <a:ext cx="31499" cy="26906"/>
                <a:chOff x="4605614" y="3639523"/>
                <a:chExt cx="31499" cy="26906"/>
              </a:xfrm>
              <a:grpFill/>
            </p:grpSpPr>
            <p:sp>
              <p:nvSpPr>
                <p:cNvPr id="373" name="Google Shape;8178;p53">
                  <a:extLst>
                    <a:ext uri="{FF2B5EF4-FFF2-40B4-BE49-F238E27FC236}">
                      <a16:creationId xmlns:a16="http://schemas.microsoft.com/office/drawing/2014/main" id="{F88EC27C-CFC6-4282-BC32-30A7D7E1A421}"/>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74" name="Google Shape;8179;p53">
                  <a:extLst>
                    <a:ext uri="{FF2B5EF4-FFF2-40B4-BE49-F238E27FC236}">
                      <a16:creationId xmlns:a16="http://schemas.microsoft.com/office/drawing/2014/main" id="{7DD2B538-62D9-4345-9BD1-1D514B7CC3D6}"/>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9" name="Google Shape;8180;p53">
                <a:extLst>
                  <a:ext uri="{FF2B5EF4-FFF2-40B4-BE49-F238E27FC236}">
                    <a16:creationId xmlns:a16="http://schemas.microsoft.com/office/drawing/2014/main" id="{7434FC42-35A1-48FD-A194-83BD7DC523A8}"/>
                  </a:ext>
                </a:extLst>
              </p:cNvPr>
              <p:cNvGrpSpPr/>
              <p:nvPr/>
            </p:nvGrpSpPr>
            <p:grpSpPr>
              <a:xfrm>
                <a:off x="4785149" y="3618846"/>
                <a:ext cx="26930" cy="26843"/>
                <a:chOff x="4785149" y="3618846"/>
                <a:chExt cx="26930" cy="26843"/>
              </a:xfrm>
              <a:grpFill/>
            </p:grpSpPr>
            <p:sp>
              <p:nvSpPr>
                <p:cNvPr id="371" name="Google Shape;8181;p53">
                  <a:extLst>
                    <a:ext uri="{FF2B5EF4-FFF2-40B4-BE49-F238E27FC236}">
                      <a16:creationId xmlns:a16="http://schemas.microsoft.com/office/drawing/2014/main" id="{27AE7255-DA69-4547-AD02-30578173E5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68569" tIns="68569" rIns="68569" bIns="68569" anchor="ctr" anchorCtr="0">
                  <a:noAutofit/>
                </a:bodyPr>
                <a:lstStyle/>
                <a:p>
                  <a:endParaRPr sz="1050"/>
                </a:p>
              </p:txBody>
            </p:sp>
            <p:sp>
              <p:nvSpPr>
                <p:cNvPr id="372" name="Google Shape;8182;p53">
                  <a:extLst>
                    <a:ext uri="{FF2B5EF4-FFF2-40B4-BE49-F238E27FC236}">
                      <a16:creationId xmlns:a16="http://schemas.microsoft.com/office/drawing/2014/main" id="{44A46885-9A98-44A7-B25B-DBF469972211}"/>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0" name="Google Shape;8183;p53">
                <a:extLst>
                  <a:ext uri="{FF2B5EF4-FFF2-40B4-BE49-F238E27FC236}">
                    <a16:creationId xmlns:a16="http://schemas.microsoft.com/office/drawing/2014/main" id="{AC79DCDF-D6F8-4D7C-9677-79CFFC8FD70D}"/>
                  </a:ext>
                </a:extLst>
              </p:cNvPr>
              <p:cNvGrpSpPr/>
              <p:nvPr/>
            </p:nvGrpSpPr>
            <p:grpSpPr>
              <a:xfrm>
                <a:off x="4810167" y="3601567"/>
                <a:ext cx="31405" cy="26898"/>
                <a:chOff x="4810167" y="3601567"/>
                <a:chExt cx="31405" cy="26898"/>
              </a:xfrm>
              <a:grpFill/>
            </p:grpSpPr>
            <p:sp>
              <p:nvSpPr>
                <p:cNvPr id="369" name="Google Shape;8184;p53">
                  <a:extLst>
                    <a:ext uri="{FF2B5EF4-FFF2-40B4-BE49-F238E27FC236}">
                      <a16:creationId xmlns:a16="http://schemas.microsoft.com/office/drawing/2014/main" id="{6F2EA1F5-9BBB-4DD7-98C3-3C95FF212A0D}"/>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70" name="Google Shape;8185;p53">
                  <a:extLst>
                    <a:ext uri="{FF2B5EF4-FFF2-40B4-BE49-F238E27FC236}">
                      <a16:creationId xmlns:a16="http://schemas.microsoft.com/office/drawing/2014/main" id="{60BC3F69-620E-47C7-90A3-1C9F2D4553C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1" name="Google Shape;8186;p53">
                <a:extLst>
                  <a:ext uri="{FF2B5EF4-FFF2-40B4-BE49-F238E27FC236}">
                    <a16:creationId xmlns:a16="http://schemas.microsoft.com/office/drawing/2014/main" id="{2CF1C132-448F-42BB-AD1A-A66984124A6C}"/>
                  </a:ext>
                </a:extLst>
              </p:cNvPr>
              <p:cNvGrpSpPr/>
              <p:nvPr/>
            </p:nvGrpSpPr>
            <p:grpSpPr>
              <a:xfrm>
                <a:off x="4831002" y="3373230"/>
                <a:ext cx="31405" cy="26898"/>
                <a:chOff x="4831002" y="3373230"/>
                <a:chExt cx="31405" cy="26898"/>
              </a:xfrm>
              <a:grpFill/>
            </p:grpSpPr>
            <p:sp>
              <p:nvSpPr>
                <p:cNvPr id="367" name="Google Shape;8187;p53">
                  <a:extLst>
                    <a:ext uri="{FF2B5EF4-FFF2-40B4-BE49-F238E27FC236}">
                      <a16:creationId xmlns:a16="http://schemas.microsoft.com/office/drawing/2014/main" id="{B2B92D2E-BE00-40CB-ADD9-7292CC4DD7B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68" name="Google Shape;8188;p53">
                  <a:extLst>
                    <a:ext uri="{FF2B5EF4-FFF2-40B4-BE49-F238E27FC236}">
                      <a16:creationId xmlns:a16="http://schemas.microsoft.com/office/drawing/2014/main" id="{82DBA9A8-EA24-4168-B572-8D50471B29E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2" name="Google Shape;8189;p53">
                <a:extLst>
                  <a:ext uri="{FF2B5EF4-FFF2-40B4-BE49-F238E27FC236}">
                    <a16:creationId xmlns:a16="http://schemas.microsoft.com/office/drawing/2014/main" id="{D079F02D-96BC-4505-8B46-D3EE3DEDB90A}"/>
                  </a:ext>
                </a:extLst>
              </p:cNvPr>
              <p:cNvGrpSpPr/>
              <p:nvPr/>
            </p:nvGrpSpPr>
            <p:grpSpPr>
              <a:xfrm>
                <a:off x="4719311" y="3355054"/>
                <a:ext cx="31499" cy="27001"/>
                <a:chOff x="4719311" y="3355054"/>
                <a:chExt cx="31499" cy="27001"/>
              </a:xfrm>
              <a:grpFill/>
            </p:grpSpPr>
            <p:sp>
              <p:nvSpPr>
                <p:cNvPr id="365" name="Google Shape;8190;p53">
                  <a:extLst>
                    <a:ext uri="{FF2B5EF4-FFF2-40B4-BE49-F238E27FC236}">
                      <a16:creationId xmlns:a16="http://schemas.microsoft.com/office/drawing/2014/main" id="{0DE64A3C-667D-41DB-A4B4-2FA0847E16E6}"/>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66" name="Google Shape;8191;p53">
                  <a:extLst>
                    <a:ext uri="{FF2B5EF4-FFF2-40B4-BE49-F238E27FC236}">
                      <a16:creationId xmlns:a16="http://schemas.microsoft.com/office/drawing/2014/main" id="{3C615EEA-9D61-4D84-8E2C-95E14A008342}"/>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3" name="Google Shape;8192;p53">
                <a:extLst>
                  <a:ext uri="{FF2B5EF4-FFF2-40B4-BE49-F238E27FC236}">
                    <a16:creationId xmlns:a16="http://schemas.microsoft.com/office/drawing/2014/main" id="{30C55911-1D8B-4329-8EB0-B708DBAD337F}"/>
                  </a:ext>
                </a:extLst>
              </p:cNvPr>
              <p:cNvGrpSpPr/>
              <p:nvPr/>
            </p:nvGrpSpPr>
            <p:grpSpPr>
              <a:xfrm>
                <a:off x="4798755" y="3450260"/>
                <a:ext cx="26930" cy="26930"/>
                <a:chOff x="4798755" y="3450260"/>
                <a:chExt cx="26930" cy="26930"/>
              </a:xfrm>
              <a:grpFill/>
            </p:grpSpPr>
            <p:sp>
              <p:nvSpPr>
                <p:cNvPr id="363" name="Google Shape;8193;p53">
                  <a:extLst>
                    <a:ext uri="{FF2B5EF4-FFF2-40B4-BE49-F238E27FC236}">
                      <a16:creationId xmlns:a16="http://schemas.microsoft.com/office/drawing/2014/main" id="{9AA1F2F1-D341-46D3-A16A-B01F177FD8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68569" tIns="68569" rIns="68569" bIns="68569" anchor="ctr" anchorCtr="0">
                  <a:noAutofit/>
                </a:bodyPr>
                <a:lstStyle/>
                <a:p>
                  <a:endParaRPr sz="1050"/>
                </a:p>
              </p:txBody>
            </p:sp>
            <p:sp>
              <p:nvSpPr>
                <p:cNvPr id="364" name="Google Shape;8194;p53">
                  <a:extLst>
                    <a:ext uri="{FF2B5EF4-FFF2-40B4-BE49-F238E27FC236}">
                      <a16:creationId xmlns:a16="http://schemas.microsoft.com/office/drawing/2014/main" id="{3337CA9D-804A-48D7-8EDD-9BF746066181}"/>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4" name="Google Shape;8195;p53">
                <a:extLst>
                  <a:ext uri="{FF2B5EF4-FFF2-40B4-BE49-F238E27FC236}">
                    <a16:creationId xmlns:a16="http://schemas.microsoft.com/office/drawing/2014/main" id="{71461462-15E5-4C45-A83F-4E907C3F30BB}"/>
                  </a:ext>
                </a:extLst>
              </p:cNvPr>
              <p:cNvGrpSpPr/>
              <p:nvPr/>
            </p:nvGrpSpPr>
            <p:grpSpPr>
              <a:xfrm>
                <a:off x="4645576" y="3467555"/>
                <a:ext cx="31405" cy="26953"/>
                <a:chOff x="4645576" y="3467555"/>
                <a:chExt cx="31405" cy="26953"/>
              </a:xfrm>
              <a:grpFill/>
            </p:grpSpPr>
            <p:sp>
              <p:nvSpPr>
                <p:cNvPr id="361" name="Google Shape;8196;p53">
                  <a:extLst>
                    <a:ext uri="{FF2B5EF4-FFF2-40B4-BE49-F238E27FC236}">
                      <a16:creationId xmlns:a16="http://schemas.microsoft.com/office/drawing/2014/main" id="{AB77B040-55EE-45E8-AFE7-02690486FE7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62" name="Google Shape;8197;p53">
                  <a:extLst>
                    <a:ext uri="{FF2B5EF4-FFF2-40B4-BE49-F238E27FC236}">
                      <a16:creationId xmlns:a16="http://schemas.microsoft.com/office/drawing/2014/main" id="{863216CB-4A27-415F-82B9-15358E80C7D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5" name="Google Shape;8198;p53">
                <a:extLst>
                  <a:ext uri="{FF2B5EF4-FFF2-40B4-BE49-F238E27FC236}">
                    <a16:creationId xmlns:a16="http://schemas.microsoft.com/office/drawing/2014/main" id="{6B5B52C8-5298-4754-8271-3778BA4E5AB5}"/>
                  </a:ext>
                </a:extLst>
              </p:cNvPr>
              <p:cNvGrpSpPr/>
              <p:nvPr/>
            </p:nvGrpSpPr>
            <p:grpSpPr>
              <a:xfrm>
                <a:off x="4687631" y="3583965"/>
                <a:ext cx="31499" cy="26898"/>
                <a:chOff x="4687631" y="3583965"/>
                <a:chExt cx="31499" cy="26898"/>
              </a:xfrm>
              <a:grpFill/>
            </p:grpSpPr>
            <p:sp>
              <p:nvSpPr>
                <p:cNvPr id="359" name="Google Shape;8199;p53">
                  <a:extLst>
                    <a:ext uri="{FF2B5EF4-FFF2-40B4-BE49-F238E27FC236}">
                      <a16:creationId xmlns:a16="http://schemas.microsoft.com/office/drawing/2014/main" id="{6BD5E13F-CE98-426F-BF94-8BE0B94F67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360" name="Google Shape;8200;p53">
                  <a:extLst>
                    <a:ext uri="{FF2B5EF4-FFF2-40B4-BE49-F238E27FC236}">
                      <a16:creationId xmlns:a16="http://schemas.microsoft.com/office/drawing/2014/main" id="{42750705-2660-4708-A1B6-BDAC46B2EA1A}"/>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6" name="Google Shape;8201;p53">
                <a:extLst>
                  <a:ext uri="{FF2B5EF4-FFF2-40B4-BE49-F238E27FC236}">
                    <a16:creationId xmlns:a16="http://schemas.microsoft.com/office/drawing/2014/main" id="{3A168F1E-F840-4841-A126-3D7986D475CF}"/>
                  </a:ext>
                </a:extLst>
              </p:cNvPr>
              <p:cNvGrpSpPr/>
              <p:nvPr/>
            </p:nvGrpSpPr>
            <p:grpSpPr>
              <a:xfrm>
                <a:off x="4719311" y="3471314"/>
                <a:ext cx="31499" cy="27001"/>
                <a:chOff x="4719311" y="3471314"/>
                <a:chExt cx="31499" cy="27001"/>
              </a:xfrm>
              <a:grpFill/>
            </p:grpSpPr>
            <p:sp>
              <p:nvSpPr>
                <p:cNvPr id="357" name="Google Shape;8202;p53">
                  <a:extLst>
                    <a:ext uri="{FF2B5EF4-FFF2-40B4-BE49-F238E27FC236}">
                      <a16:creationId xmlns:a16="http://schemas.microsoft.com/office/drawing/2014/main" id="{F6868F44-0A7B-4DC0-8F01-6DA719A4A6F1}"/>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58" name="Google Shape;8203;p53">
                  <a:extLst>
                    <a:ext uri="{FF2B5EF4-FFF2-40B4-BE49-F238E27FC236}">
                      <a16:creationId xmlns:a16="http://schemas.microsoft.com/office/drawing/2014/main" id="{B18245F7-5F99-479D-9F27-881C8B3B80AB}"/>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7" name="Google Shape;8204;p53">
                <a:extLst>
                  <a:ext uri="{FF2B5EF4-FFF2-40B4-BE49-F238E27FC236}">
                    <a16:creationId xmlns:a16="http://schemas.microsoft.com/office/drawing/2014/main" id="{58B98213-A6F5-4B62-9F07-EAB1F165B158}"/>
                  </a:ext>
                </a:extLst>
              </p:cNvPr>
              <p:cNvGrpSpPr/>
              <p:nvPr/>
            </p:nvGrpSpPr>
            <p:grpSpPr>
              <a:xfrm>
                <a:off x="4719311" y="3434404"/>
                <a:ext cx="31499" cy="26898"/>
                <a:chOff x="4719311" y="3434404"/>
                <a:chExt cx="31499" cy="26898"/>
              </a:xfrm>
              <a:grpFill/>
            </p:grpSpPr>
            <p:sp>
              <p:nvSpPr>
                <p:cNvPr id="355" name="Google Shape;8205;p53">
                  <a:extLst>
                    <a:ext uri="{FF2B5EF4-FFF2-40B4-BE49-F238E27FC236}">
                      <a16:creationId xmlns:a16="http://schemas.microsoft.com/office/drawing/2014/main" id="{6102BD7F-E1CE-4F0D-8264-F7A9A5CED14D}"/>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56" name="Google Shape;8206;p53">
                  <a:extLst>
                    <a:ext uri="{FF2B5EF4-FFF2-40B4-BE49-F238E27FC236}">
                      <a16:creationId xmlns:a16="http://schemas.microsoft.com/office/drawing/2014/main" id="{5B19B5D1-47FE-446A-8B94-EF5C34C6705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8" name="Google Shape;8207;p53">
                <a:extLst>
                  <a:ext uri="{FF2B5EF4-FFF2-40B4-BE49-F238E27FC236}">
                    <a16:creationId xmlns:a16="http://schemas.microsoft.com/office/drawing/2014/main" id="{61825018-6903-4CF4-8FEA-25AEA075E32B}"/>
                  </a:ext>
                </a:extLst>
              </p:cNvPr>
              <p:cNvGrpSpPr/>
              <p:nvPr/>
            </p:nvGrpSpPr>
            <p:grpSpPr>
              <a:xfrm>
                <a:off x="4768876" y="3401772"/>
                <a:ext cx="31499" cy="26898"/>
                <a:chOff x="4768876" y="3401772"/>
                <a:chExt cx="31499" cy="26898"/>
              </a:xfrm>
              <a:grpFill/>
            </p:grpSpPr>
            <p:sp>
              <p:nvSpPr>
                <p:cNvPr id="353" name="Google Shape;8208;p53">
                  <a:extLst>
                    <a:ext uri="{FF2B5EF4-FFF2-40B4-BE49-F238E27FC236}">
                      <a16:creationId xmlns:a16="http://schemas.microsoft.com/office/drawing/2014/main" id="{71304DFF-C14B-47DB-ACC9-CEB98FE354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54" name="Google Shape;8209;p53">
                  <a:extLst>
                    <a:ext uri="{FF2B5EF4-FFF2-40B4-BE49-F238E27FC236}">
                      <a16:creationId xmlns:a16="http://schemas.microsoft.com/office/drawing/2014/main" id="{330E4454-1D40-432E-9491-AD18E93DC6A0}"/>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9" name="Google Shape;8210;p53">
                <a:extLst>
                  <a:ext uri="{FF2B5EF4-FFF2-40B4-BE49-F238E27FC236}">
                    <a16:creationId xmlns:a16="http://schemas.microsoft.com/office/drawing/2014/main" id="{80D18B94-3842-49B5-AB3B-D3EACB23FAB3}"/>
                  </a:ext>
                </a:extLst>
              </p:cNvPr>
              <p:cNvGrpSpPr/>
              <p:nvPr/>
            </p:nvGrpSpPr>
            <p:grpSpPr>
              <a:xfrm>
                <a:off x="4762214" y="3471377"/>
                <a:ext cx="26938" cy="26938"/>
                <a:chOff x="4762214" y="3471377"/>
                <a:chExt cx="26938" cy="26938"/>
              </a:xfrm>
              <a:grpFill/>
            </p:grpSpPr>
            <p:sp>
              <p:nvSpPr>
                <p:cNvPr id="351" name="Google Shape;8211;p53">
                  <a:extLst>
                    <a:ext uri="{FF2B5EF4-FFF2-40B4-BE49-F238E27FC236}">
                      <a16:creationId xmlns:a16="http://schemas.microsoft.com/office/drawing/2014/main" id="{387D3437-FE31-4789-BF47-D57C8F7803A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68569" tIns="68569" rIns="68569" bIns="68569" anchor="ctr" anchorCtr="0">
                  <a:noAutofit/>
                </a:bodyPr>
                <a:lstStyle/>
                <a:p>
                  <a:endParaRPr sz="1050"/>
                </a:p>
              </p:txBody>
            </p:sp>
            <p:sp>
              <p:nvSpPr>
                <p:cNvPr id="352" name="Google Shape;8212;p53">
                  <a:extLst>
                    <a:ext uri="{FF2B5EF4-FFF2-40B4-BE49-F238E27FC236}">
                      <a16:creationId xmlns:a16="http://schemas.microsoft.com/office/drawing/2014/main" id="{F9BA10E1-C473-4B7B-A0EA-E16ED66094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0" name="Google Shape;8213;p53">
                <a:extLst>
                  <a:ext uri="{FF2B5EF4-FFF2-40B4-BE49-F238E27FC236}">
                    <a16:creationId xmlns:a16="http://schemas.microsoft.com/office/drawing/2014/main" id="{0839B0F9-9C0A-4FB1-BCCB-C85C8E5B998B}"/>
                  </a:ext>
                </a:extLst>
              </p:cNvPr>
              <p:cNvGrpSpPr/>
              <p:nvPr/>
            </p:nvGrpSpPr>
            <p:grpSpPr>
              <a:xfrm>
                <a:off x="4790473" y="3344782"/>
                <a:ext cx="31405" cy="26898"/>
                <a:chOff x="4790473" y="3344782"/>
                <a:chExt cx="31405" cy="26898"/>
              </a:xfrm>
              <a:grpFill/>
            </p:grpSpPr>
            <p:sp>
              <p:nvSpPr>
                <p:cNvPr id="349" name="Google Shape;8214;p53">
                  <a:extLst>
                    <a:ext uri="{FF2B5EF4-FFF2-40B4-BE49-F238E27FC236}">
                      <a16:creationId xmlns:a16="http://schemas.microsoft.com/office/drawing/2014/main" id="{F2D4ACD9-90D4-408F-9B04-92C832B683D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50" name="Google Shape;8215;p53">
                  <a:extLst>
                    <a:ext uri="{FF2B5EF4-FFF2-40B4-BE49-F238E27FC236}">
                      <a16:creationId xmlns:a16="http://schemas.microsoft.com/office/drawing/2014/main" id="{EA6E7250-A25F-4DD6-A8F4-00FA678B1BC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1" name="Google Shape;8216;p53">
                <a:extLst>
                  <a:ext uri="{FF2B5EF4-FFF2-40B4-BE49-F238E27FC236}">
                    <a16:creationId xmlns:a16="http://schemas.microsoft.com/office/drawing/2014/main" id="{5E9DFBE2-1F39-4488-A4DB-78EE9D6E1EE4}"/>
                  </a:ext>
                </a:extLst>
              </p:cNvPr>
              <p:cNvGrpSpPr/>
              <p:nvPr/>
            </p:nvGrpSpPr>
            <p:grpSpPr>
              <a:xfrm>
                <a:off x="4823774" y="3950733"/>
                <a:ext cx="37398" cy="32034"/>
                <a:chOff x="4823774" y="3950733"/>
                <a:chExt cx="37398" cy="32034"/>
              </a:xfrm>
              <a:grpFill/>
            </p:grpSpPr>
            <p:sp>
              <p:nvSpPr>
                <p:cNvPr id="347" name="Google Shape;8217;p53">
                  <a:extLst>
                    <a:ext uri="{FF2B5EF4-FFF2-40B4-BE49-F238E27FC236}">
                      <a16:creationId xmlns:a16="http://schemas.microsoft.com/office/drawing/2014/main" id="{5025B270-C883-4F8D-A423-E017547A5FE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68569" tIns="68569" rIns="68569" bIns="68569" anchor="ctr" anchorCtr="0">
                  <a:noAutofit/>
                </a:bodyPr>
                <a:lstStyle/>
                <a:p>
                  <a:endParaRPr sz="1050"/>
                </a:p>
              </p:txBody>
            </p:sp>
            <p:sp>
              <p:nvSpPr>
                <p:cNvPr id="348" name="Google Shape;8218;p53">
                  <a:extLst>
                    <a:ext uri="{FF2B5EF4-FFF2-40B4-BE49-F238E27FC236}">
                      <a16:creationId xmlns:a16="http://schemas.microsoft.com/office/drawing/2014/main" id="{5EF1ABC4-89EF-48B3-910D-11659EB81016}"/>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2" name="Google Shape;8219;p53">
                <a:extLst>
                  <a:ext uri="{FF2B5EF4-FFF2-40B4-BE49-F238E27FC236}">
                    <a16:creationId xmlns:a16="http://schemas.microsoft.com/office/drawing/2014/main" id="{BDCD5EEF-0E41-41B8-818B-AA3A77171668}"/>
                  </a:ext>
                </a:extLst>
              </p:cNvPr>
              <p:cNvGrpSpPr/>
              <p:nvPr/>
            </p:nvGrpSpPr>
            <p:grpSpPr>
              <a:xfrm>
                <a:off x="4823396" y="4110566"/>
                <a:ext cx="31405" cy="26906"/>
                <a:chOff x="4823396" y="4110566"/>
                <a:chExt cx="31405" cy="26906"/>
              </a:xfrm>
              <a:grpFill/>
            </p:grpSpPr>
            <p:sp>
              <p:nvSpPr>
                <p:cNvPr id="345" name="Google Shape;8220;p53">
                  <a:extLst>
                    <a:ext uri="{FF2B5EF4-FFF2-40B4-BE49-F238E27FC236}">
                      <a16:creationId xmlns:a16="http://schemas.microsoft.com/office/drawing/2014/main" id="{F32A12ED-EA89-4519-AADF-951D3156476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46" name="Google Shape;8221;p53">
                  <a:extLst>
                    <a:ext uri="{FF2B5EF4-FFF2-40B4-BE49-F238E27FC236}">
                      <a16:creationId xmlns:a16="http://schemas.microsoft.com/office/drawing/2014/main" id="{73295BF7-0E28-4654-9651-ED8D769908CC}"/>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3" name="Google Shape;8222;p53">
                <a:extLst>
                  <a:ext uri="{FF2B5EF4-FFF2-40B4-BE49-F238E27FC236}">
                    <a16:creationId xmlns:a16="http://schemas.microsoft.com/office/drawing/2014/main" id="{B6A7BE82-3C5F-47EA-8EA4-0C2AE77592F1}"/>
                  </a:ext>
                </a:extLst>
              </p:cNvPr>
              <p:cNvGrpSpPr/>
              <p:nvPr/>
            </p:nvGrpSpPr>
            <p:grpSpPr>
              <a:xfrm>
                <a:off x="4838332" y="3821150"/>
                <a:ext cx="31499" cy="26898"/>
                <a:chOff x="4838332" y="3821150"/>
                <a:chExt cx="31499" cy="26898"/>
              </a:xfrm>
              <a:grpFill/>
            </p:grpSpPr>
            <p:sp>
              <p:nvSpPr>
                <p:cNvPr id="343" name="Google Shape;8223;p53">
                  <a:extLst>
                    <a:ext uri="{FF2B5EF4-FFF2-40B4-BE49-F238E27FC236}">
                      <a16:creationId xmlns:a16="http://schemas.microsoft.com/office/drawing/2014/main" id="{7AD4DB9A-9DDA-41AC-99E4-83A915F7FFB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44" name="Google Shape;8224;p53">
                  <a:extLst>
                    <a:ext uri="{FF2B5EF4-FFF2-40B4-BE49-F238E27FC236}">
                      <a16:creationId xmlns:a16="http://schemas.microsoft.com/office/drawing/2014/main" id="{282BF605-D952-424E-ACBE-3DC6A46746D6}"/>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4" name="Google Shape;8225;p53">
                <a:extLst>
                  <a:ext uri="{FF2B5EF4-FFF2-40B4-BE49-F238E27FC236}">
                    <a16:creationId xmlns:a16="http://schemas.microsoft.com/office/drawing/2014/main" id="{25D31761-FCEB-4C7B-8D05-021E5CC5D3B2}"/>
                  </a:ext>
                </a:extLst>
              </p:cNvPr>
              <p:cNvGrpSpPr/>
              <p:nvPr/>
            </p:nvGrpSpPr>
            <p:grpSpPr>
              <a:xfrm>
                <a:off x="4661275" y="3815007"/>
                <a:ext cx="36824" cy="31523"/>
                <a:chOff x="4661275" y="3815007"/>
                <a:chExt cx="36824" cy="31523"/>
              </a:xfrm>
              <a:grpFill/>
            </p:grpSpPr>
            <p:sp>
              <p:nvSpPr>
                <p:cNvPr id="341" name="Google Shape;8226;p53">
                  <a:extLst>
                    <a:ext uri="{FF2B5EF4-FFF2-40B4-BE49-F238E27FC236}">
                      <a16:creationId xmlns:a16="http://schemas.microsoft.com/office/drawing/2014/main" id="{59DA4368-34DF-4810-8A33-D657430AA63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68569" tIns="68569" rIns="68569" bIns="68569" anchor="ctr" anchorCtr="0">
                  <a:noAutofit/>
                </a:bodyPr>
                <a:lstStyle/>
                <a:p>
                  <a:endParaRPr sz="1050"/>
                </a:p>
              </p:txBody>
            </p:sp>
            <p:sp>
              <p:nvSpPr>
                <p:cNvPr id="342" name="Google Shape;8227;p53">
                  <a:extLst>
                    <a:ext uri="{FF2B5EF4-FFF2-40B4-BE49-F238E27FC236}">
                      <a16:creationId xmlns:a16="http://schemas.microsoft.com/office/drawing/2014/main" id="{A60A1CEA-FC83-4123-A5C9-88077C6C0FE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5" name="Google Shape;8228;p53">
                <a:extLst>
                  <a:ext uri="{FF2B5EF4-FFF2-40B4-BE49-F238E27FC236}">
                    <a16:creationId xmlns:a16="http://schemas.microsoft.com/office/drawing/2014/main" id="{F8BAF47D-49EF-49DE-9B2E-503CF70C084A}"/>
                  </a:ext>
                </a:extLst>
              </p:cNvPr>
              <p:cNvGrpSpPr/>
              <p:nvPr/>
            </p:nvGrpSpPr>
            <p:grpSpPr>
              <a:xfrm>
                <a:off x="4558998" y="3851037"/>
                <a:ext cx="33591" cy="28699"/>
                <a:chOff x="4558998" y="3851037"/>
                <a:chExt cx="33591" cy="28699"/>
              </a:xfrm>
              <a:grpFill/>
            </p:grpSpPr>
            <p:sp>
              <p:nvSpPr>
                <p:cNvPr id="339" name="Google Shape;8229;p53">
                  <a:extLst>
                    <a:ext uri="{FF2B5EF4-FFF2-40B4-BE49-F238E27FC236}">
                      <a16:creationId xmlns:a16="http://schemas.microsoft.com/office/drawing/2014/main" id="{E80311C0-9521-4E36-A9F6-1B0E28CD757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68569" tIns="68569" rIns="68569" bIns="68569" anchor="ctr" anchorCtr="0">
                  <a:noAutofit/>
                </a:bodyPr>
                <a:lstStyle/>
                <a:p>
                  <a:endParaRPr sz="1050"/>
                </a:p>
              </p:txBody>
            </p:sp>
            <p:sp>
              <p:nvSpPr>
                <p:cNvPr id="340" name="Google Shape;8230;p53">
                  <a:extLst>
                    <a:ext uri="{FF2B5EF4-FFF2-40B4-BE49-F238E27FC236}">
                      <a16:creationId xmlns:a16="http://schemas.microsoft.com/office/drawing/2014/main" id="{73EB8D42-C9A5-45A5-8A52-6C19A34C8395}"/>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6" name="Google Shape;8231;p53">
                <a:extLst>
                  <a:ext uri="{FF2B5EF4-FFF2-40B4-BE49-F238E27FC236}">
                    <a16:creationId xmlns:a16="http://schemas.microsoft.com/office/drawing/2014/main" id="{A2FCB3CA-3CFE-4F43-BD36-954162635E8E}"/>
                  </a:ext>
                </a:extLst>
              </p:cNvPr>
              <p:cNvGrpSpPr/>
              <p:nvPr/>
            </p:nvGrpSpPr>
            <p:grpSpPr>
              <a:xfrm>
                <a:off x="4696762" y="3638587"/>
                <a:ext cx="33591" cy="28794"/>
                <a:chOff x="4696762" y="3638587"/>
                <a:chExt cx="33591" cy="28794"/>
              </a:xfrm>
              <a:grpFill/>
            </p:grpSpPr>
            <p:sp>
              <p:nvSpPr>
                <p:cNvPr id="337" name="Google Shape;8232;p53">
                  <a:extLst>
                    <a:ext uri="{FF2B5EF4-FFF2-40B4-BE49-F238E27FC236}">
                      <a16:creationId xmlns:a16="http://schemas.microsoft.com/office/drawing/2014/main" id="{0D081219-5CBC-4363-AFA0-B58D21AAB23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68569" tIns="68569" rIns="68569" bIns="68569" anchor="ctr" anchorCtr="0">
                  <a:noAutofit/>
                </a:bodyPr>
                <a:lstStyle/>
                <a:p>
                  <a:endParaRPr sz="1050"/>
                </a:p>
              </p:txBody>
            </p:sp>
            <p:sp>
              <p:nvSpPr>
                <p:cNvPr id="338" name="Google Shape;8233;p53">
                  <a:extLst>
                    <a:ext uri="{FF2B5EF4-FFF2-40B4-BE49-F238E27FC236}">
                      <a16:creationId xmlns:a16="http://schemas.microsoft.com/office/drawing/2014/main" id="{881A31F7-66E6-424D-A777-48E1071359F6}"/>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7" name="Google Shape;8234;p53">
                <a:extLst>
                  <a:ext uri="{FF2B5EF4-FFF2-40B4-BE49-F238E27FC236}">
                    <a16:creationId xmlns:a16="http://schemas.microsoft.com/office/drawing/2014/main" id="{CEA6E649-7922-4E43-B5EE-9B6DED2C3BF7}"/>
                  </a:ext>
                </a:extLst>
              </p:cNvPr>
              <p:cNvGrpSpPr/>
              <p:nvPr/>
            </p:nvGrpSpPr>
            <p:grpSpPr>
              <a:xfrm>
                <a:off x="4929479" y="3939140"/>
                <a:ext cx="33497" cy="28692"/>
                <a:chOff x="4929479" y="3939140"/>
                <a:chExt cx="33497" cy="28692"/>
              </a:xfrm>
              <a:grpFill/>
            </p:grpSpPr>
            <p:sp>
              <p:nvSpPr>
                <p:cNvPr id="335" name="Google Shape;8235;p53">
                  <a:extLst>
                    <a:ext uri="{FF2B5EF4-FFF2-40B4-BE49-F238E27FC236}">
                      <a16:creationId xmlns:a16="http://schemas.microsoft.com/office/drawing/2014/main" id="{DF5EE51F-B57B-434E-A07A-6312693137C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336" name="Google Shape;8236;p53">
                  <a:extLst>
                    <a:ext uri="{FF2B5EF4-FFF2-40B4-BE49-F238E27FC236}">
                      <a16:creationId xmlns:a16="http://schemas.microsoft.com/office/drawing/2014/main" id="{4FAD5616-B3C3-4842-8E05-1669CE578FCF}"/>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8" name="Google Shape;8237;p53">
                <a:extLst>
                  <a:ext uri="{FF2B5EF4-FFF2-40B4-BE49-F238E27FC236}">
                    <a16:creationId xmlns:a16="http://schemas.microsoft.com/office/drawing/2014/main" id="{9ECDEF93-9F84-4F57-A5B2-D9988C564BCA}"/>
                  </a:ext>
                </a:extLst>
              </p:cNvPr>
              <p:cNvGrpSpPr/>
              <p:nvPr/>
            </p:nvGrpSpPr>
            <p:grpSpPr>
              <a:xfrm>
                <a:off x="4907119" y="3986039"/>
                <a:ext cx="33497" cy="28699"/>
                <a:chOff x="4907119" y="3986039"/>
                <a:chExt cx="33497" cy="28699"/>
              </a:xfrm>
              <a:grpFill/>
            </p:grpSpPr>
            <p:sp>
              <p:nvSpPr>
                <p:cNvPr id="333" name="Google Shape;8238;p53">
                  <a:extLst>
                    <a:ext uri="{FF2B5EF4-FFF2-40B4-BE49-F238E27FC236}">
                      <a16:creationId xmlns:a16="http://schemas.microsoft.com/office/drawing/2014/main" id="{613ACF33-2AD2-4CD0-A0BE-62B45BB241B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334" name="Google Shape;8239;p53">
                  <a:extLst>
                    <a:ext uri="{FF2B5EF4-FFF2-40B4-BE49-F238E27FC236}">
                      <a16:creationId xmlns:a16="http://schemas.microsoft.com/office/drawing/2014/main" id="{4A508548-B94C-4AC9-B2BD-87BF9EAB08EB}"/>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9" name="Google Shape;8240;p53">
                <a:extLst>
                  <a:ext uri="{FF2B5EF4-FFF2-40B4-BE49-F238E27FC236}">
                    <a16:creationId xmlns:a16="http://schemas.microsoft.com/office/drawing/2014/main" id="{054FB04F-54E1-41F1-9747-EB42C0C9E980}"/>
                  </a:ext>
                </a:extLst>
              </p:cNvPr>
              <p:cNvGrpSpPr/>
              <p:nvPr/>
            </p:nvGrpSpPr>
            <p:grpSpPr>
              <a:xfrm>
                <a:off x="4911783" y="4048102"/>
                <a:ext cx="33591" cy="28762"/>
                <a:chOff x="4911783" y="4048102"/>
                <a:chExt cx="33591" cy="28762"/>
              </a:xfrm>
              <a:grpFill/>
            </p:grpSpPr>
            <p:sp>
              <p:nvSpPr>
                <p:cNvPr id="331" name="Google Shape;8241;p53">
                  <a:extLst>
                    <a:ext uri="{FF2B5EF4-FFF2-40B4-BE49-F238E27FC236}">
                      <a16:creationId xmlns:a16="http://schemas.microsoft.com/office/drawing/2014/main" id="{6E1ED81F-831F-45BD-88F6-CA92B60C3F5D}"/>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32" name="Google Shape;8242;p53">
                  <a:extLst>
                    <a:ext uri="{FF2B5EF4-FFF2-40B4-BE49-F238E27FC236}">
                      <a16:creationId xmlns:a16="http://schemas.microsoft.com/office/drawing/2014/main" id="{31BB00D8-260A-4996-9149-8B3809687BD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20" name="Google Shape;8243;p53">
                <a:extLst>
                  <a:ext uri="{FF2B5EF4-FFF2-40B4-BE49-F238E27FC236}">
                    <a16:creationId xmlns:a16="http://schemas.microsoft.com/office/drawing/2014/main" id="{2991AE6C-1B7C-4BCD-A1F1-AF2895C3310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21" name="Google Shape;8244;p53">
                <a:extLst>
                  <a:ext uri="{FF2B5EF4-FFF2-40B4-BE49-F238E27FC236}">
                    <a16:creationId xmlns:a16="http://schemas.microsoft.com/office/drawing/2014/main" id="{0805C269-6135-4E75-AAF0-C5DD62E0F3AB}"/>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nvGrpSpPr>
              <p:cNvPr id="322" name="Google Shape;8245;p53">
                <a:extLst>
                  <a:ext uri="{FF2B5EF4-FFF2-40B4-BE49-F238E27FC236}">
                    <a16:creationId xmlns:a16="http://schemas.microsoft.com/office/drawing/2014/main" id="{EF81AE4E-BAF0-4BC2-BBB8-5676E8754FB1}"/>
                  </a:ext>
                </a:extLst>
              </p:cNvPr>
              <p:cNvGrpSpPr/>
              <p:nvPr/>
            </p:nvGrpSpPr>
            <p:grpSpPr>
              <a:xfrm>
                <a:off x="4762623" y="3837847"/>
                <a:ext cx="42416" cy="36273"/>
                <a:chOff x="4762623" y="3837847"/>
                <a:chExt cx="42416" cy="36273"/>
              </a:xfrm>
              <a:grpFill/>
            </p:grpSpPr>
            <p:sp>
              <p:nvSpPr>
                <p:cNvPr id="329" name="Google Shape;8246;p53">
                  <a:extLst>
                    <a:ext uri="{FF2B5EF4-FFF2-40B4-BE49-F238E27FC236}">
                      <a16:creationId xmlns:a16="http://schemas.microsoft.com/office/drawing/2014/main" id="{2BF49180-D9A8-40C7-B0E3-561363032D2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68569" tIns="68569" rIns="68569" bIns="68569" anchor="ctr" anchorCtr="0">
                  <a:noAutofit/>
                </a:bodyPr>
                <a:lstStyle/>
                <a:p>
                  <a:endParaRPr sz="1050"/>
                </a:p>
              </p:txBody>
            </p:sp>
            <p:sp>
              <p:nvSpPr>
                <p:cNvPr id="330" name="Google Shape;8247;p53">
                  <a:extLst>
                    <a:ext uri="{FF2B5EF4-FFF2-40B4-BE49-F238E27FC236}">
                      <a16:creationId xmlns:a16="http://schemas.microsoft.com/office/drawing/2014/main" id="{B599797F-B942-4926-9D0E-FE1E853C3D7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3" name="Google Shape;8248;p53">
                <a:extLst>
                  <a:ext uri="{FF2B5EF4-FFF2-40B4-BE49-F238E27FC236}">
                    <a16:creationId xmlns:a16="http://schemas.microsoft.com/office/drawing/2014/main" id="{F83ED951-01D0-4A8A-B045-3E75B35C9A97}"/>
                  </a:ext>
                </a:extLst>
              </p:cNvPr>
              <p:cNvGrpSpPr/>
              <p:nvPr/>
            </p:nvGrpSpPr>
            <p:grpSpPr>
              <a:xfrm>
                <a:off x="4746044" y="4104966"/>
                <a:ext cx="33497" cy="28699"/>
                <a:chOff x="4746044" y="4104966"/>
                <a:chExt cx="33497" cy="28699"/>
              </a:xfrm>
              <a:grpFill/>
            </p:grpSpPr>
            <p:sp>
              <p:nvSpPr>
                <p:cNvPr id="327" name="Google Shape;8249;p53">
                  <a:extLst>
                    <a:ext uri="{FF2B5EF4-FFF2-40B4-BE49-F238E27FC236}">
                      <a16:creationId xmlns:a16="http://schemas.microsoft.com/office/drawing/2014/main" id="{86E11382-E6FF-4B1D-B755-884C22C32B7D}"/>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68569" tIns="68569" rIns="68569" bIns="68569" anchor="ctr" anchorCtr="0">
                  <a:noAutofit/>
                </a:bodyPr>
                <a:lstStyle/>
                <a:p>
                  <a:endParaRPr sz="1050"/>
                </a:p>
              </p:txBody>
            </p:sp>
            <p:sp>
              <p:nvSpPr>
                <p:cNvPr id="328" name="Google Shape;8250;p53">
                  <a:extLst>
                    <a:ext uri="{FF2B5EF4-FFF2-40B4-BE49-F238E27FC236}">
                      <a16:creationId xmlns:a16="http://schemas.microsoft.com/office/drawing/2014/main" id="{F2819F1E-A138-4F7A-BF5C-7EDBDE406021}"/>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4" name="Google Shape;8251;p53">
                <a:extLst>
                  <a:ext uri="{FF2B5EF4-FFF2-40B4-BE49-F238E27FC236}">
                    <a16:creationId xmlns:a16="http://schemas.microsoft.com/office/drawing/2014/main" id="{AE0855E7-6843-4284-8235-599F6E459BD7}"/>
                  </a:ext>
                </a:extLst>
              </p:cNvPr>
              <p:cNvGrpSpPr/>
              <p:nvPr/>
            </p:nvGrpSpPr>
            <p:grpSpPr>
              <a:xfrm>
                <a:off x="4859646" y="4162554"/>
                <a:ext cx="33591" cy="28762"/>
                <a:chOff x="4859646" y="4162554"/>
                <a:chExt cx="33591" cy="28762"/>
              </a:xfrm>
              <a:grpFill/>
            </p:grpSpPr>
            <p:sp>
              <p:nvSpPr>
                <p:cNvPr id="325" name="Google Shape;8252;p53">
                  <a:extLst>
                    <a:ext uri="{FF2B5EF4-FFF2-40B4-BE49-F238E27FC236}">
                      <a16:creationId xmlns:a16="http://schemas.microsoft.com/office/drawing/2014/main" id="{CEF8ECED-718B-40F2-8E4F-03E75BCE7D95}"/>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68569" tIns="68569" rIns="68569" bIns="68569" anchor="ctr" anchorCtr="0">
                  <a:noAutofit/>
                </a:bodyPr>
                <a:lstStyle/>
                <a:p>
                  <a:endParaRPr sz="1050"/>
                </a:p>
              </p:txBody>
            </p:sp>
            <p:sp>
              <p:nvSpPr>
                <p:cNvPr id="326" name="Google Shape;8253;p53">
                  <a:extLst>
                    <a:ext uri="{FF2B5EF4-FFF2-40B4-BE49-F238E27FC236}">
                      <a16:creationId xmlns:a16="http://schemas.microsoft.com/office/drawing/2014/main" id="{A5A5E865-3A1B-47AD-8D9B-59C356BAB14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7" name="Google Shape;8254;p53">
              <a:extLst>
                <a:ext uri="{FF2B5EF4-FFF2-40B4-BE49-F238E27FC236}">
                  <a16:creationId xmlns:a16="http://schemas.microsoft.com/office/drawing/2014/main" id="{74E690B1-1A0F-46BB-A26B-61A255B20B4E}"/>
                </a:ext>
              </a:extLst>
            </p:cNvPr>
            <p:cNvGrpSpPr/>
            <p:nvPr/>
          </p:nvGrpSpPr>
          <p:grpSpPr>
            <a:xfrm>
              <a:off x="3597785" y="3274438"/>
              <a:ext cx="855610" cy="1122100"/>
              <a:chOff x="3597785" y="3274438"/>
              <a:chExt cx="855610" cy="1122100"/>
            </a:xfrm>
            <a:grpFill/>
          </p:grpSpPr>
          <p:grpSp>
            <p:nvGrpSpPr>
              <p:cNvPr id="18" name="Google Shape;8255;p53">
                <a:extLst>
                  <a:ext uri="{FF2B5EF4-FFF2-40B4-BE49-F238E27FC236}">
                    <a16:creationId xmlns:a16="http://schemas.microsoft.com/office/drawing/2014/main" id="{9295E458-F4BA-47BD-A3DB-D3D46914ED0F}"/>
                  </a:ext>
                </a:extLst>
              </p:cNvPr>
              <p:cNvGrpSpPr/>
              <p:nvPr/>
            </p:nvGrpSpPr>
            <p:grpSpPr>
              <a:xfrm>
                <a:off x="3617857" y="3284717"/>
                <a:ext cx="826785" cy="1099165"/>
                <a:chOff x="3617857" y="3284717"/>
                <a:chExt cx="826785" cy="1099165"/>
              </a:xfrm>
              <a:grpFill/>
            </p:grpSpPr>
            <p:sp>
              <p:nvSpPr>
                <p:cNvPr id="156" name="Google Shape;8256;p53">
                  <a:extLst>
                    <a:ext uri="{FF2B5EF4-FFF2-40B4-BE49-F238E27FC236}">
                      <a16:creationId xmlns:a16="http://schemas.microsoft.com/office/drawing/2014/main" id="{1D03F773-EFE7-45EB-A842-4FC6449635CB}"/>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7" name="Google Shape;8257;p53">
                  <a:extLst>
                    <a:ext uri="{FF2B5EF4-FFF2-40B4-BE49-F238E27FC236}">
                      <a16:creationId xmlns:a16="http://schemas.microsoft.com/office/drawing/2014/main" id="{DDCF4667-C254-4E87-8B44-DC941A9E19A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8" name="Google Shape;8258;p53">
                  <a:extLst>
                    <a:ext uri="{FF2B5EF4-FFF2-40B4-BE49-F238E27FC236}">
                      <a16:creationId xmlns:a16="http://schemas.microsoft.com/office/drawing/2014/main" id="{2825C953-D7FE-4848-BA43-BEE580D0942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9" name="Google Shape;8259;p53">
                  <a:extLst>
                    <a:ext uri="{FF2B5EF4-FFF2-40B4-BE49-F238E27FC236}">
                      <a16:creationId xmlns:a16="http://schemas.microsoft.com/office/drawing/2014/main" id="{A57F6E97-7235-49A4-848B-5E98C66590A8}"/>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0" name="Google Shape;8260;p53">
                  <a:extLst>
                    <a:ext uri="{FF2B5EF4-FFF2-40B4-BE49-F238E27FC236}">
                      <a16:creationId xmlns:a16="http://schemas.microsoft.com/office/drawing/2014/main" id="{B60A10DC-F754-4394-9F5B-4B08FDED822F}"/>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1" name="Google Shape;8261;p53">
                  <a:extLst>
                    <a:ext uri="{FF2B5EF4-FFF2-40B4-BE49-F238E27FC236}">
                      <a16:creationId xmlns:a16="http://schemas.microsoft.com/office/drawing/2014/main" id="{A9AC4B0E-BDB5-4D56-8F89-987D2A14F973}"/>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2" name="Google Shape;8262;p53">
                  <a:extLst>
                    <a:ext uri="{FF2B5EF4-FFF2-40B4-BE49-F238E27FC236}">
                      <a16:creationId xmlns:a16="http://schemas.microsoft.com/office/drawing/2014/main" id="{85ADBDE3-24AC-498D-A560-CB39EC0606B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3" name="Google Shape;8263;p53">
                  <a:extLst>
                    <a:ext uri="{FF2B5EF4-FFF2-40B4-BE49-F238E27FC236}">
                      <a16:creationId xmlns:a16="http://schemas.microsoft.com/office/drawing/2014/main" id="{7715DFFD-9AA2-4066-BD10-2F2E350BA30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4" name="Google Shape;8264;p53">
                  <a:extLst>
                    <a:ext uri="{FF2B5EF4-FFF2-40B4-BE49-F238E27FC236}">
                      <a16:creationId xmlns:a16="http://schemas.microsoft.com/office/drawing/2014/main" id="{66DEC94F-D07C-48E1-B286-9D83D0A9C2F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5" name="Google Shape;8265;p53">
                  <a:extLst>
                    <a:ext uri="{FF2B5EF4-FFF2-40B4-BE49-F238E27FC236}">
                      <a16:creationId xmlns:a16="http://schemas.microsoft.com/office/drawing/2014/main" id="{8AA93D9D-7393-41A2-801B-F52B342E80E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6" name="Google Shape;8266;p53">
                  <a:extLst>
                    <a:ext uri="{FF2B5EF4-FFF2-40B4-BE49-F238E27FC236}">
                      <a16:creationId xmlns:a16="http://schemas.microsoft.com/office/drawing/2014/main" id="{215A78DA-9ED6-41BE-B320-2DA94888D79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7" name="Google Shape;8267;p53">
                  <a:extLst>
                    <a:ext uri="{FF2B5EF4-FFF2-40B4-BE49-F238E27FC236}">
                      <a16:creationId xmlns:a16="http://schemas.microsoft.com/office/drawing/2014/main" id="{9C91E6F5-F175-4660-A311-CDD60ED59931}"/>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8" name="Google Shape;8268;p53">
                  <a:extLst>
                    <a:ext uri="{FF2B5EF4-FFF2-40B4-BE49-F238E27FC236}">
                      <a16:creationId xmlns:a16="http://schemas.microsoft.com/office/drawing/2014/main" id="{B7F170FE-8E72-4AC8-AC79-C3307DB59AF7}"/>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9" name="Google Shape;8269;p53">
                  <a:extLst>
                    <a:ext uri="{FF2B5EF4-FFF2-40B4-BE49-F238E27FC236}">
                      <a16:creationId xmlns:a16="http://schemas.microsoft.com/office/drawing/2014/main" id="{C15804D2-A6FC-44D0-8E30-04939272F19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0" name="Google Shape;8270;p53">
                  <a:extLst>
                    <a:ext uri="{FF2B5EF4-FFF2-40B4-BE49-F238E27FC236}">
                      <a16:creationId xmlns:a16="http://schemas.microsoft.com/office/drawing/2014/main" id="{E71A3211-7C17-49DF-8B04-639A0C188C9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1" name="Google Shape;8271;p53">
                  <a:extLst>
                    <a:ext uri="{FF2B5EF4-FFF2-40B4-BE49-F238E27FC236}">
                      <a16:creationId xmlns:a16="http://schemas.microsoft.com/office/drawing/2014/main" id="{B24A90E3-7B43-4BCB-9389-04BAB655FD8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2" name="Google Shape;8272;p53">
                  <a:extLst>
                    <a:ext uri="{FF2B5EF4-FFF2-40B4-BE49-F238E27FC236}">
                      <a16:creationId xmlns:a16="http://schemas.microsoft.com/office/drawing/2014/main" id="{90114087-B937-44CB-A9B3-3690323391C3}"/>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8273;p53">
                  <a:extLst>
                    <a:ext uri="{FF2B5EF4-FFF2-40B4-BE49-F238E27FC236}">
                      <a16:creationId xmlns:a16="http://schemas.microsoft.com/office/drawing/2014/main" id="{D73945D3-8010-4715-8759-6A74D73BF2D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4" name="Google Shape;8274;p53">
                  <a:extLst>
                    <a:ext uri="{FF2B5EF4-FFF2-40B4-BE49-F238E27FC236}">
                      <a16:creationId xmlns:a16="http://schemas.microsoft.com/office/drawing/2014/main" id="{7BFEF738-94B2-4A82-8B05-CBBE2BC1481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5" name="Google Shape;8275;p53">
                  <a:extLst>
                    <a:ext uri="{FF2B5EF4-FFF2-40B4-BE49-F238E27FC236}">
                      <a16:creationId xmlns:a16="http://schemas.microsoft.com/office/drawing/2014/main" id="{F3E98B1A-187E-49CA-B98F-6C19D6D319A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6" name="Google Shape;8276;p53">
                  <a:extLst>
                    <a:ext uri="{FF2B5EF4-FFF2-40B4-BE49-F238E27FC236}">
                      <a16:creationId xmlns:a16="http://schemas.microsoft.com/office/drawing/2014/main" id="{4398BDC9-8261-46E3-8E5B-03386B6AD13F}"/>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7" name="Google Shape;8277;p53">
                  <a:extLst>
                    <a:ext uri="{FF2B5EF4-FFF2-40B4-BE49-F238E27FC236}">
                      <a16:creationId xmlns:a16="http://schemas.microsoft.com/office/drawing/2014/main" id="{6FA6271A-EE25-4A6F-9EFF-9E21F23A0EC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8" name="Google Shape;8278;p53">
                  <a:extLst>
                    <a:ext uri="{FF2B5EF4-FFF2-40B4-BE49-F238E27FC236}">
                      <a16:creationId xmlns:a16="http://schemas.microsoft.com/office/drawing/2014/main" id="{71402388-0FAA-492A-A1E1-37E70757A1A8}"/>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9" name="Google Shape;8279;p53">
                  <a:extLst>
                    <a:ext uri="{FF2B5EF4-FFF2-40B4-BE49-F238E27FC236}">
                      <a16:creationId xmlns:a16="http://schemas.microsoft.com/office/drawing/2014/main" id="{70F2B6D9-CC35-4B32-A164-D7296C69E6D5}"/>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0" name="Google Shape;8280;p53">
                  <a:extLst>
                    <a:ext uri="{FF2B5EF4-FFF2-40B4-BE49-F238E27FC236}">
                      <a16:creationId xmlns:a16="http://schemas.microsoft.com/office/drawing/2014/main" id="{7C226FD8-1959-4E03-A5E1-264E9D7C2B73}"/>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1" name="Google Shape;8281;p53">
                  <a:extLst>
                    <a:ext uri="{FF2B5EF4-FFF2-40B4-BE49-F238E27FC236}">
                      <a16:creationId xmlns:a16="http://schemas.microsoft.com/office/drawing/2014/main" id="{D4070F17-F3E9-4282-A12D-2D7A55130034}"/>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2" name="Google Shape;8282;p53">
                  <a:extLst>
                    <a:ext uri="{FF2B5EF4-FFF2-40B4-BE49-F238E27FC236}">
                      <a16:creationId xmlns:a16="http://schemas.microsoft.com/office/drawing/2014/main" id="{19EFE4D3-1CE1-4387-A764-87423AE88BED}"/>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3" name="Google Shape;8283;p53">
                  <a:extLst>
                    <a:ext uri="{FF2B5EF4-FFF2-40B4-BE49-F238E27FC236}">
                      <a16:creationId xmlns:a16="http://schemas.microsoft.com/office/drawing/2014/main" id="{DF3E8A29-6B36-4EBC-BC39-F8A25013BCD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4" name="Google Shape;8284;p53">
                  <a:extLst>
                    <a:ext uri="{FF2B5EF4-FFF2-40B4-BE49-F238E27FC236}">
                      <a16:creationId xmlns:a16="http://schemas.microsoft.com/office/drawing/2014/main" id="{1827456D-8445-4D44-87D0-FE1E5E2B736B}"/>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5" name="Google Shape;8285;p53">
                  <a:extLst>
                    <a:ext uri="{FF2B5EF4-FFF2-40B4-BE49-F238E27FC236}">
                      <a16:creationId xmlns:a16="http://schemas.microsoft.com/office/drawing/2014/main" id="{69A569A4-814C-4B7B-B1FD-D1F9B1312EA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6" name="Google Shape;8286;p53">
                  <a:extLst>
                    <a:ext uri="{FF2B5EF4-FFF2-40B4-BE49-F238E27FC236}">
                      <a16:creationId xmlns:a16="http://schemas.microsoft.com/office/drawing/2014/main" id="{5C53C017-EBAF-4A8B-BF05-8E88BCD017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8287;p53">
                  <a:extLst>
                    <a:ext uri="{FF2B5EF4-FFF2-40B4-BE49-F238E27FC236}">
                      <a16:creationId xmlns:a16="http://schemas.microsoft.com/office/drawing/2014/main" id="{D9259B51-A089-480A-BC64-1DA73F85DF0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8" name="Google Shape;8288;p53">
                  <a:extLst>
                    <a:ext uri="{FF2B5EF4-FFF2-40B4-BE49-F238E27FC236}">
                      <a16:creationId xmlns:a16="http://schemas.microsoft.com/office/drawing/2014/main" id="{DCE524F3-93CC-46A1-A77D-EE4CBB029D7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9" name="Google Shape;8289;p53">
                  <a:extLst>
                    <a:ext uri="{FF2B5EF4-FFF2-40B4-BE49-F238E27FC236}">
                      <a16:creationId xmlns:a16="http://schemas.microsoft.com/office/drawing/2014/main" id="{7A861DCB-9D38-4CE6-96D1-48D477346C93}"/>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0" name="Google Shape;8290;p53">
                  <a:extLst>
                    <a:ext uri="{FF2B5EF4-FFF2-40B4-BE49-F238E27FC236}">
                      <a16:creationId xmlns:a16="http://schemas.microsoft.com/office/drawing/2014/main" id="{65373FFE-45C8-43FE-95DF-917A49070B6F}"/>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1" name="Google Shape;8291;p53">
                  <a:extLst>
                    <a:ext uri="{FF2B5EF4-FFF2-40B4-BE49-F238E27FC236}">
                      <a16:creationId xmlns:a16="http://schemas.microsoft.com/office/drawing/2014/main" id="{F9C3A987-9429-44D2-BBED-3B7EACBEEFB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2" name="Google Shape;8292;p53">
                  <a:extLst>
                    <a:ext uri="{FF2B5EF4-FFF2-40B4-BE49-F238E27FC236}">
                      <a16:creationId xmlns:a16="http://schemas.microsoft.com/office/drawing/2014/main" id="{63D47657-91D8-4625-9872-2806B810686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3" name="Google Shape;8293;p53">
                  <a:extLst>
                    <a:ext uri="{FF2B5EF4-FFF2-40B4-BE49-F238E27FC236}">
                      <a16:creationId xmlns:a16="http://schemas.microsoft.com/office/drawing/2014/main" id="{DA0FC1AE-188A-4ED4-93A3-6C100D3DC7B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4" name="Google Shape;8294;p53">
                  <a:extLst>
                    <a:ext uri="{FF2B5EF4-FFF2-40B4-BE49-F238E27FC236}">
                      <a16:creationId xmlns:a16="http://schemas.microsoft.com/office/drawing/2014/main" id="{C4EBA822-00CF-4807-844C-F63CA2CA4A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8295;p53">
                  <a:extLst>
                    <a:ext uri="{FF2B5EF4-FFF2-40B4-BE49-F238E27FC236}">
                      <a16:creationId xmlns:a16="http://schemas.microsoft.com/office/drawing/2014/main" id="{C793A6AC-350B-4740-B436-DCA3E5E679E1}"/>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6" name="Google Shape;8296;p53">
                  <a:extLst>
                    <a:ext uri="{FF2B5EF4-FFF2-40B4-BE49-F238E27FC236}">
                      <a16:creationId xmlns:a16="http://schemas.microsoft.com/office/drawing/2014/main" id="{065818C0-3D03-4C98-B77F-7F31BE26586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7" name="Google Shape;8297;p53">
                  <a:extLst>
                    <a:ext uri="{FF2B5EF4-FFF2-40B4-BE49-F238E27FC236}">
                      <a16:creationId xmlns:a16="http://schemas.microsoft.com/office/drawing/2014/main" id="{39A402BD-0147-4721-886A-AC74750BC49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8" name="Google Shape;8298;p53">
                  <a:extLst>
                    <a:ext uri="{FF2B5EF4-FFF2-40B4-BE49-F238E27FC236}">
                      <a16:creationId xmlns:a16="http://schemas.microsoft.com/office/drawing/2014/main" id="{146A8B1F-477A-4D9E-827B-FA293F42482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9" name="Google Shape;8299;p53">
                  <a:extLst>
                    <a:ext uri="{FF2B5EF4-FFF2-40B4-BE49-F238E27FC236}">
                      <a16:creationId xmlns:a16="http://schemas.microsoft.com/office/drawing/2014/main" id="{CFA1AD7F-E807-459A-97CF-BC2F9180494E}"/>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0" name="Google Shape;8300;p53">
                  <a:extLst>
                    <a:ext uri="{FF2B5EF4-FFF2-40B4-BE49-F238E27FC236}">
                      <a16:creationId xmlns:a16="http://schemas.microsoft.com/office/drawing/2014/main" id="{FDE37170-DC6F-42BB-9DD0-A31C0293381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8301;p53">
                  <a:extLst>
                    <a:ext uri="{FF2B5EF4-FFF2-40B4-BE49-F238E27FC236}">
                      <a16:creationId xmlns:a16="http://schemas.microsoft.com/office/drawing/2014/main" id="{791C9810-0F10-4F3F-A058-2200ECECA7D7}"/>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2" name="Google Shape;8302;p53">
                  <a:extLst>
                    <a:ext uri="{FF2B5EF4-FFF2-40B4-BE49-F238E27FC236}">
                      <a16:creationId xmlns:a16="http://schemas.microsoft.com/office/drawing/2014/main" id="{098DC04C-4057-4958-83D1-4C13AA890F8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3" name="Google Shape;8303;p53">
                  <a:extLst>
                    <a:ext uri="{FF2B5EF4-FFF2-40B4-BE49-F238E27FC236}">
                      <a16:creationId xmlns:a16="http://schemas.microsoft.com/office/drawing/2014/main" id="{E463E571-06EC-4D59-9E5A-EC1B5AE51C8D}"/>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4" name="Google Shape;8304;p53">
                  <a:extLst>
                    <a:ext uri="{FF2B5EF4-FFF2-40B4-BE49-F238E27FC236}">
                      <a16:creationId xmlns:a16="http://schemas.microsoft.com/office/drawing/2014/main" id="{59EFB938-5EF0-47A4-9013-8DCA95545D5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5" name="Google Shape;8305;p53">
                  <a:extLst>
                    <a:ext uri="{FF2B5EF4-FFF2-40B4-BE49-F238E27FC236}">
                      <a16:creationId xmlns:a16="http://schemas.microsoft.com/office/drawing/2014/main" id="{B035F8CB-3D15-498A-82E2-8C2E08E218F6}"/>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8306;p53">
                  <a:extLst>
                    <a:ext uri="{FF2B5EF4-FFF2-40B4-BE49-F238E27FC236}">
                      <a16:creationId xmlns:a16="http://schemas.microsoft.com/office/drawing/2014/main" id="{23DECFB0-DDA0-4561-BF0B-9796195D07F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7" name="Google Shape;8307;p53">
                  <a:extLst>
                    <a:ext uri="{FF2B5EF4-FFF2-40B4-BE49-F238E27FC236}">
                      <a16:creationId xmlns:a16="http://schemas.microsoft.com/office/drawing/2014/main" id="{AF6292F1-71C7-4DCC-9E41-924134378C9B}"/>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8308;p53">
                  <a:extLst>
                    <a:ext uri="{FF2B5EF4-FFF2-40B4-BE49-F238E27FC236}">
                      <a16:creationId xmlns:a16="http://schemas.microsoft.com/office/drawing/2014/main" id="{5083E44A-F5F6-4A14-B628-B7FF9C27B4B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8309;p53">
                  <a:extLst>
                    <a:ext uri="{FF2B5EF4-FFF2-40B4-BE49-F238E27FC236}">
                      <a16:creationId xmlns:a16="http://schemas.microsoft.com/office/drawing/2014/main" id="{5E53F57D-E591-4450-8E09-6329EF9F19D2}"/>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8310;p53">
                  <a:extLst>
                    <a:ext uri="{FF2B5EF4-FFF2-40B4-BE49-F238E27FC236}">
                      <a16:creationId xmlns:a16="http://schemas.microsoft.com/office/drawing/2014/main" id="{80F06014-9DDC-445D-9FDB-DDF2DD105A3E}"/>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1" name="Google Shape;8311;p53">
                  <a:extLst>
                    <a:ext uri="{FF2B5EF4-FFF2-40B4-BE49-F238E27FC236}">
                      <a16:creationId xmlns:a16="http://schemas.microsoft.com/office/drawing/2014/main" id="{4BEEFE88-C66A-4AF4-84AA-8B2F03B8EDE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19" name="Google Shape;8312;p53">
                <a:extLst>
                  <a:ext uri="{FF2B5EF4-FFF2-40B4-BE49-F238E27FC236}">
                    <a16:creationId xmlns:a16="http://schemas.microsoft.com/office/drawing/2014/main" id="{19514F88-E027-44FB-8619-3258F253DAAE}"/>
                  </a:ext>
                </a:extLst>
              </p:cNvPr>
              <p:cNvGrpSpPr/>
              <p:nvPr/>
            </p:nvGrpSpPr>
            <p:grpSpPr>
              <a:xfrm>
                <a:off x="4180904" y="4251758"/>
                <a:ext cx="37783" cy="32420"/>
                <a:chOff x="4180904" y="4251758"/>
                <a:chExt cx="37783" cy="32420"/>
              </a:xfrm>
              <a:grpFill/>
            </p:grpSpPr>
            <p:sp>
              <p:nvSpPr>
                <p:cNvPr id="154" name="Google Shape;8313;p53">
                  <a:extLst>
                    <a:ext uri="{FF2B5EF4-FFF2-40B4-BE49-F238E27FC236}">
                      <a16:creationId xmlns:a16="http://schemas.microsoft.com/office/drawing/2014/main" id="{B2718A33-CFA6-4498-8761-2098E90EAB11}"/>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155" name="Google Shape;8314;p53">
                  <a:extLst>
                    <a:ext uri="{FF2B5EF4-FFF2-40B4-BE49-F238E27FC236}">
                      <a16:creationId xmlns:a16="http://schemas.microsoft.com/office/drawing/2014/main" id="{FA6CFA4B-8D31-48EE-8B6A-22EDF0658EC5}"/>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0" name="Google Shape;8315;p53">
                <a:extLst>
                  <a:ext uri="{FF2B5EF4-FFF2-40B4-BE49-F238E27FC236}">
                    <a16:creationId xmlns:a16="http://schemas.microsoft.com/office/drawing/2014/main" id="{64C67896-DBDB-4F3A-B4E9-1B405445CCB2}"/>
                  </a:ext>
                </a:extLst>
              </p:cNvPr>
              <p:cNvGrpSpPr/>
              <p:nvPr/>
            </p:nvGrpSpPr>
            <p:grpSpPr>
              <a:xfrm>
                <a:off x="4201644" y="4081324"/>
                <a:ext cx="37783" cy="32364"/>
                <a:chOff x="4201644" y="4081324"/>
                <a:chExt cx="37783" cy="32364"/>
              </a:xfrm>
              <a:grpFill/>
            </p:grpSpPr>
            <p:sp>
              <p:nvSpPr>
                <p:cNvPr id="152" name="Google Shape;8316;p53">
                  <a:extLst>
                    <a:ext uri="{FF2B5EF4-FFF2-40B4-BE49-F238E27FC236}">
                      <a16:creationId xmlns:a16="http://schemas.microsoft.com/office/drawing/2014/main" id="{54AFC031-AD94-497B-9141-6D2B9B52117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53" name="Google Shape;8317;p53">
                  <a:extLst>
                    <a:ext uri="{FF2B5EF4-FFF2-40B4-BE49-F238E27FC236}">
                      <a16:creationId xmlns:a16="http://schemas.microsoft.com/office/drawing/2014/main" id="{3757FC0F-E11F-49F0-945C-8FC1BAA637D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 name="Google Shape;8318;p53">
                <a:extLst>
                  <a:ext uri="{FF2B5EF4-FFF2-40B4-BE49-F238E27FC236}">
                    <a16:creationId xmlns:a16="http://schemas.microsoft.com/office/drawing/2014/main" id="{2ADEC2A2-705D-459B-8DAA-356B568FDE4A}"/>
                  </a:ext>
                </a:extLst>
              </p:cNvPr>
              <p:cNvGrpSpPr/>
              <p:nvPr/>
            </p:nvGrpSpPr>
            <p:grpSpPr>
              <a:xfrm>
                <a:off x="4284416" y="3887428"/>
                <a:ext cx="37783" cy="32451"/>
                <a:chOff x="4284416" y="3887428"/>
                <a:chExt cx="37783" cy="32451"/>
              </a:xfrm>
              <a:grpFill/>
            </p:grpSpPr>
            <p:sp>
              <p:nvSpPr>
                <p:cNvPr id="150" name="Google Shape;8319;p53">
                  <a:extLst>
                    <a:ext uri="{FF2B5EF4-FFF2-40B4-BE49-F238E27FC236}">
                      <a16:creationId xmlns:a16="http://schemas.microsoft.com/office/drawing/2014/main" id="{F580303D-99BE-4D10-8B71-FC2C36EC6F3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151" name="Google Shape;8320;p53">
                  <a:extLst>
                    <a:ext uri="{FF2B5EF4-FFF2-40B4-BE49-F238E27FC236}">
                      <a16:creationId xmlns:a16="http://schemas.microsoft.com/office/drawing/2014/main" id="{0D3A6D85-8A4C-423E-8FDF-1554BA95FA28}"/>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 name="Google Shape;8321;p53">
                <a:extLst>
                  <a:ext uri="{FF2B5EF4-FFF2-40B4-BE49-F238E27FC236}">
                    <a16:creationId xmlns:a16="http://schemas.microsoft.com/office/drawing/2014/main" id="{5B9B4F5B-E30E-46EA-9DB3-08795F8F8942}"/>
                  </a:ext>
                </a:extLst>
              </p:cNvPr>
              <p:cNvGrpSpPr/>
              <p:nvPr/>
            </p:nvGrpSpPr>
            <p:grpSpPr>
              <a:xfrm>
                <a:off x="4223721" y="3860404"/>
                <a:ext cx="37870" cy="32364"/>
                <a:chOff x="4223721" y="3860404"/>
                <a:chExt cx="37870" cy="32364"/>
              </a:xfrm>
              <a:grpFill/>
            </p:grpSpPr>
            <p:sp>
              <p:nvSpPr>
                <p:cNvPr id="148" name="Google Shape;8322;p53">
                  <a:extLst>
                    <a:ext uri="{FF2B5EF4-FFF2-40B4-BE49-F238E27FC236}">
                      <a16:creationId xmlns:a16="http://schemas.microsoft.com/office/drawing/2014/main" id="{DF27713D-2A59-451A-889A-DF2F7BA4D8C1}"/>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68569" tIns="68569" rIns="68569" bIns="68569" anchor="ctr" anchorCtr="0">
                  <a:noAutofit/>
                </a:bodyPr>
                <a:lstStyle/>
                <a:p>
                  <a:endParaRPr sz="1050"/>
                </a:p>
              </p:txBody>
            </p:sp>
            <p:sp>
              <p:nvSpPr>
                <p:cNvPr id="149" name="Google Shape;8323;p53">
                  <a:extLst>
                    <a:ext uri="{FF2B5EF4-FFF2-40B4-BE49-F238E27FC236}">
                      <a16:creationId xmlns:a16="http://schemas.microsoft.com/office/drawing/2014/main" id="{80D9193E-F046-43DC-952B-598C0E1703E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 name="Google Shape;8324;p53">
                <a:extLst>
                  <a:ext uri="{FF2B5EF4-FFF2-40B4-BE49-F238E27FC236}">
                    <a16:creationId xmlns:a16="http://schemas.microsoft.com/office/drawing/2014/main" id="{01E85FCE-869C-4423-9349-719D22251EC3}"/>
                  </a:ext>
                </a:extLst>
              </p:cNvPr>
              <p:cNvGrpSpPr/>
              <p:nvPr/>
            </p:nvGrpSpPr>
            <p:grpSpPr>
              <a:xfrm>
                <a:off x="4104889" y="3699242"/>
                <a:ext cx="37776" cy="32357"/>
                <a:chOff x="4104889" y="3699242"/>
                <a:chExt cx="37776" cy="32357"/>
              </a:xfrm>
              <a:grpFill/>
            </p:grpSpPr>
            <p:sp>
              <p:nvSpPr>
                <p:cNvPr id="146" name="Google Shape;8325;p53">
                  <a:extLst>
                    <a:ext uri="{FF2B5EF4-FFF2-40B4-BE49-F238E27FC236}">
                      <a16:creationId xmlns:a16="http://schemas.microsoft.com/office/drawing/2014/main" id="{3D5D8FA7-D2F9-4821-B494-A7E7123A198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7" name="Google Shape;8326;p53">
                  <a:extLst>
                    <a:ext uri="{FF2B5EF4-FFF2-40B4-BE49-F238E27FC236}">
                      <a16:creationId xmlns:a16="http://schemas.microsoft.com/office/drawing/2014/main" id="{DE462375-115E-4312-A596-02A9498F3AC8}"/>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 name="Google Shape;8327;p53">
                <a:extLst>
                  <a:ext uri="{FF2B5EF4-FFF2-40B4-BE49-F238E27FC236}">
                    <a16:creationId xmlns:a16="http://schemas.microsoft.com/office/drawing/2014/main" id="{EA153020-C31D-424E-A6E4-96C002B58828}"/>
                  </a:ext>
                </a:extLst>
              </p:cNvPr>
              <p:cNvGrpSpPr/>
              <p:nvPr/>
            </p:nvGrpSpPr>
            <p:grpSpPr>
              <a:xfrm>
                <a:off x="4143608" y="3475121"/>
                <a:ext cx="37878" cy="32420"/>
                <a:chOff x="4143608" y="3475121"/>
                <a:chExt cx="37878" cy="32420"/>
              </a:xfrm>
              <a:grpFill/>
            </p:grpSpPr>
            <p:sp>
              <p:nvSpPr>
                <p:cNvPr id="144" name="Google Shape;8328;p53">
                  <a:extLst>
                    <a:ext uri="{FF2B5EF4-FFF2-40B4-BE49-F238E27FC236}">
                      <a16:creationId xmlns:a16="http://schemas.microsoft.com/office/drawing/2014/main" id="{3317B8FD-4C5A-4F71-8F86-81AF0B27236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68569" tIns="68569" rIns="68569" bIns="68569" anchor="ctr" anchorCtr="0">
                  <a:noAutofit/>
                </a:bodyPr>
                <a:lstStyle/>
                <a:p>
                  <a:endParaRPr sz="1050"/>
                </a:p>
              </p:txBody>
            </p:sp>
            <p:sp>
              <p:nvSpPr>
                <p:cNvPr id="145" name="Google Shape;8329;p53">
                  <a:extLst>
                    <a:ext uri="{FF2B5EF4-FFF2-40B4-BE49-F238E27FC236}">
                      <a16:creationId xmlns:a16="http://schemas.microsoft.com/office/drawing/2014/main" id="{4D8E6D47-6797-4872-B907-9C344D445EFA}"/>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 name="Google Shape;8330;p53">
                <a:extLst>
                  <a:ext uri="{FF2B5EF4-FFF2-40B4-BE49-F238E27FC236}">
                    <a16:creationId xmlns:a16="http://schemas.microsoft.com/office/drawing/2014/main" id="{05D76967-1DEB-4F2B-A6F7-AB11A277FA4B}"/>
                  </a:ext>
                </a:extLst>
              </p:cNvPr>
              <p:cNvGrpSpPr/>
              <p:nvPr/>
            </p:nvGrpSpPr>
            <p:grpSpPr>
              <a:xfrm>
                <a:off x="4217248" y="3570893"/>
                <a:ext cx="37776" cy="32364"/>
                <a:chOff x="4217248" y="3570893"/>
                <a:chExt cx="37776" cy="32364"/>
              </a:xfrm>
              <a:grpFill/>
            </p:grpSpPr>
            <p:sp>
              <p:nvSpPr>
                <p:cNvPr id="142" name="Google Shape;8331;p53">
                  <a:extLst>
                    <a:ext uri="{FF2B5EF4-FFF2-40B4-BE49-F238E27FC236}">
                      <a16:creationId xmlns:a16="http://schemas.microsoft.com/office/drawing/2014/main" id="{86D680A4-DAE4-48F6-85B5-2281CBB32C3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43" name="Google Shape;8332;p53">
                  <a:extLst>
                    <a:ext uri="{FF2B5EF4-FFF2-40B4-BE49-F238E27FC236}">
                      <a16:creationId xmlns:a16="http://schemas.microsoft.com/office/drawing/2014/main" id="{22BB3E13-07F3-421C-A2D8-BFCDE9C97C47}"/>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 name="Google Shape;8333;p53">
                <a:extLst>
                  <a:ext uri="{FF2B5EF4-FFF2-40B4-BE49-F238E27FC236}">
                    <a16:creationId xmlns:a16="http://schemas.microsoft.com/office/drawing/2014/main" id="{6AFCF3DE-0087-4F52-A398-CDF3B6490FBF}"/>
                  </a:ext>
                </a:extLst>
              </p:cNvPr>
              <p:cNvGrpSpPr/>
              <p:nvPr/>
            </p:nvGrpSpPr>
            <p:grpSpPr>
              <a:xfrm>
                <a:off x="4255307" y="3431612"/>
                <a:ext cx="37776" cy="32451"/>
                <a:chOff x="4255307" y="3431612"/>
                <a:chExt cx="37776" cy="32451"/>
              </a:xfrm>
              <a:grpFill/>
            </p:grpSpPr>
            <p:sp>
              <p:nvSpPr>
                <p:cNvPr id="140" name="Google Shape;8334;p53">
                  <a:extLst>
                    <a:ext uri="{FF2B5EF4-FFF2-40B4-BE49-F238E27FC236}">
                      <a16:creationId xmlns:a16="http://schemas.microsoft.com/office/drawing/2014/main" id="{62FC8F5A-3A85-4417-A821-869CCD6132D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1" name="Google Shape;8335;p53">
                  <a:extLst>
                    <a:ext uri="{FF2B5EF4-FFF2-40B4-BE49-F238E27FC236}">
                      <a16:creationId xmlns:a16="http://schemas.microsoft.com/office/drawing/2014/main" id="{DC45F2E0-B97A-4B56-BE30-BD25A0DC86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 name="Google Shape;8336;p53">
                <a:extLst>
                  <a:ext uri="{FF2B5EF4-FFF2-40B4-BE49-F238E27FC236}">
                    <a16:creationId xmlns:a16="http://schemas.microsoft.com/office/drawing/2014/main" id="{B73EAC22-C051-4A93-8673-0093B30D3D0B}"/>
                  </a:ext>
                </a:extLst>
              </p:cNvPr>
              <p:cNvGrpSpPr/>
              <p:nvPr/>
            </p:nvGrpSpPr>
            <p:grpSpPr>
              <a:xfrm>
                <a:off x="3853052" y="3577398"/>
                <a:ext cx="37776" cy="32420"/>
                <a:chOff x="3853052" y="3577398"/>
                <a:chExt cx="37776" cy="32420"/>
              </a:xfrm>
              <a:grpFill/>
            </p:grpSpPr>
            <p:sp>
              <p:nvSpPr>
                <p:cNvPr id="138" name="Google Shape;8337;p53">
                  <a:extLst>
                    <a:ext uri="{FF2B5EF4-FFF2-40B4-BE49-F238E27FC236}">
                      <a16:creationId xmlns:a16="http://schemas.microsoft.com/office/drawing/2014/main" id="{A4D7AA08-0CD9-4BE1-9D66-47394346BED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9" name="Google Shape;8338;p53">
                  <a:extLst>
                    <a:ext uri="{FF2B5EF4-FFF2-40B4-BE49-F238E27FC236}">
                      <a16:creationId xmlns:a16="http://schemas.microsoft.com/office/drawing/2014/main" id="{4566B3C5-B59F-4D83-B22C-130218A22F6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 name="Google Shape;8339;p53">
                <a:extLst>
                  <a:ext uri="{FF2B5EF4-FFF2-40B4-BE49-F238E27FC236}">
                    <a16:creationId xmlns:a16="http://schemas.microsoft.com/office/drawing/2014/main" id="{CE773BB5-BE2D-44F5-850D-DB28CE2F4FCB}"/>
                  </a:ext>
                </a:extLst>
              </p:cNvPr>
              <p:cNvGrpSpPr/>
              <p:nvPr/>
            </p:nvGrpSpPr>
            <p:grpSpPr>
              <a:xfrm>
                <a:off x="4039908" y="3412107"/>
                <a:ext cx="37776" cy="32357"/>
                <a:chOff x="4039908" y="3412107"/>
                <a:chExt cx="37776" cy="32357"/>
              </a:xfrm>
              <a:grpFill/>
            </p:grpSpPr>
            <p:sp>
              <p:nvSpPr>
                <p:cNvPr id="136" name="Google Shape;8340;p53">
                  <a:extLst>
                    <a:ext uri="{FF2B5EF4-FFF2-40B4-BE49-F238E27FC236}">
                      <a16:creationId xmlns:a16="http://schemas.microsoft.com/office/drawing/2014/main" id="{AAE11275-EFE6-4E0B-9DFC-22EB03870BC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7" name="Google Shape;8341;p53">
                  <a:extLst>
                    <a:ext uri="{FF2B5EF4-FFF2-40B4-BE49-F238E27FC236}">
                      <a16:creationId xmlns:a16="http://schemas.microsoft.com/office/drawing/2014/main" id="{5C4556AD-66BA-48D5-95CA-900A70CB5967}"/>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 name="Google Shape;8342;p53">
                <a:extLst>
                  <a:ext uri="{FF2B5EF4-FFF2-40B4-BE49-F238E27FC236}">
                    <a16:creationId xmlns:a16="http://schemas.microsoft.com/office/drawing/2014/main" id="{C73E671F-9D2B-4824-ADDA-80EE4D2B89B0}"/>
                  </a:ext>
                </a:extLst>
              </p:cNvPr>
              <p:cNvGrpSpPr/>
              <p:nvPr/>
            </p:nvGrpSpPr>
            <p:grpSpPr>
              <a:xfrm>
                <a:off x="4017360" y="3342061"/>
                <a:ext cx="37870" cy="32380"/>
                <a:chOff x="4017360" y="3342061"/>
                <a:chExt cx="37870" cy="32380"/>
              </a:xfrm>
              <a:grpFill/>
            </p:grpSpPr>
            <p:sp>
              <p:nvSpPr>
                <p:cNvPr id="134" name="Google Shape;8343;p53">
                  <a:extLst>
                    <a:ext uri="{FF2B5EF4-FFF2-40B4-BE49-F238E27FC236}">
                      <a16:creationId xmlns:a16="http://schemas.microsoft.com/office/drawing/2014/main" id="{591F011A-A67A-49BE-AEA4-275EFE1E961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68569" tIns="68569" rIns="68569" bIns="68569" anchor="ctr" anchorCtr="0">
                  <a:noAutofit/>
                </a:bodyPr>
                <a:lstStyle/>
                <a:p>
                  <a:endParaRPr sz="1050"/>
                </a:p>
              </p:txBody>
            </p:sp>
            <p:sp>
              <p:nvSpPr>
                <p:cNvPr id="135" name="Google Shape;8344;p53">
                  <a:extLst>
                    <a:ext uri="{FF2B5EF4-FFF2-40B4-BE49-F238E27FC236}">
                      <a16:creationId xmlns:a16="http://schemas.microsoft.com/office/drawing/2014/main" id="{57F6429F-E81B-4488-BA64-D9546353BCC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0" name="Google Shape;8345;p53">
                <a:extLst>
                  <a:ext uri="{FF2B5EF4-FFF2-40B4-BE49-F238E27FC236}">
                    <a16:creationId xmlns:a16="http://schemas.microsoft.com/office/drawing/2014/main" id="{44687634-71A2-4877-A170-9AE519F4D115}"/>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68569" tIns="68569" rIns="68569" bIns="68569" anchor="ctr" anchorCtr="0">
                <a:noAutofit/>
              </a:bodyPr>
              <a:lstStyle/>
              <a:p>
                <a:endParaRPr sz="1050"/>
              </a:p>
            </p:txBody>
          </p:sp>
          <p:sp>
            <p:nvSpPr>
              <p:cNvPr id="31" name="Google Shape;8346;p53">
                <a:extLst>
                  <a:ext uri="{FF2B5EF4-FFF2-40B4-BE49-F238E27FC236}">
                    <a16:creationId xmlns:a16="http://schemas.microsoft.com/office/drawing/2014/main" id="{19A1B24A-3282-4F3A-A581-46C9D0E2B1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68569" tIns="68569" rIns="68569" bIns="68569" anchor="ctr" anchorCtr="0">
                <a:noAutofit/>
              </a:bodyPr>
              <a:lstStyle/>
              <a:p>
                <a:endParaRPr sz="1050"/>
              </a:p>
            </p:txBody>
          </p:sp>
          <p:grpSp>
            <p:nvGrpSpPr>
              <p:cNvPr id="32" name="Google Shape;8347;p53">
                <a:extLst>
                  <a:ext uri="{FF2B5EF4-FFF2-40B4-BE49-F238E27FC236}">
                    <a16:creationId xmlns:a16="http://schemas.microsoft.com/office/drawing/2014/main" id="{369B0187-6C35-4F1C-8FD5-527A1433A6E6}"/>
                  </a:ext>
                </a:extLst>
              </p:cNvPr>
              <p:cNvGrpSpPr/>
              <p:nvPr/>
            </p:nvGrpSpPr>
            <p:grpSpPr>
              <a:xfrm>
                <a:off x="3750870" y="3418650"/>
                <a:ext cx="37776" cy="32380"/>
                <a:chOff x="3750870" y="3418650"/>
                <a:chExt cx="37776" cy="32380"/>
              </a:xfrm>
              <a:grpFill/>
            </p:grpSpPr>
            <p:sp>
              <p:nvSpPr>
                <p:cNvPr id="132" name="Google Shape;8348;p53">
                  <a:extLst>
                    <a:ext uri="{FF2B5EF4-FFF2-40B4-BE49-F238E27FC236}">
                      <a16:creationId xmlns:a16="http://schemas.microsoft.com/office/drawing/2014/main" id="{5CAE6D50-A8D3-48C7-9415-8151FE6577E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3" name="Google Shape;8349;p53">
                  <a:extLst>
                    <a:ext uri="{FF2B5EF4-FFF2-40B4-BE49-F238E27FC236}">
                      <a16:creationId xmlns:a16="http://schemas.microsoft.com/office/drawing/2014/main" id="{967113DB-741E-406A-9E29-52AA624CD7C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3" name="Google Shape;8350;p53">
                <a:extLst>
                  <a:ext uri="{FF2B5EF4-FFF2-40B4-BE49-F238E27FC236}">
                    <a16:creationId xmlns:a16="http://schemas.microsoft.com/office/drawing/2014/main" id="{5AAB68B7-8042-494A-BC50-9D92A3D711C7}"/>
                  </a:ext>
                </a:extLst>
              </p:cNvPr>
              <p:cNvGrpSpPr/>
              <p:nvPr/>
            </p:nvGrpSpPr>
            <p:grpSpPr>
              <a:xfrm>
                <a:off x="3632509" y="3274438"/>
                <a:ext cx="37783" cy="32357"/>
                <a:chOff x="3632509" y="3274438"/>
                <a:chExt cx="37783" cy="32357"/>
              </a:xfrm>
              <a:grpFill/>
            </p:grpSpPr>
            <p:sp>
              <p:nvSpPr>
                <p:cNvPr id="130" name="Google Shape;8351;p53">
                  <a:extLst>
                    <a:ext uri="{FF2B5EF4-FFF2-40B4-BE49-F238E27FC236}">
                      <a16:creationId xmlns:a16="http://schemas.microsoft.com/office/drawing/2014/main" id="{975CFC24-EA12-4A25-A8A3-D6BE01519222}"/>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1" name="Google Shape;8352;p53">
                  <a:extLst>
                    <a:ext uri="{FF2B5EF4-FFF2-40B4-BE49-F238E27FC236}">
                      <a16:creationId xmlns:a16="http://schemas.microsoft.com/office/drawing/2014/main" id="{6F378759-B02E-4DF4-8514-ED467136F55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4" name="Google Shape;8353;p53">
                <a:extLst>
                  <a:ext uri="{FF2B5EF4-FFF2-40B4-BE49-F238E27FC236}">
                    <a16:creationId xmlns:a16="http://schemas.microsoft.com/office/drawing/2014/main" id="{9C3A5B5D-78D4-4CCE-8A77-0F128FB91B50}"/>
                  </a:ext>
                </a:extLst>
              </p:cNvPr>
              <p:cNvGrpSpPr/>
              <p:nvPr/>
            </p:nvGrpSpPr>
            <p:grpSpPr>
              <a:xfrm>
                <a:off x="3906424" y="3297561"/>
                <a:ext cx="37776" cy="32451"/>
                <a:chOff x="3906424" y="3297561"/>
                <a:chExt cx="37776" cy="32451"/>
              </a:xfrm>
              <a:grpFill/>
            </p:grpSpPr>
            <p:sp>
              <p:nvSpPr>
                <p:cNvPr id="128" name="Google Shape;8354;p53">
                  <a:extLst>
                    <a:ext uri="{FF2B5EF4-FFF2-40B4-BE49-F238E27FC236}">
                      <a16:creationId xmlns:a16="http://schemas.microsoft.com/office/drawing/2014/main" id="{97C07C34-5E73-4019-8A89-E6F37BD00CF1}"/>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9" name="Google Shape;8355;p53">
                  <a:extLst>
                    <a:ext uri="{FF2B5EF4-FFF2-40B4-BE49-F238E27FC236}">
                      <a16:creationId xmlns:a16="http://schemas.microsoft.com/office/drawing/2014/main" id="{97315073-FB76-498C-9E1B-225797AC5A4F}"/>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5" name="Google Shape;8356;p53">
                <a:extLst>
                  <a:ext uri="{FF2B5EF4-FFF2-40B4-BE49-F238E27FC236}">
                    <a16:creationId xmlns:a16="http://schemas.microsoft.com/office/drawing/2014/main" id="{4B74270C-BE5F-41F3-B411-3D69489650BB}"/>
                  </a:ext>
                </a:extLst>
              </p:cNvPr>
              <p:cNvGrpSpPr/>
              <p:nvPr/>
            </p:nvGrpSpPr>
            <p:grpSpPr>
              <a:xfrm>
                <a:off x="3866084" y="3412107"/>
                <a:ext cx="37776" cy="32357"/>
                <a:chOff x="3866084" y="3412107"/>
                <a:chExt cx="37776" cy="32357"/>
              </a:xfrm>
              <a:grpFill/>
            </p:grpSpPr>
            <p:sp>
              <p:nvSpPr>
                <p:cNvPr id="126" name="Google Shape;8357;p53">
                  <a:extLst>
                    <a:ext uri="{FF2B5EF4-FFF2-40B4-BE49-F238E27FC236}">
                      <a16:creationId xmlns:a16="http://schemas.microsoft.com/office/drawing/2014/main" id="{BA168878-404A-40E9-B296-B0DE44AF3EB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7" name="Google Shape;8358;p53">
                  <a:extLst>
                    <a:ext uri="{FF2B5EF4-FFF2-40B4-BE49-F238E27FC236}">
                      <a16:creationId xmlns:a16="http://schemas.microsoft.com/office/drawing/2014/main" id="{CC5F5452-C066-44FF-B96B-77C0C1C23D3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6" name="Google Shape;8359;p53">
                <a:extLst>
                  <a:ext uri="{FF2B5EF4-FFF2-40B4-BE49-F238E27FC236}">
                    <a16:creationId xmlns:a16="http://schemas.microsoft.com/office/drawing/2014/main" id="{9C1BD7E6-1D8B-49D9-8434-C04CDCEFD647}"/>
                  </a:ext>
                </a:extLst>
              </p:cNvPr>
              <p:cNvGrpSpPr/>
              <p:nvPr/>
            </p:nvGrpSpPr>
            <p:grpSpPr>
              <a:xfrm>
                <a:off x="4023919" y="3766409"/>
                <a:ext cx="37783" cy="32357"/>
                <a:chOff x="4023919" y="3766409"/>
                <a:chExt cx="37783" cy="32357"/>
              </a:xfrm>
              <a:grpFill/>
            </p:grpSpPr>
            <p:sp>
              <p:nvSpPr>
                <p:cNvPr id="124" name="Google Shape;8360;p53">
                  <a:extLst>
                    <a:ext uri="{FF2B5EF4-FFF2-40B4-BE49-F238E27FC236}">
                      <a16:creationId xmlns:a16="http://schemas.microsoft.com/office/drawing/2014/main" id="{489477E5-B9AD-48E4-8DF4-930BC0651A6A}"/>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5" name="Google Shape;8361;p53">
                  <a:extLst>
                    <a:ext uri="{FF2B5EF4-FFF2-40B4-BE49-F238E27FC236}">
                      <a16:creationId xmlns:a16="http://schemas.microsoft.com/office/drawing/2014/main" id="{6CDDA91D-161D-455B-B5FC-E5CB251D314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7" name="Google Shape;8362;p53">
                <a:extLst>
                  <a:ext uri="{FF2B5EF4-FFF2-40B4-BE49-F238E27FC236}">
                    <a16:creationId xmlns:a16="http://schemas.microsoft.com/office/drawing/2014/main" id="{282DE4E8-74FD-4874-957D-F66CC89ADD19}"/>
                  </a:ext>
                </a:extLst>
              </p:cNvPr>
              <p:cNvGrpSpPr/>
              <p:nvPr/>
            </p:nvGrpSpPr>
            <p:grpSpPr>
              <a:xfrm>
                <a:off x="3973882" y="3779449"/>
                <a:ext cx="37776" cy="32357"/>
                <a:chOff x="3973882" y="3779449"/>
                <a:chExt cx="37776" cy="32357"/>
              </a:xfrm>
              <a:grpFill/>
            </p:grpSpPr>
            <p:sp>
              <p:nvSpPr>
                <p:cNvPr id="122" name="Google Shape;8363;p53">
                  <a:extLst>
                    <a:ext uri="{FF2B5EF4-FFF2-40B4-BE49-F238E27FC236}">
                      <a16:creationId xmlns:a16="http://schemas.microsoft.com/office/drawing/2014/main" id="{26584C49-95A2-4075-8C9C-8843D66ACE6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3" name="Google Shape;8364;p53">
                  <a:extLst>
                    <a:ext uri="{FF2B5EF4-FFF2-40B4-BE49-F238E27FC236}">
                      <a16:creationId xmlns:a16="http://schemas.microsoft.com/office/drawing/2014/main" id="{B8719DB5-137C-460E-91C4-EAE301E04F5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8" name="Google Shape;8365;p53">
                <a:extLst>
                  <a:ext uri="{FF2B5EF4-FFF2-40B4-BE49-F238E27FC236}">
                    <a16:creationId xmlns:a16="http://schemas.microsoft.com/office/drawing/2014/main" id="{0ED60080-202F-4AB0-88FD-E0A7DB58CF2B}"/>
                  </a:ext>
                </a:extLst>
              </p:cNvPr>
              <p:cNvGrpSpPr/>
              <p:nvPr/>
            </p:nvGrpSpPr>
            <p:grpSpPr>
              <a:xfrm>
                <a:off x="4073398" y="3838028"/>
                <a:ext cx="37776" cy="32380"/>
                <a:chOff x="4073398" y="3838028"/>
                <a:chExt cx="37776" cy="32380"/>
              </a:xfrm>
              <a:grpFill/>
            </p:grpSpPr>
            <p:sp>
              <p:nvSpPr>
                <p:cNvPr id="120" name="Google Shape;8366;p53">
                  <a:extLst>
                    <a:ext uri="{FF2B5EF4-FFF2-40B4-BE49-F238E27FC236}">
                      <a16:creationId xmlns:a16="http://schemas.microsoft.com/office/drawing/2014/main" id="{7411EAEE-DF3D-44E1-892F-E5A164787EB9}"/>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121" name="Google Shape;8367;p53">
                  <a:extLst>
                    <a:ext uri="{FF2B5EF4-FFF2-40B4-BE49-F238E27FC236}">
                      <a16:creationId xmlns:a16="http://schemas.microsoft.com/office/drawing/2014/main" id="{7EB8E7BA-2041-42BC-A9BC-414F13F3187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9" name="Google Shape;8368;p53">
                <a:extLst>
                  <a:ext uri="{FF2B5EF4-FFF2-40B4-BE49-F238E27FC236}">
                    <a16:creationId xmlns:a16="http://schemas.microsoft.com/office/drawing/2014/main" id="{FDA21A50-6477-4C36-A045-33EDC6DE778D}"/>
                  </a:ext>
                </a:extLst>
              </p:cNvPr>
              <p:cNvGrpSpPr/>
              <p:nvPr/>
            </p:nvGrpSpPr>
            <p:grpSpPr>
              <a:xfrm>
                <a:off x="4342672" y="4144496"/>
                <a:ext cx="37752" cy="32364"/>
                <a:chOff x="4342672" y="4144496"/>
                <a:chExt cx="37752" cy="32364"/>
              </a:xfrm>
              <a:grpFill/>
            </p:grpSpPr>
            <p:sp>
              <p:nvSpPr>
                <p:cNvPr id="118" name="Google Shape;8369;p53">
                  <a:extLst>
                    <a:ext uri="{FF2B5EF4-FFF2-40B4-BE49-F238E27FC236}">
                      <a16:creationId xmlns:a16="http://schemas.microsoft.com/office/drawing/2014/main" id="{ADD5D439-DF1D-4820-82FE-73F7C707B4AF}"/>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68569" tIns="68569" rIns="68569" bIns="68569" anchor="ctr" anchorCtr="0">
                  <a:noAutofit/>
                </a:bodyPr>
                <a:lstStyle/>
                <a:p>
                  <a:endParaRPr sz="1050"/>
                </a:p>
              </p:txBody>
            </p:sp>
            <p:sp>
              <p:nvSpPr>
                <p:cNvPr id="119" name="Google Shape;8370;p53">
                  <a:extLst>
                    <a:ext uri="{FF2B5EF4-FFF2-40B4-BE49-F238E27FC236}">
                      <a16:creationId xmlns:a16="http://schemas.microsoft.com/office/drawing/2014/main" id="{D40A686F-5BC8-47AC-9EC0-3DA0ABE86082}"/>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0" name="Google Shape;8371;p53">
                <a:extLst>
                  <a:ext uri="{FF2B5EF4-FFF2-40B4-BE49-F238E27FC236}">
                    <a16:creationId xmlns:a16="http://schemas.microsoft.com/office/drawing/2014/main" id="{2F715C0E-28E2-49DF-BD31-27DC62781FA1}"/>
                  </a:ext>
                </a:extLst>
              </p:cNvPr>
              <p:cNvGrpSpPr/>
              <p:nvPr/>
            </p:nvGrpSpPr>
            <p:grpSpPr>
              <a:xfrm>
                <a:off x="4406386" y="4056872"/>
                <a:ext cx="37783" cy="32364"/>
                <a:chOff x="4406386" y="4056872"/>
                <a:chExt cx="37783" cy="32364"/>
              </a:xfrm>
              <a:grpFill/>
            </p:grpSpPr>
            <p:sp>
              <p:nvSpPr>
                <p:cNvPr id="116" name="Google Shape;8372;p53">
                  <a:extLst>
                    <a:ext uri="{FF2B5EF4-FFF2-40B4-BE49-F238E27FC236}">
                      <a16:creationId xmlns:a16="http://schemas.microsoft.com/office/drawing/2014/main" id="{6F9274BA-77E6-431A-A318-4F5005E9056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68569" tIns="68569" rIns="68569" bIns="68569" anchor="ctr" anchorCtr="0">
                  <a:noAutofit/>
                </a:bodyPr>
                <a:lstStyle/>
                <a:p>
                  <a:endParaRPr sz="1050"/>
                </a:p>
              </p:txBody>
            </p:sp>
            <p:sp>
              <p:nvSpPr>
                <p:cNvPr id="117" name="Google Shape;8373;p53">
                  <a:extLst>
                    <a:ext uri="{FF2B5EF4-FFF2-40B4-BE49-F238E27FC236}">
                      <a16:creationId xmlns:a16="http://schemas.microsoft.com/office/drawing/2014/main" id="{401A545B-A563-443B-A843-EF38E60F82CE}"/>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1" name="Google Shape;8374;p53">
                <a:extLst>
                  <a:ext uri="{FF2B5EF4-FFF2-40B4-BE49-F238E27FC236}">
                    <a16:creationId xmlns:a16="http://schemas.microsoft.com/office/drawing/2014/main" id="{927C92CA-03E1-4B75-A6A6-91307D285C6D}"/>
                  </a:ext>
                </a:extLst>
              </p:cNvPr>
              <p:cNvGrpSpPr/>
              <p:nvPr/>
            </p:nvGrpSpPr>
            <p:grpSpPr>
              <a:xfrm>
                <a:off x="4284416" y="4245254"/>
                <a:ext cx="37783" cy="32357"/>
                <a:chOff x="4284416" y="4245254"/>
                <a:chExt cx="37783" cy="32357"/>
              </a:xfrm>
              <a:grpFill/>
            </p:grpSpPr>
            <p:sp>
              <p:nvSpPr>
                <p:cNvPr id="114" name="Google Shape;8375;p53">
                  <a:extLst>
                    <a:ext uri="{FF2B5EF4-FFF2-40B4-BE49-F238E27FC236}">
                      <a16:creationId xmlns:a16="http://schemas.microsoft.com/office/drawing/2014/main" id="{980E9D4E-BD90-438D-AEBA-856010F96B80}"/>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15" name="Google Shape;8376;p53">
                  <a:extLst>
                    <a:ext uri="{FF2B5EF4-FFF2-40B4-BE49-F238E27FC236}">
                      <a16:creationId xmlns:a16="http://schemas.microsoft.com/office/drawing/2014/main" id="{6A568713-E7BA-4C8D-9839-654D6E0E6AE2}"/>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2" name="Google Shape;8377;p53">
                <a:extLst>
                  <a:ext uri="{FF2B5EF4-FFF2-40B4-BE49-F238E27FC236}">
                    <a16:creationId xmlns:a16="http://schemas.microsoft.com/office/drawing/2014/main" id="{523B3C0A-1B5C-4DFA-98BE-44D0728D99B2}"/>
                  </a:ext>
                </a:extLst>
              </p:cNvPr>
              <p:cNvGrpSpPr/>
              <p:nvPr/>
            </p:nvGrpSpPr>
            <p:grpSpPr>
              <a:xfrm>
                <a:off x="4219057" y="4331258"/>
                <a:ext cx="37776" cy="32364"/>
                <a:chOff x="4219057" y="4331258"/>
                <a:chExt cx="37776" cy="32364"/>
              </a:xfrm>
              <a:grpFill/>
            </p:grpSpPr>
            <p:sp>
              <p:nvSpPr>
                <p:cNvPr id="112" name="Google Shape;8378;p53">
                  <a:extLst>
                    <a:ext uri="{FF2B5EF4-FFF2-40B4-BE49-F238E27FC236}">
                      <a16:creationId xmlns:a16="http://schemas.microsoft.com/office/drawing/2014/main" id="{BA185FF4-0124-4876-90D5-DD3F08835A8B}"/>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13" name="Google Shape;8379;p53">
                  <a:extLst>
                    <a:ext uri="{FF2B5EF4-FFF2-40B4-BE49-F238E27FC236}">
                      <a16:creationId xmlns:a16="http://schemas.microsoft.com/office/drawing/2014/main" id="{DF14A8F8-F9C3-4C83-BC7C-C2322C7FCA43}"/>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3" name="Google Shape;8380;p53">
                <a:extLst>
                  <a:ext uri="{FF2B5EF4-FFF2-40B4-BE49-F238E27FC236}">
                    <a16:creationId xmlns:a16="http://schemas.microsoft.com/office/drawing/2014/main" id="{E9930646-99C2-4B86-B1F5-7126235FB6C5}"/>
                  </a:ext>
                </a:extLst>
              </p:cNvPr>
              <p:cNvGrpSpPr/>
              <p:nvPr/>
            </p:nvGrpSpPr>
            <p:grpSpPr>
              <a:xfrm>
                <a:off x="4204122" y="4141688"/>
                <a:ext cx="33497" cy="28699"/>
                <a:chOff x="4204122" y="4141688"/>
                <a:chExt cx="33497" cy="28699"/>
              </a:xfrm>
              <a:grpFill/>
            </p:grpSpPr>
            <p:sp>
              <p:nvSpPr>
                <p:cNvPr id="110" name="Google Shape;8381;p53">
                  <a:extLst>
                    <a:ext uri="{FF2B5EF4-FFF2-40B4-BE49-F238E27FC236}">
                      <a16:creationId xmlns:a16="http://schemas.microsoft.com/office/drawing/2014/main" id="{EC595324-BD1E-4ABC-B521-93A08CE38AF0}"/>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111" name="Google Shape;8382;p53">
                  <a:extLst>
                    <a:ext uri="{FF2B5EF4-FFF2-40B4-BE49-F238E27FC236}">
                      <a16:creationId xmlns:a16="http://schemas.microsoft.com/office/drawing/2014/main" id="{4427CD60-0C22-41AC-9456-76200C260342}"/>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4" name="Google Shape;8383;p53">
                <a:extLst>
                  <a:ext uri="{FF2B5EF4-FFF2-40B4-BE49-F238E27FC236}">
                    <a16:creationId xmlns:a16="http://schemas.microsoft.com/office/drawing/2014/main" id="{ED8F3A1F-CF7E-4826-BD11-3E41216147E4}"/>
                  </a:ext>
                </a:extLst>
              </p:cNvPr>
              <p:cNvGrpSpPr/>
              <p:nvPr/>
            </p:nvGrpSpPr>
            <p:grpSpPr>
              <a:xfrm>
                <a:off x="4301546" y="4003869"/>
                <a:ext cx="38916" cy="33324"/>
                <a:chOff x="4301546" y="4003869"/>
                <a:chExt cx="38916" cy="33324"/>
              </a:xfrm>
              <a:grpFill/>
            </p:grpSpPr>
            <p:sp>
              <p:nvSpPr>
                <p:cNvPr id="108" name="Google Shape;8384;p53">
                  <a:extLst>
                    <a:ext uri="{FF2B5EF4-FFF2-40B4-BE49-F238E27FC236}">
                      <a16:creationId xmlns:a16="http://schemas.microsoft.com/office/drawing/2014/main" id="{45823BAA-C822-4516-9854-C0B5FD53B2C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68569" tIns="68569" rIns="68569" bIns="68569" anchor="ctr" anchorCtr="0">
                  <a:noAutofit/>
                </a:bodyPr>
                <a:lstStyle/>
                <a:p>
                  <a:endParaRPr sz="1050"/>
                </a:p>
              </p:txBody>
            </p:sp>
            <p:sp>
              <p:nvSpPr>
                <p:cNvPr id="109" name="Google Shape;8385;p53">
                  <a:extLst>
                    <a:ext uri="{FF2B5EF4-FFF2-40B4-BE49-F238E27FC236}">
                      <a16:creationId xmlns:a16="http://schemas.microsoft.com/office/drawing/2014/main" id="{98515F57-D47E-40F5-8CD2-53B4A45E2D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5" name="Google Shape;8386;p53">
                <a:extLst>
                  <a:ext uri="{FF2B5EF4-FFF2-40B4-BE49-F238E27FC236}">
                    <a16:creationId xmlns:a16="http://schemas.microsoft.com/office/drawing/2014/main" id="{109D57CA-9890-4C47-85DA-E68488603B9F}"/>
                  </a:ext>
                </a:extLst>
              </p:cNvPr>
              <p:cNvGrpSpPr/>
              <p:nvPr/>
            </p:nvGrpSpPr>
            <p:grpSpPr>
              <a:xfrm>
                <a:off x="4210681" y="3924669"/>
                <a:ext cx="36549" cy="31366"/>
                <a:chOff x="4210681" y="3924669"/>
                <a:chExt cx="36549" cy="31366"/>
              </a:xfrm>
              <a:grpFill/>
            </p:grpSpPr>
            <p:sp>
              <p:nvSpPr>
                <p:cNvPr id="106" name="Google Shape;8387;p53">
                  <a:extLst>
                    <a:ext uri="{FF2B5EF4-FFF2-40B4-BE49-F238E27FC236}">
                      <a16:creationId xmlns:a16="http://schemas.microsoft.com/office/drawing/2014/main" id="{1841DDEB-8298-4F67-AE27-2555F44D5F7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68569" tIns="68569" rIns="68569" bIns="68569" anchor="ctr" anchorCtr="0">
                  <a:noAutofit/>
                </a:bodyPr>
                <a:lstStyle/>
                <a:p>
                  <a:endParaRPr sz="1050"/>
                </a:p>
              </p:txBody>
            </p:sp>
            <p:sp>
              <p:nvSpPr>
                <p:cNvPr id="107" name="Google Shape;8388;p53">
                  <a:extLst>
                    <a:ext uri="{FF2B5EF4-FFF2-40B4-BE49-F238E27FC236}">
                      <a16:creationId xmlns:a16="http://schemas.microsoft.com/office/drawing/2014/main" id="{E5545978-83F4-4762-A38F-788768CE4DF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6" name="Google Shape;8389;p53">
                <a:extLst>
                  <a:ext uri="{FF2B5EF4-FFF2-40B4-BE49-F238E27FC236}">
                    <a16:creationId xmlns:a16="http://schemas.microsoft.com/office/drawing/2014/main" id="{0CC2C6E1-4209-458F-97E8-01730F7ED842}"/>
                  </a:ext>
                </a:extLst>
              </p:cNvPr>
              <p:cNvGrpSpPr/>
              <p:nvPr/>
            </p:nvGrpSpPr>
            <p:grpSpPr>
              <a:xfrm>
                <a:off x="3987771" y="3628874"/>
                <a:ext cx="31499" cy="26993"/>
                <a:chOff x="3987771" y="3628874"/>
                <a:chExt cx="31499" cy="26993"/>
              </a:xfrm>
              <a:grpFill/>
            </p:grpSpPr>
            <p:sp>
              <p:nvSpPr>
                <p:cNvPr id="104" name="Google Shape;8390;p53">
                  <a:extLst>
                    <a:ext uri="{FF2B5EF4-FFF2-40B4-BE49-F238E27FC236}">
                      <a16:creationId xmlns:a16="http://schemas.microsoft.com/office/drawing/2014/main" id="{CCEB6714-DA25-46C4-8E04-B18FD4FF76B1}"/>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105" name="Google Shape;8391;p53">
                  <a:extLst>
                    <a:ext uri="{FF2B5EF4-FFF2-40B4-BE49-F238E27FC236}">
                      <a16:creationId xmlns:a16="http://schemas.microsoft.com/office/drawing/2014/main" id="{FE280CCD-7F2D-4F29-A0CC-D1122DFF351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7" name="Google Shape;8392;p53">
                <a:extLst>
                  <a:ext uri="{FF2B5EF4-FFF2-40B4-BE49-F238E27FC236}">
                    <a16:creationId xmlns:a16="http://schemas.microsoft.com/office/drawing/2014/main" id="{9B4607B2-717F-437D-91B0-2B61E96DC3B1}"/>
                  </a:ext>
                </a:extLst>
              </p:cNvPr>
              <p:cNvGrpSpPr/>
              <p:nvPr/>
            </p:nvGrpSpPr>
            <p:grpSpPr>
              <a:xfrm>
                <a:off x="4087382" y="3775674"/>
                <a:ext cx="31405" cy="26898"/>
                <a:chOff x="4087382" y="3775674"/>
                <a:chExt cx="31405" cy="26898"/>
              </a:xfrm>
              <a:grpFill/>
            </p:grpSpPr>
            <p:sp>
              <p:nvSpPr>
                <p:cNvPr id="102" name="Google Shape;8393;p53">
                  <a:extLst>
                    <a:ext uri="{FF2B5EF4-FFF2-40B4-BE49-F238E27FC236}">
                      <a16:creationId xmlns:a16="http://schemas.microsoft.com/office/drawing/2014/main" id="{40215708-6F59-41BC-86B4-8CCA53C28AD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103" name="Google Shape;8394;p53">
                  <a:extLst>
                    <a:ext uri="{FF2B5EF4-FFF2-40B4-BE49-F238E27FC236}">
                      <a16:creationId xmlns:a16="http://schemas.microsoft.com/office/drawing/2014/main" id="{5D15E47F-2131-4232-81BA-110F97F797A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8" name="Google Shape;8395;p53">
                <a:extLst>
                  <a:ext uri="{FF2B5EF4-FFF2-40B4-BE49-F238E27FC236}">
                    <a16:creationId xmlns:a16="http://schemas.microsoft.com/office/drawing/2014/main" id="{954047D6-3AF9-4907-90C8-A53280903AC7}"/>
                  </a:ext>
                </a:extLst>
              </p:cNvPr>
              <p:cNvGrpSpPr/>
              <p:nvPr/>
            </p:nvGrpSpPr>
            <p:grpSpPr>
              <a:xfrm>
                <a:off x="4118873" y="3856637"/>
                <a:ext cx="31405" cy="26906"/>
                <a:chOff x="4118873" y="3856637"/>
                <a:chExt cx="31405" cy="26906"/>
              </a:xfrm>
              <a:grpFill/>
            </p:grpSpPr>
            <p:sp>
              <p:nvSpPr>
                <p:cNvPr id="100" name="Google Shape;8396;p53">
                  <a:extLst>
                    <a:ext uri="{FF2B5EF4-FFF2-40B4-BE49-F238E27FC236}">
                      <a16:creationId xmlns:a16="http://schemas.microsoft.com/office/drawing/2014/main" id="{AF24F58F-FC27-4065-A35A-9D18160875B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101" name="Google Shape;8397;p53">
                  <a:extLst>
                    <a:ext uri="{FF2B5EF4-FFF2-40B4-BE49-F238E27FC236}">
                      <a16:creationId xmlns:a16="http://schemas.microsoft.com/office/drawing/2014/main" id="{AA53AF06-CF86-474F-BAE3-AE6B460B9E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9" name="Google Shape;8398;p53">
                <a:extLst>
                  <a:ext uri="{FF2B5EF4-FFF2-40B4-BE49-F238E27FC236}">
                    <a16:creationId xmlns:a16="http://schemas.microsoft.com/office/drawing/2014/main" id="{8DA93020-91B9-4AF1-B6C8-8388A23A4C9D}"/>
                  </a:ext>
                </a:extLst>
              </p:cNvPr>
              <p:cNvGrpSpPr/>
              <p:nvPr/>
            </p:nvGrpSpPr>
            <p:grpSpPr>
              <a:xfrm>
                <a:off x="4168541" y="3639523"/>
                <a:ext cx="31499" cy="26906"/>
                <a:chOff x="4168541" y="3639523"/>
                <a:chExt cx="31499" cy="26906"/>
              </a:xfrm>
              <a:grpFill/>
            </p:grpSpPr>
            <p:sp>
              <p:nvSpPr>
                <p:cNvPr id="98" name="Google Shape;8399;p53">
                  <a:extLst>
                    <a:ext uri="{FF2B5EF4-FFF2-40B4-BE49-F238E27FC236}">
                      <a16:creationId xmlns:a16="http://schemas.microsoft.com/office/drawing/2014/main" id="{81CCDF35-D415-4046-9446-E7430BF3A7B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99" name="Google Shape;8400;p53">
                  <a:extLst>
                    <a:ext uri="{FF2B5EF4-FFF2-40B4-BE49-F238E27FC236}">
                      <a16:creationId xmlns:a16="http://schemas.microsoft.com/office/drawing/2014/main" id="{E9163D5C-EEC9-4681-A709-D3A6E06784D1}"/>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0" name="Google Shape;8401;p53">
                <a:extLst>
                  <a:ext uri="{FF2B5EF4-FFF2-40B4-BE49-F238E27FC236}">
                    <a16:creationId xmlns:a16="http://schemas.microsoft.com/office/drawing/2014/main" id="{7D1E6532-846D-42B1-864F-B59F44C3E477}"/>
                  </a:ext>
                </a:extLst>
              </p:cNvPr>
              <p:cNvGrpSpPr/>
              <p:nvPr/>
            </p:nvGrpSpPr>
            <p:grpSpPr>
              <a:xfrm>
                <a:off x="3965789" y="3393545"/>
                <a:ext cx="31405" cy="26945"/>
                <a:chOff x="3965789" y="3393545"/>
                <a:chExt cx="31405" cy="26945"/>
              </a:xfrm>
              <a:grpFill/>
            </p:grpSpPr>
            <p:sp>
              <p:nvSpPr>
                <p:cNvPr id="96" name="Google Shape;8402;p53">
                  <a:extLst>
                    <a:ext uri="{FF2B5EF4-FFF2-40B4-BE49-F238E27FC236}">
                      <a16:creationId xmlns:a16="http://schemas.microsoft.com/office/drawing/2014/main" id="{83BFFD2B-CD27-46E3-8787-530CA148849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97" name="Google Shape;8403;p53">
                  <a:extLst>
                    <a:ext uri="{FF2B5EF4-FFF2-40B4-BE49-F238E27FC236}">
                      <a16:creationId xmlns:a16="http://schemas.microsoft.com/office/drawing/2014/main" id="{65E84AF0-7332-48D7-A231-CC7117AB9B5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1" name="Google Shape;8404;p53">
                <a:extLst>
                  <a:ext uri="{FF2B5EF4-FFF2-40B4-BE49-F238E27FC236}">
                    <a16:creationId xmlns:a16="http://schemas.microsoft.com/office/drawing/2014/main" id="{6EACBE13-C2C2-4595-83B5-AE26915A2738}"/>
                  </a:ext>
                </a:extLst>
              </p:cNvPr>
              <p:cNvGrpSpPr/>
              <p:nvPr/>
            </p:nvGrpSpPr>
            <p:grpSpPr>
              <a:xfrm>
                <a:off x="3925166" y="3491008"/>
                <a:ext cx="31405" cy="27001"/>
                <a:chOff x="3925166" y="3491008"/>
                <a:chExt cx="31405" cy="27001"/>
              </a:xfrm>
              <a:grpFill/>
            </p:grpSpPr>
            <p:sp>
              <p:nvSpPr>
                <p:cNvPr id="94" name="Google Shape;8405;p53">
                  <a:extLst>
                    <a:ext uri="{FF2B5EF4-FFF2-40B4-BE49-F238E27FC236}">
                      <a16:creationId xmlns:a16="http://schemas.microsoft.com/office/drawing/2014/main" id="{5033E9E6-9274-4453-82C8-DDB1DD79296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95" name="Google Shape;8406;p53">
                  <a:extLst>
                    <a:ext uri="{FF2B5EF4-FFF2-40B4-BE49-F238E27FC236}">
                      <a16:creationId xmlns:a16="http://schemas.microsoft.com/office/drawing/2014/main" id="{9B3C42D2-9DA1-485E-AE05-5098B182B213}"/>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2" name="Google Shape;8407;p53">
                <a:extLst>
                  <a:ext uri="{FF2B5EF4-FFF2-40B4-BE49-F238E27FC236}">
                    <a16:creationId xmlns:a16="http://schemas.microsoft.com/office/drawing/2014/main" id="{01C9C056-0A60-44BE-BA3E-CD08574AAE04}"/>
                  </a:ext>
                </a:extLst>
              </p:cNvPr>
              <p:cNvGrpSpPr/>
              <p:nvPr/>
            </p:nvGrpSpPr>
            <p:grpSpPr>
              <a:xfrm>
                <a:off x="3682845" y="3340976"/>
                <a:ext cx="31397" cy="26898"/>
                <a:chOff x="3682845" y="3340976"/>
                <a:chExt cx="31397" cy="26898"/>
              </a:xfrm>
              <a:grpFill/>
            </p:grpSpPr>
            <p:sp>
              <p:nvSpPr>
                <p:cNvPr id="92" name="Google Shape;8408;p53">
                  <a:extLst>
                    <a:ext uri="{FF2B5EF4-FFF2-40B4-BE49-F238E27FC236}">
                      <a16:creationId xmlns:a16="http://schemas.microsoft.com/office/drawing/2014/main" id="{6EF28373-6AA5-495F-9846-7885A751AD4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93" name="Google Shape;8409;p53">
                  <a:extLst>
                    <a:ext uri="{FF2B5EF4-FFF2-40B4-BE49-F238E27FC236}">
                      <a16:creationId xmlns:a16="http://schemas.microsoft.com/office/drawing/2014/main" id="{9A228004-E658-4E93-BE04-1BB37800A255}"/>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3" name="Google Shape;8410;p53">
                <a:extLst>
                  <a:ext uri="{FF2B5EF4-FFF2-40B4-BE49-F238E27FC236}">
                    <a16:creationId xmlns:a16="http://schemas.microsoft.com/office/drawing/2014/main" id="{3DEEEAFB-0DAF-4162-976E-CCF03D39F6F5}"/>
                  </a:ext>
                </a:extLst>
              </p:cNvPr>
              <p:cNvGrpSpPr/>
              <p:nvPr/>
            </p:nvGrpSpPr>
            <p:grpSpPr>
              <a:xfrm>
                <a:off x="3795393" y="3353725"/>
                <a:ext cx="31499" cy="26993"/>
                <a:chOff x="3795393" y="3353725"/>
                <a:chExt cx="31499" cy="26993"/>
              </a:xfrm>
              <a:grpFill/>
            </p:grpSpPr>
            <p:sp>
              <p:nvSpPr>
                <p:cNvPr id="90" name="Google Shape;8411;p53">
                  <a:extLst>
                    <a:ext uri="{FF2B5EF4-FFF2-40B4-BE49-F238E27FC236}">
                      <a16:creationId xmlns:a16="http://schemas.microsoft.com/office/drawing/2014/main" id="{C85F4312-B888-4F7F-8F84-C3CF7EF08AF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91" name="Google Shape;8412;p53">
                  <a:extLst>
                    <a:ext uri="{FF2B5EF4-FFF2-40B4-BE49-F238E27FC236}">
                      <a16:creationId xmlns:a16="http://schemas.microsoft.com/office/drawing/2014/main" id="{A1CC9918-9486-433F-AC76-03D6636CBD7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4" name="Google Shape;8413;p53">
                <a:extLst>
                  <a:ext uri="{FF2B5EF4-FFF2-40B4-BE49-F238E27FC236}">
                    <a16:creationId xmlns:a16="http://schemas.microsoft.com/office/drawing/2014/main" id="{98777236-7760-4525-884A-EB223B9B3C3E}"/>
                  </a:ext>
                </a:extLst>
              </p:cNvPr>
              <p:cNvGrpSpPr/>
              <p:nvPr/>
            </p:nvGrpSpPr>
            <p:grpSpPr>
              <a:xfrm>
                <a:off x="4176909" y="4363221"/>
                <a:ext cx="38924" cy="33316"/>
                <a:chOff x="4176909" y="4363221"/>
                <a:chExt cx="38924" cy="33316"/>
              </a:xfrm>
              <a:grpFill/>
            </p:grpSpPr>
            <p:sp>
              <p:nvSpPr>
                <p:cNvPr id="88" name="Google Shape;8414;p53">
                  <a:extLst>
                    <a:ext uri="{FF2B5EF4-FFF2-40B4-BE49-F238E27FC236}">
                      <a16:creationId xmlns:a16="http://schemas.microsoft.com/office/drawing/2014/main" id="{41683716-2B72-456B-9452-2CDA64220F5C}"/>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68569" tIns="68569" rIns="68569" bIns="68569" anchor="ctr" anchorCtr="0">
                  <a:noAutofit/>
                </a:bodyPr>
                <a:lstStyle/>
                <a:p>
                  <a:endParaRPr sz="1050"/>
                </a:p>
              </p:txBody>
            </p:sp>
            <p:sp>
              <p:nvSpPr>
                <p:cNvPr id="89" name="Google Shape;8415;p53">
                  <a:extLst>
                    <a:ext uri="{FF2B5EF4-FFF2-40B4-BE49-F238E27FC236}">
                      <a16:creationId xmlns:a16="http://schemas.microsoft.com/office/drawing/2014/main" id="{5E60D104-02E5-4F2A-8354-9AEBA227E86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5" name="Google Shape;8416;p53">
                <a:extLst>
                  <a:ext uri="{FF2B5EF4-FFF2-40B4-BE49-F238E27FC236}">
                    <a16:creationId xmlns:a16="http://schemas.microsoft.com/office/drawing/2014/main" id="{DC3F5B13-A3BA-4E12-9155-6782696803B6}"/>
                  </a:ext>
                </a:extLst>
              </p:cNvPr>
              <p:cNvGrpSpPr/>
              <p:nvPr/>
            </p:nvGrpSpPr>
            <p:grpSpPr>
              <a:xfrm>
                <a:off x="4226191" y="4007660"/>
                <a:ext cx="33560" cy="28770"/>
                <a:chOff x="4226191" y="4007660"/>
                <a:chExt cx="33560" cy="28770"/>
              </a:xfrm>
              <a:grpFill/>
            </p:grpSpPr>
            <p:sp>
              <p:nvSpPr>
                <p:cNvPr id="86" name="Google Shape;8417;p53">
                  <a:extLst>
                    <a:ext uri="{FF2B5EF4-FFF2-40B4-BE49-F238E27FC236}">
                      <a16:creationId xmlns:a16="http://schemas.microsoft.com/office/drawing/2014/main" id="{17D78631-2AF1-407E-8DD2-DDD36A8699F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87" name="Google Shape;8418;p53">
                  <a:extLst>
                    <a:ext uri="{FF2B5EF4-FFF2-40B4-BE49-F238E27FC236}">
                      <a16:creationId xmlns:a16="http://schemas.microsoft.com/office/drawing/2014/main" id="{4A1E1AE4-0A9B-4A2C-90E2-5C1C8F8C504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6" name="Google Shape;8419;p53">
                <a:extLst>
                  <a:ext uri="{FF2B5EF4-FFF2-40B4-BE49-F238E27FC236}">
                    <a16:creationId xmlns:a16="http://schemas.microsoft.com/office/drawing/2014/main" id="{311C4886-32C5-45D5-B201-0D8F5466A1D3}"/>
                  </a:ext>
                </a:extLst>
              </p:cNvPr>
              <p:cNvGrpSpPr/>
              <p:nvPr/>
            </p:nvGrpSpPr>
            <p:grpSpPr>
              <a:xfrm>
                <a:off x="3597785" y="3377045"/>
                <a:ext cx="33591" cy="28699"/>
                <a:chOff x="3597785" y="3377045"/>
                <a:chExt cx="33591" cy="28699"/>
              </a:xfrm>
              <a:grpFill/>
            </p:grpSpPr>
            <p:sp>
              <p:nvSpPr>
                <p:cNvPr id="84" name="Google Shape;8420;p53">
                  <a:extLst>
                    <a:ext uri="{FF2B5EF4-FFF2-40B4-BE49-F238E27FC236}">
                      <a16:creationId xmlns:a16="http://schemas.microsoft.com/office/drawing/2014/main" id="{90432119-B5A4-4EB3-95E0-E4AA62BB2861}"/>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68569" tIns="68569" rIns="68569" bIns="68569" anchor="ctr" anchorCtr="0">
                  <a:noAutofit/>
                </a:bodyPr>
                <a:lstStyle/>
                <a:p>
                  <a:endParaRPr sz="1050"/>
                </a:p>
              </p:txBody>
            </p:sp>
            <p:sp>
              <p:nvSpPr>
                <p:cNvPr id="85" name="Google Shape;8421;p53">
                  <a:extLst>
                    <a:ext uri="{FF2B5EF4-FFF2-40B4-BE49-F238E27FC236}">
                      <a16:creationId xmlns:a16="http://schemas.microsoft.com/office/drawing/2014/main" id="{13DCB27F-E5AF-4130-B505-3586F0D3C94A}"/>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7" name="Google Shape;8422;p53">
                <a:extLst>
                  <a:ext uri="{FF2B5EF4-FFF2-40B4-BE49-F238E27FC236}">
                    <a16:creationId xmlns:a16="http://schemas.microsoft.com/office/drawing/2014/main" id="{46F8B0DD-BE4F-494F-B5BA-5CE7BAB6E1E8}"/>
                  </a:ext>
                </a:extLst>
              </p:cNvPr>
              <p:cNvGrpSpPr/>
              <p:nvPr/>
            </p:nvGrpSpPr>
            <p:grpSpPr>
              <a:xfrm>
                <a:off x="3887870" y="3669796"/>
                <a:ext cx="33591" cy="28692"/>
                <a:chOff x="3887870" y="3669796"/>
                <a:chExt cx="33591" cy="28692"/>
              </a:xfrm>
              <a:grpFill/>
            </p:grpSpPr>
            <p:sp>
              <p:nvSpPr>
                <p:cNvPr id="82" name="Google Shape;8423;p53">
                  <a:extLst>
                    <a:ext uri="{FF2B5EF4-FFF2-40B4-BE49-F238E27FC236}">
                      <a16:creationId xmlns:a16="http://schemas.microsoft.com/office/drawing/2014/main" id="{87747FF0-EB40-4035-B943-5FE3ABB559E4}"/>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68569" tIns="68569" rIns="68569" bIns="68569" anchor="ctr" anchorCtr="0">
                  <a:noAutofit/>
                </a:bodyPr>
                <a:lstStyle/>
                <a:p>
                  <a:endParaRPr sz="1050"/>
                </a:p>
              </p:txBody>
            </p:sp>
            <p:sp>
              <p:nvSpPr>
                <p:cNvPr id="83" name="Google Shape;8424;p53">
                  <a:extLst>
                    <a:ext uri="{FF2B5EF4-FFF2-40B4-BE49-F238E27FC236}">
                      <a16:creationId xmlns:a16="http://schemas.microsoft.com/office/drawing/2014/main" id="{5EE9A2DE-F227-499D-8BF1-AE9EF3E58484}"/>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8" name="Google Shape;8425;p53">
                <a:extLst>
                  <a:ext uri="{FF2B5EF4-FFF2-40B4-BE49-F238E27FC236}">
                    <a16:creationId xmlns:a16="http://schemas.microsoft.com/office/drawing/2014/main" id="{9DF27DC4-1A80-44C4-81E7-F64543C132BD}"/>
                  </a:ext>
                </a:extLst>
              </p:cNvPr>
              <p:cNvGrpSpPr/>
              <p:nvPr/>
            </p:nvGrpSpPr>
            <p:grpSpPr>
              <a:xfrm>
                <a:off x="3818320" y="3481625"/>
                <a:ext cx="33497" cy="28770"/>
                <a:chOff x="3818320" y="3481625"/>
                <a:chExt cx="33497" cy="28770"/>
              </a:xfrm>
              <a:grpFill/>
            </p:grpSpPr>
            <p:sp>
              <p:nvSpPr>
                <p:cNvPr id="80" name="Google Shape;8426;p53">
                  <a:extLst>
                    <a:ext uri="{FF2B5EF4-FFF2-40B4-BE49-F238E27FC236}">
                      <a16:creationId xmlns:a16="http://schemas.microsoft.com/office/drawing/2014/main" id="{7705595B-6FFF-450D-9DEC-2FDE82B0AA7F}"/>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68569" tIns="68569" rIns="68569" bIns="68569" anchor="ctr" anchorCtr="0">
                  <a:noAutofit/>
                </a:bodyPr>
                <a:lstStyle/>
                <a:p>
                  <a:endParaRPr sz="1050"/>
                </a:p>
              </p:txBody>
            </p:sp>
            <p:sp>
              <p:nvSpPr>
                <p:cNvPr id="81" name="Google Shape;8427;p53">
                  <a:extLst>
                    <a:ext uri="{FF2B5EF4-FFF2-40B4-BE49-F238E27FC236}">
                      <a16:creationId xmlns:a16="http://schemas.microsoft.com/office/drawing/2014/main" id="{3260FC07-E1A6-46CD-AA4D-F4C71D2177A6}"/>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9" name="Google Shape;8428;p53">
                <a:extLst>
                  <a:ext uri="{FF2B5EF4-FFF2-40B4-BE49-F238E27FC236}">
                    <a16:creationId xmlns:a16="http://schemas.microsoft.com/office/drawing/2014/main" id="{F07B46E0-1F9B-440E-9C33-EE2843628A76}"/>
                  </a:ext>
                </a:extLst>
              </p:cNvPr>
              <p:cNvGrpSpPr/>
              <p:nvPr/>
            </p:nvGrpSpPr>
            <p:grpSpPr>
              <a:xfrm>
                <a:off x="4278139" y="4120948"/>
                <a:ext cx="37492" cy="32129"/>
                <a:chOff x="4278139" y="4120948"/>
                <a:chExt cx="37492" cy="32129"/>
              </a:xfrm>
              <a:grpFill/>
            </p:grpSpPr>
            <p:sp>
              <p:nvSpPr>
                <p:cNvPr id="78" name="Google Shape;8429;p53">
                  <a:extLst>
                    <a:ext uri="{FF2B5EF4-FFF2-40B4-BE49-F238E27FC236}">
                      <a16:creationId xmlns:a16="http://schemas.microsoft.com/office/drawing/2014/main" id="{E49D6E66-3D86-4FF3-82DF-ABEFE43E953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68569" tIns="68569" rIns="68569" bIns="68569" anchor="ctr" anchorCtr="0">
                  <a:noAutofit/>
                </a:bodyPr>
                <a:lstStyle/>
                <a:p>
                  <a:endParaRPr sz="1050"/>
                </a:p>
              </p:txBody>
            </p:sp>
            <p:sp>
              <p:nvSpPr>
                <p:cNvPr id="79" name="Google Shape;8430;p53">
                  <a:extLst>
                    <a:ext uri="{FF2B5EF4-FFF2-40B4-BE49-F238E27FC236}">
                      <a16:creationId xmlns:a16="http://schemas.microsoft.com/office/drawing/2014/main" id="{9A6FF4A3-D959-4EE8-8404-54FE17F815F1}"/>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0" name="Google Shape;8431;p53">
                <a:extLst>
                  <a:ext uri="{FF2B5EF4-FFF2-40B4-BE49-F238E27FC236}">
                    <a16:creationId xmlns:a16="http://schemas.microsoft.com/office/drawing/2014/main" id="{75D271B8-C643-4568-8366-5792B1FADEFE}"/>
                  </a:ext>
                </a:extLst>
              </p:cNvPr>
              <p:cNvGrpSpPr/>
              <p:nvPr/>
            </p:nvGrpSpPr>
            <p:grpSpPr>
              <a:xfrm>
                <a:off x="4419898" y="3977388"/>
                <a:ext cx="33497" cy="28692"/>
                <a:chOff x="4419898" y="3977388"/>
                <a:chExt cx="33497" cy="28692"/>
              </a:xfrm>
              <a:grpFill/>
            </p:grpSpPr>
            <p:sp>
              <p:nvSpPr>
                <p:cNvPr id="76" name="Google Shape;8432;p53">
                  <a:extLst>
                    <a:ext uri="{FF2B5EF4-FFF2-40B4-BE49-F238E27FC236}">
                      <a16:creationId xmlns:a16="http://schemas.microsoft.com/office/drawing/2014/main" id="{0713FA1D-1BF7-4D8D-AC48-5C194091EC8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77" name="Google Shape;8433;p53">
                  <a:extLst>
                    <a:ext uri="{FF2B5EF4-FFF2-40B4-BE49-F238E27FC236}">
                      <a16:creationId xmlns:a16="http://schemas.microsoft.com/office/drawing/2014/main" id="{45E94C42-6F57-455A-91DD-87266A20806A}"/>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1" name="Google Shape;8434;p53">
                <a:extLst>
                  <a:ext uri="{FF2B5EF4-FFF2-40B4-BE49-F238E27FC236}">
                    <a16:creationId xmlns:a16="http://schemas.microsoft.com/office/drawing/2014/main" id="{B503E222-BC87-44F6-B3E0-6CCADD88BEFC}"/>
                  </a:ext>
                </a:extLst>
              </p:cNvPr>
              <p:cNvGrpSpPr/>
              <p:nvPr/>
            </p:nvGrpSpPr>
            <p:grpSpPr>
              <a:xfrm>
                <a:off x="4158930" y="4034684"/>
                <a:ext cx="33497" cy="28762"/>
                <a:chOff x="4158930" y="4034684"/>
                <a:chExt cx="33497" cy="28762"/>
              </a:xfrm>
              <a:grpFill/>
            </p:grpSpPr>
            <p:sp>
              <p:nvSpPr>
                <p:cNvPr id="74" name="Google Shape;8435;p53">
                  <a:extLst>
                    <a:ext uri="{FF2B5EF4-FFF2-40B4-BE49-F238E27FC236}">
                      <a16:creationId xmlns:a16="http://schemas.microsoft.com/office/drawing/2014/main" id="{7DA2CCE6-A5E2-4FF2-A42D-3B25816B1F95}"/>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5" name="Google Shape;8436;p53">
                  <a:extLst>
                    <a:ext uri="{FF2B5EF4-FFF2-40B4-BE49-F238E27FC236}">
                      <a16:creationId xmlns:a16="http://schemas.microsoft.com/office/drawing/2014/main" id="{5FC7F5FB-FA49-4417-8210-D93AAD0B3422}"/>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2" name="Google Shape;8437;p53">
                <a:extLst>
                  <a:ext uri="{FF2B5EF4-FFF2-40B4-BE49-F238E27FC236}">
                    <a16:creationId xmlns:a16="http://schemas.microsoft.com/office/drawing/2014/main" id="{EA73173D-7F28-4642-B7BC-A49D45726944}"/>
                  </a:ext>
                </a:extLst>
              </p:cNvPr>
              <p:cNvGrpSpPr/>
              <p:nvPr/>
            </p:nvGrpSpPr>
            <p:grpSpPr>
              <a:xfrm>
                <a:off x="4134949" y="3957049"/>
                <a:ext cx="33497" cy="28770"/>
                <a:chOff x="4134949" y="3957049"/>
                <a:chExt cx="33497" cy="28770"/>
              </a:xfrm>
              <a:grpFill/>
            </p:grpSpPr>
            <p:sp>
              <p:nvSpPr>
                <p:cNvPr id="72" name="Google Shape;8438;p53">
                  <a:extLst>
                    <a:ext uri="{FF2B5EF4-FFF2-40B4-BE49-F238E27FC236}">
                      <a16:creationId xmlns:a16="http://schemas.microsoft.com/office/drawing/2014/main" id="{D567BDDA-1177-482E-9DDB-BBB4F4EA4E9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3" name="Google Shape;8439;p53">
                  <a:extLst>
                    <a:ext uri="{FF2B5EF4-FFF2-40B4-BE49-F238E27FC236}">
                      <a16:creationId xmlns:a16="http://schemas.microsoft.com/office/drawing/2014/main" id="{22DDDA58-9AB1-4C76-A291-692296EAA8C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 name="Google Shape;8440;p53">
                <a:extLst>
                  <a:ext uri="{FF2B5EF4-FFF2-40B4-BE49-F238E27FC236}">
                    <a16:creationId xmlns:a16="http://schemas.microsoft.com/office/drawing/2014/main" id="{3117F5C6-4E11-45E0-92B1-D59C25E50061}"/>
                  </a:ext>
                </a:extLst>
              </p:cNvPr>
              <p:cNvGrpSpPr/>
              <p:nvPr/>
            </p:nvGrpSpPr>
            <p:grpSpPr>
              <a:xfrm>
                <a:off x="4193653" y="4184403"/>
                <a:ext cx="43580" cy="37264"/>
                <a:chOff x="4193653" y="4184403"/>
                <a:chExt cx="43580" cy="37264"/>
              </a:xfrm>
              <a:grpFill/>
            </p:grpSpPr>
            <p:sp>
              <p:nvSpPr>
                <p:cNvPr id="70" name="Google Shape;8441;p53">
                  <a:extLst>
                    <a:ext uri="{FF2B5EF4-FFF2-40B4-BE49-F238E27FC236}">
                      <a16:creationId xmlns:a16="http://schemas.microsoft.com/office/drawing/2014/main" id="{600E928D-976D-4F85-B13B-EBC5334AFE1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71" name="Google Shape;8442;p53">
                  <a:extLst>
                    <a:ext uri="{FF2B5EF4-FFF2-40B4-BE49-F238E27FC236}">
                      <a16:creationId xmlns:a16="http://schemas.microsoft.com/office/drawing/2014/main" id="{7E2DF6DD-D0FC-4CC3-8612-34217E02576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 name="Google Shape;8443;p53">
                <a:extLst>
                  <a:ext uri="{FF2B5EF4-FFF2-40B4-BE49-F238E27FC236}">
                    <a16:creationId xmlns:a16="http://schemas.microsoft.com/office/drawing/2014/main" id="{5E7FF73A-7EF4-404C-9210-0CEE3F36BC3F}"/>
                  </a:ext>
                </a:extLst>
              </p:cNvPr>
              <p:cNvGrpSpPr/>
              <p:nvPr/>
            </p:nvGrpSpPr>
            <p:grpSpPr>
              <a:xfrm>
                <a:off x="4343600" y="3943844"/>
                <a:ext cx="43580" cy="37312"/>
                <a:chOff x="4343600" y="3943844"/>
                <a:chExt cx="43580" cy="37312"/>
              </a:xfrm>
              <a:grpFill/>
            </p:grpSpPr>
            <p:sp>
              <p:nvSpPr>
                <p:cNvPr id="68" name="Google Shape;8444;p53">
                  <a:extLst>
                    <a:ext uri="{FF2B5EF4-FFF2-40B4-BE49-F238E27FC236}">
                      <a16:creationId xmlns:a16="http://schemas.microsoft.com/office/drawing/2014/main" id="{710EBA25-234E-4604-880B-BACCBFB8024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69" name="Google Shape;8445;p53">
                  <a:extLst>
                    <a:ext uri="{FF2B5EF4-FFF2-40B4-BE49-F238E27FC236}">
                      <a16:creationId xmlns:a16="http://schemas.microsoft.com/office/drawing/2014/main" id="{81BBA0D8-4578-4790-9C7F-9A01472E9A0E}"/>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5" name="Google Shape;8446;p53">
                <a:extLst>
                  <a:ext uri="{FF2B5EF4-FFF2-40B4-BE49-F238E27FC236}">
                    <a16:creationId xmlns:a16="http://schemas.microsoft.com/office/drawing/2014/main" id="{F8696868-5765-40A2-A8F0-07DF6A254580}"/>
                  </a:ext>
                </a:extLst>
              </p:cNvPr>
              <p:cNvGrpSpPr/>
              <p:nvPr/>
            </p:nvGrpSpPr>
            <p:grpSpPr>
              <a:xfrm>
                <a:off x="4172339" y="3381693"/>
                <a:ext cx="31499" cy="27001"/>
                <a:chOff x="4172339" y="3381693"/>
                <a:chExt cx="31499" cy="27001"/>
              </a:xfrm>
              <a:grpFill/>
            </p:grpSpPr>
            <p:sp>
              <p:nvSpPr>
                <p:cNvPr id="66" name="Google Shape;8447;p53">
                  <a:extLst>
                    <a:ext uri="{FF2B5EF4-FFF2-40B4-BE49-F238E27FC236}">
                      <a16:creationId xmlns:a16="http://schemas.microsoft.com/office/drawing/2014/main" id="{F90354C7-10A0-4186-B70F-486FB4F110B6}"/>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67" name="Google Shape;8448;p53">
                  <a:extLst>
                    <a:ext uri="{FF2B5EF4-FFF2-40B4-BE49-F238E27FC236}">
                      <a16:creationId xmlns:a16="http://schemas.microsoft.com/office/drawing/2014/main" id="{7CCEED1F-A3E4-4CBB-A749-F3A0D2EC4C6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grpSp>
      <p:sp>
        <p:nvSpPr>
          <p:cNvPr id="4" name="Half Frame 3">
            <a:extLst>
              <a:ext uri="{FF2B5EF4-FFF2-40B4-BE49-F238E27FC236}">
                <a16:creationId xmlns:a16="http://schemas.microsoft.com/office/drawing/2014/main" id="{12908C20-DDDF-4634-B15F-2B4B32D8D198}"/>
              </a:ext>
            </a:extLst>
          </p:cNvPr>
          <p:cNvSpPr/>
          <p:nvPr/>
        </p:nvSpPr>
        <p:spPr>
          <a:xfrm>
            <a:off x="328613" y="315709"/>
            <a:ext cx="1321593" cy="1164431"/>
          </a:xfrm>
          <a:prstGeom prst="halfFrame">
            <a:avLst>
              <a:gd name="adj1" fmla="val 6340"/>
              <a:gd name="adj2" fmla="val 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669126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4CC33E5-FC74-0EC1-E8DC-20E7382C41CB}"/>
              </a:ext>
            </a:extLst>
          </p:cNvPr>
          <p:cNvSpPr txBox="1">
            <a:spLocks/>
          </p:cNvSpPr>
          <p:nvPr/>
        </p:nvSpPr>
        <p:spPr>
          <a:xfrm>
            <a:off x="1039461" y="504907"/>
            <a:ext cx="6238114" cy="366340"/>
          </a:xfrm>
          <a:prstGeom prst="rect">
            <a:avLst/>
          </a:prstGeom>
          <a:noFill/>
          <a:ln>
            <a:noFill/>
          </a:ln>
        </p:spPr>
        <p:txBody>
          <a:bodyPr spcFirstLastPara="1" wrap="square" lIns="91425" tIns="45700" rIns="91425"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a:solidFill>
                  <a:srgbClr val="002060"/>
                </a:solidFill>
                <a:latin typeface="Tw Cen MT" panose="020B0602020104020603" pitchFamily="34" charset="0"/>
              </a:rPr>
              <a:t>Khan Academy</a:t>
            </a:r>
            <a:endParaRPr lang="en-US" b="1" dirty="0">
              <a:solidFill>
                <a:srgbClr val="002060"/>
              </a:solidFill>
              <a:latin typeface="Tw Cen MT" panose="020B0602020104020603" pitchFamily="34" charset="0"/>
            </a:endParaRPr>
          </a:p>
        </p:txBody>
      </p:sp>
      <p:pic>
        <p:nvPicPr>
          <p:cNvPr id="4" name="Picture 3">
            <a:extLst>
              <a:ext uri="{FF2B5EF4-FFF2-40B4-BE49-F238E27FC236}">
                <a16:creationId xmlns:a16="http://schemas.microsoft.com/office/drawing/2014/main" id="{88FFDFDE-385D-7E53-BAAA-9973FE4AC6B4}"/>
              </a:ext>
            </a:extLst>
          </p:cNvPr>
          <p:cNvPicPr>
            <a:picLocks noChangeAspect="1"/>
          </p:cNvPicPr>
          <p:nvPr/>
        </p:nvPicPr>
        <p:blipFill>
          <a:blip r:embed="rId2"/>
          <a:stretch>
            <a:fillRect/>
          </a:stretch>
        </p:blipFill>
        <p:spPr>
          <a:xfrm>
            <a:off x="622415" y="1499079"/>
            <a:ext cx="3880828" cy="2169335"/>
          </a:xfrm>
          <a:prstGeom prst="rect">
            <a:avLst/>
          </a:prstGeom>
        </p:spPr>
      </p:pic>
      <p:pic>
        <p:nvPicPr>
          <p:cNvPr id="5" name="Picture 4">
            <a:extLst>
              <a:ext uri="{FF2B5EF4-FFF2-40B4-BE49-F238E27FC236}">
                <a16:creationId xmlns:a16="http://schemas.microsoft.com/office/drawing/2014/main" id="{52E21DEA-4E29-186A-90AD-C414A1CF13AC}"/>
              </a:ext>
            </a:extLst>
          </p:cNvPr>
          <p:cNvPicPr>
            <a:picLocks noChangeAspect="1"/>
          </p:cNvPicPr>
          <p:nvPr/>
        </p:nvPicPr>
        <p:blipFill>
          <a:blip r:embed="rId3"/>
          <a:stretch>
            <a:fillRect/>
          </a:stretch>
        </p:blipFill>
        <p:spPr>
          <a:xfrm>
            <a:off x="4277838" y="1499079"/>
            <a:ext cx="4727530" cy="1831871"/>
          </a:xfrm>
          <a:prstGeom prst="rect">
            <a:avLst/>
          </a:prstGeom>
        </p:spPr>
      </p:pic>
      <p:pic>
        <p:nvPicPr>
          <p:cNvPr id="6" name="Picture 5">
            <a:extLst>
              <a:ext uri="{FF2B5EF4-FFF2-40B4-BE49-F238E27FC236}">
                <a16:creationId xmlns:a16="http://schemas.microsoft.com/office/drawing/2014/main" id="{2017C8A2-87C7-DDDB-DF04-E63C070B7FD8}"/>
              </a:ext>
            </a:extLst>
          </p:cNvPr>
          <p:cNvPicPr>
            <a:picLocks noChangeAspect="1"/>
          </p:cNvPicPr>
          <p:nvPr/>
        </p:nvPicPr>
        <p:blipFill>
          <a:blip r:embed="rId4"/>
          <a:stretch>
            <a:fillRect/>
          </a:stretch>
        </p:blipFill>
        <p:spPr>
          <a:xfrm>
            <a:off x="2896989" y="3434992"/>
            <a:ext cx="2146610" cy="1145968"/>
          </a:xfrm>
          <a:prstGeom prst="rect">
            <a:avLst/>
          </a:prstGeom>
        </p:spPr>
      </p:pic>
      <p:pic>
        <p:nvPicPr>
          <p:cNvPr id="7" name="Picture 2" descr="Khanmigo Education AI Guide | Khan Academy">
            <a:extLst>
              <a:ext uri="{FF2B5EF4-FFF2-40B4-BE49-F238E27FC236}">
                <a16:creationId xmlns:a16="http://schemas.microsoft.com/office/drawing/2014/main" id="{3C164679-37CD-623A-D4D4-602AA2275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3780" y="2017254"/>
            <a:ext cx="2307808" cy="301473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7266605-B50E-1279-5C7C-AB15FA85A1A0}"/>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9" name="Rectangle 2061">
            <a:extLst>
              <a:ext uri="{FF2B5EF4-FFF2-40B4-BE49-F238E27FC236}">
                <a16:creationId xmlns:a16="http://schemas.microsoft.com/office/drawing/2014/main" id="{1EDC7137-D3A9-C890-104E-809C4A7701A0}"/>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14</a:t>
            </a:fld>
            <a:endParaRPr lang="en-US" altLang="en-US" sz="900" dirty="0"/>
          </a:p>
        </p:txBody>
      </p:sp>
    </p:spTree>
    <p:extLst>
      <p:ext uri="{BB962C8B-B14F-4D97-AF65-F5344CB8AC3E}">
        <p14:creationId xmlns:p14="http://schemas.microsoft.com/office/powerpoint/2010/main" val="3445896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
            <a:extLst>
              <a:ext uri="{FF2B5EF4-FFF2-40B4-BE49-F238E27FC236}">
                <a16:creationId xmlns:a16="http://schemas.microsoft.com/office/drawing/2014/main" id="{B43CB675-D87F-0FC3-0C5A-07C23EA052C0}"/>
              </a:ext>
            </a:extLst>
          </p:cNvPr>
          <p:cNvGraphicFramePr>
            <a:graphicFrameLocks noGrp="1"/>
          </p:cNvGraphicFramePr>
          <p:nvPr>
            <p:ph idx="1"/>
            <p:extLst>
              <p:ext uri="{D42A27DB-BD31-4B8C-83A1-F6EECF244321}">
                <p14:modId xmlns:p14="http://schemas.microsoft.com/office/powerpoint/2010/main" val="3820758705"/>
              </p:ext>
            </p:extLst>
          </p:nvPr>
        </p:nvGraphicFramePr>
        <p:xfrm>
          <a:off x="240030" y="857250"/>
          <a:ext cx="8572500" cy="3855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F1A9181-EB12-0980-342F-68779F56D048}"/>
              </a:ext>
            </a:extLst>
          </p:cNvPr>
          <p:cNvSpPr txBox="1"/>
          <p:nvPr/>
        </p:nvSpPr>
        <p:spPr>
          <a:xfrm>
            <a:off x="945461" y="3395835"/>
            <a:ext cx="3580819" cy="400110"/>
          </a:xfrm>
          <a:prstGeom prst="rect">
            <a:avLst/>
          </a:prstGeom>
          <a:noFill/>
        </p:spPr>
        <p:txBody>
          <a:bodyPr wrap="square" rtlCol="0">
            <a:spAutoFit/>
          </a:bodyPr>
          <a:lstStyle/>
          <a:p>
            <a:r>
              <a:rPr lang="en-US" sz="2000" dirty="0"/>
              <a:t>AI Teaching</a:t>
            </a:r>
          </a:p>
        </p:txBody>
      </p:sp>
      <p:sp>
        <p:nvSpPr>
          <p:cNvPr id="5" name="TextBox 4">
            <a:extLst>
              <a:ext uri="{FF2B5EF4-FFF2-40B4-BE49-F238E27FC236}">
                <a16:creationId xmlns:a16="http://schemas.microsoft.com/office/drawing/2014/main" id="{C8815BCE-2AD3-98DC-F800-2EEE66CDE4C2}"/>
              </a:ext>
            </a:extLst>
          </p:cNvPr>
          <p:cNvSpPr txBox="1"/>
          <p:nvPr/>
        </p:nvSpPr>
        <p:spPr>
          <a:xfrm>
            <a:off x="4832010" y="3359287"/>
            <a:ext cx="3580819" cy="473206"/>
          </a:xfrm>
          <a:prstGeom prst="rect">
            <a:avLst/>
          </a:prstGeom>
          <a:noFill/>
        </p:spPr>
        <p:txBody>
          <a:bodyPr wrap="square" rtlCol="0">
            <a:spAutoFit/>
          </a:bodyPr>
          <a:lstStyle/>
          <a:p>
            <a:r>
              <a:rPr lang="en-US" sz="825" dirty="0">
                <a:solidFill>
                  <a:srgbClr val="1C1D20"/>
                </a:solidFill>
                <a:ea typeface="Roboto" pitchFamily="2" charset="0"/>
              </a:rPr>
              <a:t>The tasks that AI programs like ChatGPT can help with include creating lesson plans, assisting with grading papers and homework, offering personalized help to students, and even creating videos from textbooks</a:t>
            </a:r>
            <a:endParaRPr lang="en-US" sz="825" dirty="0">
              <a:ea typeface="Roboto" pitchFamily="2" charset="0"/>
            </a:endParaRPr>
          </a:p>
        </p:txBody>
      </p:sp>
      <p:sp>
        <p:nvSpPr>
          <p:cNvPr id="6" name="TextBox 5">
            <a:extLst>
              <a:ext uri="{FF2B5EF4-FFF2-40B4-BE49-F238E27FC236}">
                <a16:creationId xmlns:a16="http://schemas.microsoft.com/office/drawing/2014/main" id="{C19EC2F3-DE54-D366-1DC7-96A9A0AA6FD4}"/>
              </a:ext>
            </a:extLst>
          </p:cNvPr>
          <p:cNvSpPr txBox="1"/>
          <p:nvPr/>
        </p:nvSpPr>
        <p:spPr>
          <a:xfrm>
            <a:off x="4832011" y="4243650"/>
            <a:ext cx="3580819" cy="346249"/>
          </a:xfrm>
          <a:prstGeom prst="rect">
            <a:avLst/>
          </a:prstGeom>
          <a:noFill/>
        </p:spPr>
        <p:txBody>
          <a:bodyPr wrap="square" rtlCol="0">
            <a:spAutoFit/>
          </a:bodyPr>
          <a:lstStyle/>
          <a:p>
            <a:r>
              <a:rPr lang="en-US" sz="825" dirty="0">
                <a:solidFill>
                  <a:srgbClr val="1C1D20"/>
                </a:solidFill>
              </a:rPr>
              <a:t>Among the classes that AI is best suited for include geography, languages, physics, math, computer programming, chemistry, and more</a:t>
            </a:r>
            <a:endParaRPr lang="en-US" sz="825" dirty="0">
              <a:ea typeface="Roboto" pitchFamily="2" charset="0"/>
            </a:endParaRPr>
          </a:p>
        </p:txBody>
      </p:sp>
      <p:sp>
        <p:nvSpPr>
          <p:cNvPr id="12" name="Title 1">
            <a:extLst>
              <a:ext uri="{FF2B5EF4-FFF2-40B4-BE49-F238E27FC236}">
                <a16:creationId xmlns:a16="http://schemas.microsoft.com/office/drawing/2014/main" id="{7EC84B35-F1E5-1C61-D394-A7C5A60FF099}"/>
              </a:ext>
            </a:extLst>
          </p:cNvPr>
          <p:cNvSpPr txBox="1">
            <a:spLocks/>
          </p:cNvSpPr>
          <p:nvPr/>
        </p:nvSpPr>
        <p:spPr>
          <a:xfrm>
            <a:off x="400486" y="123576"/>
            <a:ext cx="7886700"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rgbClr val="002060"/>
                </a:solidFill>
                <a:latin typeface="Tw Cen MT" panose="020B0602020104020603" pitchFamily="34" charset="0"/>
              </a:rPr>
              <a:t>AI for Education</a:t>
            </a:r>
          </a:p>
        </p:txBody>
      </p:sp>
      <p:sp>
        <p:nvSpPr>
          <p:cNvPr id="13" name="Rectangle 2061">
            <a:extLst>
              <a:ext uri="{FF2B5EF4-FFF2-40B4-BE49-F238E27FC236}">
                <a16:creationId xmlns:a16="http://schemas.microsoft.com/office/drawing/2014/main" id="{8CE9DE7E-6AD5-A2D6-FDDC-01E1E8AC14F1}"/>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15</a:t>
            </a:fld>
            <a:endParaRPr lang="en-US" altLang="en-US" sz="900" dirty="0"/>
          </a:p>
        </p:txBody>
      </p:sp>
    </p:spTree>
    <p:extLst>
      <p:ext uri="{BB962C8B-B14F-4D97-AF65-F5344CB8AC3E}">
        <p14:creationId xmlns:p14="http://schemas.microsoft.com/office/powerpoint/2010/main" val="262457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D8DE-4C0D-1A2C-BA7A-E09783F4DFB2}"/>
              </a:ext>
            </a:extLst>
          </p:cNvPr>
          <p:cNvSpPr>
            <a:spLocks noGrp="1"/>
          </p:cNvSpPr>
          <p:nvPr>
            <p:ph type="title"/>
          </p:nvPr>
        </p:nvSpPr>
        <p:spPr>
          <a:xfrm>
            <a:off x="400486" y="123576"/>
            <a:ext cx="7886700" cy="994172"/>
          </a:xfrm>
        </p:spPr>
        <p:txBody>
          <a:bodyPr/>
          <a:lstStyle/>
          <a:p>
            <a:r>
              <a:rPr lang="en-US" b="1" dirty="0">
                <a:solidFill>
                  <a:srgbClr val="002060"/>
                </a:solidFill>
                <a:latin typeface="Tw Cen MT" panose="020B0602020104020603" pitchFamily="34" charset="0"/>
              </a:rPr>
              <a:t>The Future of AI in Education Sector</a:t>
            </a:r>
          </a:p>
        </p:txBody>
      </p:sp>
      <p:pic>
        <p:nvPicPr>
          <p:cNvPr id="5" name="Content Placeholder 3">
            <a:extLst>
              <a:ext uri="{FF2B5EF4-FFF2-40B4-BE49-F238E27FC236}">
                <a16:creationId xmlns:a16="http://schemas.microsoft.com/office/drawing/2014/main" id="{564227B1-83B7-ADC3-48D7-DC4B588CC2C0}"/>
              </a:ext>
            </a:extLst>
          </p:cNvPr>
          <p:cNvPicPr>
            <a:picLocks noGrp="1" noChangeAspect="1"/>
          </p:cNvPicPr>
          <p:nvPr/>
        </p:nvPicPr>
        <p:blipFill rotWithShape="1">
          <a:blip r:embed="rId2">
            <a:extLst>
              <a:ext uri="{96DAC541-7B7A-43D3-8B79-37D633B846F1}">
                <asvg:svgBlip xmlns:asvg="http://schemas.microsoft.com/office/drawing/2016/SVG/main" xmlns="" r:embed="rId3"/>
              </a:ext>
            </a:extLst>
          </a:blip>
          <a:srcRect t="16723" r="868" b="15077"/>
          <a:stretch/>
        </p:blipFill>
        <p:spPr>
          <a:xfrm>
            <a:off x="759476" y="1316131"/>
            <a:ext cx="7527710" cy="2277275"/>
          </a:xfrm>
          <a:prstGeom prst="rect">
            <a:avLst/>
          </a:prstGeom>
        </p:spPr>
      </p:pic>
      <p:sp>
        <p:nvSpPr>
          <p:cNvPr id="6" name="TextBox 5">
            <a:extLst>
              <a:ext uri="{FF2B5EF4-FFF2-40B4-BE49-F238E27FC236}">
                <a16:creationId xmlns:a16="http://schemas.microsoft.com/office/drawing/2014/main" id="{DF110A39-54A9-048F-DC27-EE9A22373636}"/>
              </a:ext>
            </a:extLst>
          </p:cNvPr>
          <p:cNvSpPr txBox="1"/>
          <p:nvPr/>
        </p:nvSpPr>
        <p:spPr>
          <a:xfrm>
            <a:off x="925830" y="3593406"/>
            <a:ext cx="2043684" cy="253916"/>
          </a:xfrm>
          <a:prstGeom prst="rect">
            <a:avLst/>
          </a:prstGeom>
          <a:noFill/>
        </p:spPr>
        <p:txBody>
          <a:bodyPr wrap="square" rtlCol="0">
            <a:spAutoFit/>
          </a:bodyPr>
          <a:lstStyle/>
          <a:p>
            <a:r>
              <a:rPr lang="en-US" sz="1050" dirty="0">
                <a:latin typeface="Tw Cen MT" panose="020B0602020104020603" pitchFamily="34" charset="0"/>
              </a:rPr>
              <a:t>Predicting students’ performance</a:t>
            </a:r>
          </a:p>
        </p:txBody>
      </p:sp>
      <p:sp>
        <p:nvSpPr>
          <p:cNvPr id="7" name="TextBox 6">
            <a:extLst>
              <a:ext uri="{FF2B5EF4-FFF2-40B4-BE49-F238E27FC236}">
                <a16:creationId xmlns:a16="http://schemas.microsoft.com/office/drawing/2014/main" id="{44A0C6C6-BDEE-4202-97AE-43EDF8DA12C8}"/>
              </a:ext>
            </a:extLst>
          </p:cNvPr>
          <p:cNvSpPr txBox="1"/>
          <p:nvPr/>
        </p:nvSpPr>
        <p:spPr>
          <a:xfrm>
            <a:off x="2528316" y="876941"/>
            <a:ext cx="2043684" cy="415498"/>
          </a:xfrm>
          <a:prstGeom prst="rect">
            <a:avLst/>
          </a:prstGeom>
          <a:noFill/>
        </p:spPr>
        <p:txBody>
          <a:bodyPr wrap="square" rtlCol="0">
            <a:spAutoFit/>
          </a:bodyPr>
          <a:lstStyle/>
          <a:p>
            <a:r>
              <a:rPr lang="en-US" sz="1050" dirty="0">
                <a:latin typeface="Tw Cen MT" panose="020B0602020104020603" pitchFamily="34" charset="0"/>
              </a:rPr>
              <a:t>Discovering gaps in teaching techniques</a:t>
            </a:r>
          </a:p>
        </p:txBody>
      </p:sp>
      <p:sp>
        <p:nvSpPr>
          <p:cNvPr id="8" name="TextBox 7">
            <a:extLst>
              <a:ext uri="{FF2B5EF4-FFF2-40B4-BE49-F238E27FC236}">
                <a16:creationId xmlns:a16="http://schemas.microsoft.com/office/drawing/2014/main" id="{2C508624-CA36-EE89-2342-545B42BB45C3}"/>
              </a:ext>
            </a:extLst>
          </p:cNvPr>
          <p:cNvSpPr txBox="1"/>
          <p:nvPr/>
        </p:nvSpPr>
        <p:spPr>
          <a:xfrm>
            <a:off x="3941064" y="3539437"/>
            <a:ext cx="2043684" cy="415498"/>
          </a:xfrm>
          <a:prstGeom prst="rect">
            <a:avLst/>
          </a:prstGeom>
          <a:noFill/>
        </p:spPr>
        <p:txBody>
          <a:bodyPr wrap="square" rtlCol="0">
            <a:spAutoFit/>
          </a:bodyPr>
          <a:lstStyle/>
          <a:p>
            <a:r>
              <a:rPr lang="en-US" sz="1050" dirty="0">
                <a:latin typeface="Tw Cen MT" panose="020B0602020104020603" pitchFamily="34" charset="0"/>
              </a:rPr>
              <a:t>Experiential learning for students through VR and Games</a:t>
            </a:r>
          </a:p>
        </p:txBody>
      </p:sp>
      <p:sp>
        <p:nvSpPr>
          <p:cNvPr id="9" name="TextBox 8">
            <a:extLst>
              <a:ext uri="{FF2B5EF4-FFF2-40B4-BE49-F238E27FC236}">
                <a16:creationId xmlns:a16="http://schemas.microsoft.com/office/drawing/2014/main" id="{B016F4DB-2DCD-DC09-957C-6A0FDADD006C}"/>
              </a:ext>
            </a:extLst>
          </p:cNvPr>
          <p:cNvSpPr txBox="1"/>
          <p:nvPr/>
        </p:nvSpPr>
        <p:spPr>
          <a:xfrm>
            <a:off x="5318999" y="831383"/>
            <a:ext cx="2043684" cy="415498"/>
          </a:xfrm>
          <a:prstGeom prst="rect">
            <a:avLst/>
          </a:prstGeom>
          <a:noFill/>
        </p:spPr>
        <p:txBody>
          <a:bodyPr wrap="square" rtlCol="0">
            <a:spAutoFit/>
          </a:bodyPr>
          <a:lstStyle/>
          <a:p>
            <a:r>
              <a:rPr lang="en-US" sz="1050" dirty="0">
                <a:latin typeface="Tw Cen MT" panose="020B0602020104020603" pitchFamily="34" charset="0"/>
              </a:rPr>
              <a:t>Collaborative learning for multiple students </a:t>
            </a:r>
          </a:p>
        </p:txBody>
      </p:sp>
      <p:sp>
        <p:nvSpPr>
          <p:cNvPr id="10" name="TextBox 9">
            <a:extLst>
              <a:ext uri="{FF2B5EF4-FFF2-40B4-BE49-F238E27FC236}">
                <a16:creationId xmlns:a16="http://schemas.microsoft.com/office/drawing/2014/main" id="{6810E048-CF51-88D7-4423-73BE8D8172AD}"/>
              </a:ext>
            </a:extLst>
          </p:cNvPr>
          <p:cNvSpPr txBox="1"/>
          <p:nvPr/>
        </p:nvSpPr>
        <p:spPr>
          <a:xfrm>
            <a:off x="6784848" y="3537873"/>
            <a:ext cx="2043684" cy="253916"/>
          </a:xfrm>
          <a:prstGeom prst="rect">
            <a:avLst/>
          </a:prstGeom>
          <a:noFill/>
        </p:spPr>
        <p:txBody>
          <a:bodyPr wrap="square" rtlCol="0">
            <a:spAutoFit/>
          </a:bodyPr>
          <a:lstStyle/>
          <a:p>
            <a:r>
              <a:rPr lang="en-US" sz="1050" dirty="0">
                <a:latin typeface="Tw Cen MT" panose="020B0602020104020603" pitchFamily="34" charset="0"/>
              </a:rPr>
              <a:t>Smart Classrooms and Schools</a:t>
            </a:r>
          </a:p>
        </p:txBody>
      </p:sp>
      <p:sp>
        <p:nvSpPr>
          <p:cNvPr id="11" name="TextBox 10">
            <a:extLst>
              <a:ext uri="{FF2B5EF4-FFF2-40B4-BE49-F238E27FC236}">
                <a16:creationId xmlns:a16="http://schemas.microsoft.com/office/drawing/2014/main" id="{BCFC8E4D-0AA3-AC26-FF21-BCD50E4028BF}"/>
              </a:ext>
            </a:extLst>
          </p:cNvPr>
          <p:cNvSpPr txBox="1"/>
          <p:nvPr/>
        </p:nvSpPr>
        <p:spPr>
          <a:xfrm>
            <a:off x="7362683" y="4185159"/>
            <a:ext cx="1172718" cy="253916"/>
          </a:xfrm>
          <a:prstGeom prst="rect">
            <a:avLst/>
          </a:prstGeom>
          <a:noFill/>
        </p:spPr>
        <p:txBody>
          <a:bodyPr wrap="square" rtlCol="0">
            <a:spAutoFit/>
          </a:bodyPr>
          <a:lstStyle/>
          <a:p>
            <a:r>
              <a:rPr lang="en-US" sz="1050" dirty="0">
                <a:hlinkClick r:id="rId4"/>
              </a:rPr>
              <a:t>Source</a:t>
            </a:r>
            <a:endParaRPr lang="en-US" sz="1050" dirty="0"/>
          </a:p>
        </p:txBody>
      </p:sp>
      <p:sp>
        <p:nvSpPr>
          <p:cNvPr id="3" name="Rectangle 2061">
            <a:extLst>
              <a:ext uri="{FF2B5EF4-FFF2-40B4-BE49-F238E27FC236}">
                <a16:creationId xmlns:a16="http://schemas.microsoft.com/office/drawing/2014/main" id="{055B5917-1FEC-5B2F-FB05-F13221876D7A}"/>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16</a:t>
            </a:fld>
            <a:endParaRPr lang="en-US" altLang="en-US" sz="900" dirty="0"/>
          </a:p>
        </p:txBody>
      </p:sp>
    </p:spTree>
    <p:extLst>
      <p:ext uri="{BB962C8B-B14F-4D97-AF65-F5344CB8AC3E}">
        <p14:creationId xmlns:p14="http://schemas.microsoft.com/office/powerpoint/2010/main" val="422762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id="{7BB8D1EF-2FDC-4016-9A92-218D84419D65}"/>
              </a:ext>
            </a:extLst>
          </p:cNvPr>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17</a:t>
            </a:fld>
            <a:endParaRPr lang="en-US" altLang="en-US" sz="900"/>
          </a:p>
        </p:txBody>
      </p:sp>
      <p:sp>
        <p:nvSpPr>
          <p:cNvPr id="2" name="TextBox 1">
            <a:extLst>
              <a:ext uri="{FF2B5EF4-FFF2-40B4-BE49-F238E27FC236}">
                <a16:creationId xmlns:a16="http://schemas.microsoft.com/office/drawing/2014/main" id="{50A65DD7-B091-4E49-A654-79E10C1A569C}"/>
              </a:ext>
            </a:extLst>
          </p:cNvPr>
          <p:cNvSpPr txBox="1"/>
          <p:nvPr/>
        </p:nvSpPr>
        <p:spPr>
          <a:xfrm>
            <a:off x="1134471" y="1268203"/>
            <a:ext cx="4972289" cy="2585323"/>
          </a:xfrm>
          <a:prstGeom prst="rect">
            <a:avLst/>
          </a:prstGeom>
          <a:noFill/>
        </p:spPr>
        <p:txBody>
          <a:bodyPr wrap="square" rtlCol="0">
            <a:spAutoFit/>
          </a:bodyPr>
          <a:lstStyle/>
          <a:p>
            <a:pPr defTabSz="685800">
              <a:buClrTx/>
              <a:defRPr/>
            </a:pPr>
            <a:r>
              <a:rPr lang="en-US" sz="4050" b="1" kern="1200" dirty="0">
                <a:solidFill>
                  <a:srgbClr val="0070C0"/>
                </a:solidFill>
                <a:latin typeface="Montserrat" pitchFamily="2" charset="0"/>
                <a:ea typeface="+mn-ea"/>
                <a:cs typeface="+mn-cs"/>
              </a:rPr>
              <a:t>Incorporate Technology: Technology-Enable Teaching</a:t>
            </a:r>
          </a:p>
        </p:txBody>
      </p:sp>
      <p:grpSp>
        <p:nvGrpSpPr>
          <p:cNvPr id="7" name="Google Shape;7637;p53">
            <a:extLst>
              <a:ext uri="{FF2B5EF4-FFF2-40B4-BE49-F238E27FC236}">
                <a16:creationId xmlns:a16="http://schemas.microsoft.com/office/drawing/2014/main" id="{AD543F4C-8F99-4836-992C-132B3A60EF3C}"/>
              </a:ext>
            </a:extLst>
          </p:cNvPr>
          <p:cNvGrpSpPr/>
          <p:nvPr/>
        </p:nvGrpSpPr>
        <p:grpSpPr>
          <a:xfrm>
            <a:off x="5629275" y="1571625"/>
            <a:ext cx="3236119" cy="1900238"/>
            <a:chOff x="3597785" y="3065882"/>
            <a:chExt cx="2241344" cy="1330656"/>
          </a:xfrm>
          <a:solidFill>
            <a:srgbClr val="0070C0"/>
          </a:solidFill>
        </p:grpSpPr>
        <p:grpSp>
          <p:nvGrpSpPr>
            <p:cNvPr id="8" name="Google Shape;7638;p53">
              <a:extLst>
                <a:ext uri="{FF2B5EF4-FFF2-40B4-BE49-F238E27FC236}">
                  <a16:creationId xmlns:a16="http://schemas.microsoft.com/office/drawing/2014/main" id="{99A1D809-70F1-4F5A-9E90-389B37D6EED7}"/>
                </a:ext>
              </a:extLst>
            </p:cNvPr>
            <p:cNvGrpSpPr/>
            <p:nvPr/>
          </p:nvGrpSpPr>
          <p:grpSpPr>
            <a:xfrm>
              <a:off x="5296908" y="3937355"/>
              <a:ext cx="143198" cy="32380"/>
              <a:chOff x="5296908" y="3937355"/>
              <a:chExt cx="143198" cy="32380"/>
            </a:xfrm>
            <a:grpFill/>
          </p:grpSpPr>
          <p:sp>
            <p:nvSpPr>
              <p:cNvPr id="812" name="Google Shape;7639;p53">
                <a:extLst>
                  <a:ext uri="{FF2B5EF4-FFF2-40B4-BE49-F238E27FC236}">
                    <a16:creationId xmlns:a16="http://schemas.microsoft.com/office/drawing/2014/main" id="{09E77623-E44D-4379-921D-6AB6F60B9FF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813" name="Google Shape;7640;p53">
                <a:extLst>
                  <a:ext uri="{FF2B5EF4-FFF2-40B4-BE49-F238E27FC236}">
                    <a16:creationId xmlns:a16="http://schemas.microsoft.com/office/drawing/2014/main" id="{81BB4813-4BAB-4411-9B9A-87840E94B085}"/>
                  </a:ext>
                </a:extLst>
              </p:cNvPr>
              <p:cNvGrpSpPr/>
              <p:nvPr/>
            </p:nvGrpSpPr>
            <p:grpSpPr>
              <a:xfrm>
                <a:off x="5402331" y="3937355"/>
                <a:ext cx="37776" cy="32380"/>
                <a:chOff x="5402331" y="3937355"/>
                <a:chExt cx="37776" cy="32380"/>
              </a:xfrm>
              <a:grpFill/>
            </p:grpSpPr>
            <p:sp>
              <p:nvSpPr>
                <p:cNvPr id="817" name="Google Shape;7641;p53">
                  <a:extLst>
                    <a:ext uri="{FF2B5EF4-FFF2-40B4-BE49-F238E27FC236}">
                      <a16:creationId xmlns:a16="http://schemas.microsoft.com/office/drawing/2014/main" id="{2129ABB5-86CE-45B4-9CE1-7DAE0169A3A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818" name="Google Shape;7642;p53">
                  <a:extLst>
                    <a:ext uri="{FF2B5EF4-FFF2-40B4-BE49-F238E27FC236}">
                      <a16:creationId xmlns:a16="http://schemas.microsoft.com/office/drawing/2014/main" id="{6C95C947-2246-4953-928C-A1B767BC2BCD}"/>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14" name="Google Shape;7643;p53">
                <a:extLst>
                  <a:ext uri="{FF2B5EF4-FFF2-40B4-BE49-F238E27FC236}">
                    <a16:creationId xmlns:a16="http://schemas.microsoft.com/office/drawing/2014/main" id="{380ECBFA-3887-4211-B602-E3146DB793DC}"/>
                  </a:ext>
                </a:extLst>
              </p:cNvPr>
              <p:cNvGrpSpPr/>
              <p:nvPr/>
            </p:nvGrpSpPr>
            <p:grpSpPr>
              <a:xfrm>
                <a:off x="5296908" y="3937355"/>
                <a:ext cx="37783" cy="32380"/>
                <a:chOff x="5296908" y="3937355"/>
                <a:chExt cx="37783" cy="32380"/>
              </a:xfrm>
              <a:grpFill/>
            </p:grpSpPr>
            <p:sp>
              <p:nvSpPr>
                <p:cNvPr id="815" name="Google Shape;7644;p53">
                  <a:extLst>
                    <a:ext uri="{FF2B5EF4-FFF2-40B4-BE49-F238E27FC236}">
                      <a16:creationId xmlns:a16="http://schemas.microsoft.com/office/drawing/2014/main" id="{240E5DA3-DA11-4770-AC0D-E821133A17A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816" name="Google Shape;7645;p53">
                  <a:extLst>
                    <a:ext uri="{FF2B5EF4-FFF2-40B4-BE49-F238E27FC236}">
                      <a16:creationId xmlns:a16="http://schemas.microsoft.com/office/drawing/2014/main" id="{FA1812FC-CEA7-4231-BCB6-3B1AD12BDBD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9" name="Google Shape;7646;p53">
              <a:extLst>
                <a:ext uri="{FF2B5EF4-FFF2-40B4-BE49-F238E27FC236}">
                  <a16:creationId xmlns:a16="http://schemas.microsoft.com/office/drawing/2014/main" id="{F130228D-4E10-434B-9262-E7AC9A9188F9}"/>
                </a:ext>
              </a:extLst>
            </p:cNvPr>
            <p:cNvGrpSpPr/>
            <p:nvPr/>
          </p:nvGrpSpPr>
          <p:grpSpPr>
            <a:xfrm>
              <a:off x="4724163" y="3119631"/>
              <a:ext cx="120838" cy="84218"/>
              <a:chOff x="4724163" y="3119631"/>
              <a:chExt cx="120838" cy="84218"/>
            </a:xfrm>
            <a:grpFill/>
          </p:grpSpPr>
          <p:grpSp>
            <p:nvGrpSpPr>
              <p:cNvPr id="797" name="Google Shape;7647;p53">
                <a:extLst>
                  <a:ext uri="{FF2B5EF4-FFF2-40B4-BE49-F238E27FC236}">
                    <a16:creationId xmlns:a16="http://schemas.microsoft.com/office/drawing/2014/main" id="{9D8EE1C7-7B7E-44E8-975B-09AA9B2A570B}"/>
                  </a:ext>
                </a:extLst>
              </p:cNvPr>
              <p:cNvGrpSpPr/>
              <p:nvPr/>
            </p:nvGrpSpPr>
            <p:grpSpPr>
              <a:xfrm>
                <a:off x="4746712" y="3132773"/>
                <a:ext cx="86869" cy="56424"/>
                <a:chOff x="4746712" y="3132773"/>
                <a:chExt cx="86869" cy="56424"/>
              </a:xfrm>
              <a:grpFill/>
            </p:grpSpPr>
            <p:sp>
              <p:nvSpPr>
                <p:cNvPr id="810" name="Google Shape;7648;p53">
                  <a:extLst>
                    <a:ext uri="{FF2B5EF4-FFF2-40B4-BE49-F238E27FC236}">
                      <a16:creationId xmlns:a16="http://schemas.microsoft.com/office/drawing/2014/main" id="{637FE8C5-8866-44F7-9874-25F4335935B0}"/>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811" name="Google Shape;7649;p53">
                  <a:extLst>
                    <a:ext uri="{FF2B5EF4-FFF2-40B4-BE49-F238E27FC236}">
                      <a16:creationId xmlns:a16="http://schemas.microsoft.com/office/drawing/2014/main" id="{E9DEBF88-DF7F-4D1B-ACAE-A717EAE703E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98" name="Google Shape;7650;p53">
                <a:extLst>
                  <a:ext uri="{FF2B5EF4-FFF2-40B4-BE49-F238E27FC236}">
                    <a16:creationId xmlns:a16="http://schemas.microsoft.com/office/drawing/2014/main" id="{1773A026-CD75-4AD8-A0E4-FB5406C985A8}"/>
                  </a:ext>
                </a:extLst>
              </p:cNvPr>
              <p:cNvGrpSpPr/>
              <p:nvPr/>
            </p:nvGrpSpPr>
            <p:grpSpPr>
              <a:xfrm>
                <a:off x="4773634" y="3143336"/>
                <a:ext cx="37776" cy="32451"/>
                <a:chOff x="4773634" y="3143336"/>
                <a:chExt cx="37776" cy="32451"/>
              </a:xfrm>
              <a:grpFill/>
            </p:grpSpPr>
            <p:sp>
              <p:nvSpPr>
                <p:cNvPr id="808" name="Google Shape;7651;p53">
                  <a:extLst>
                    <a:ext uri="{FF2B5EF4-FFF2-40B4-BE49-F238E27FC236}">
                      <a16:creationId xmlns:a16="http://schemas.microsoft.com/office/drawing/2014/main" id="{2752B6C5-A7EC-4115-A2C0-A85C7EDF813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809" name="Google Shape;7652;p53">
                  <a:extLst>
                    <a:ext uri="{FF2B5EF4-FFF2-40B4-BE49-F238E27FC236}">
                      <a16:creationId xmlns:a16="http://schemas.microsoft.com/office/drawing/2014/main" id="{EB0A154F-9527-4E60-9EA7-9FF4BFFECDB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99" name="Google Shape;7653;p53">
                <a:extLst>
                  <a:ext uri="{FF2B5EF4-FFF2-40B4-BE49-F238E27FC236}">
                    <a16:creationId xmlns:a16="http://schemas.microsoft.com/office/drawing/2014/main" id="{45AED534-E045-4890-8957-B9737CE9576C}"/>
                  </a:ext>
                </a:extLst>
              </p:cNvPr>
              <p:cNvGrpSpPr/>
              <p:nvPr/>
            </p:nvGrpSpPr>
            <p:grpSpPr>
              <a:xfrm>
                <a:off x="4724163" y="3131248"/>
                <a:ext cx="37776" cy="32459"/>
                <a:chOff x="4724163" y="3131248"/>
                <a:chExt cx="37776" cy="32459"/>
              </a:xfrm>
              <a:grpFill/>
            </p:grpSpPr>
            <p:sp>
              <p:nvSpPr>
                <p:cNvPr id="806" name="Google Shape;7654;p53">
                  <a:extLst>
                    <a:ext uri="{FF2B5EF4-FFF2-40B4-BE49-F238E27FC236}">
                      <a16:creationId xmlns:a16="http://schemas.microsoft.com/office/drawing/2014/main" id="{9D83D858-0AEB-4D33-A46C-CEBDC88BA9B0}"/>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807" name="Google Shape;7655;p53">
                  <a:extLst>
                    <a:ext uri="{FF2B5EF4-FFF2-40B4-BE49-F238E27FC236}">
                      <a16:creationId xmlns:a16="http://schemas.microsoft.com/office/drawing/2014/main" id="{48ED7AA5-8060-4F13-B9BB-A2BC19C60E77}"/>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0" name="Google Shape;7656;p53">
                <a:extLst>
                  <a:ext uri="{FF2B5EF4-FFF2-40B4-BE49-F238E27FC236}">
                    <a16:creationId xmlns:a16="http://schemas.microsoft.com/office/drawing/2014/main" id="{318F23A5-D082-4A25-A48C-A2699E75969C}"/>
                  </a:ext>
                </a:extLst>
              </p:cNvPr>
              <p:cNvGrpSpPr/>
              <p:nvPr/>
            </p:nvGrpSpPr>
            <p:grpSpPr>
              <a:xfrm>
                <a:off x="4755081" y="3176054"/>
                <a:ext cx="32357" cy="27795"/>
                <a:chOff x="4755081" y="3176054"/>
                <a:chExt cx="32357" cy="27795"/>
              </a:xfrm>
              <a:grpFill/>
            </p:grpSpPr>
            <p:sp>
              <p:nvSpPr>
                <p:cNvPr id="804" name="Google Shape;7657;p53">
                  <a:extLst>
                    <a:ext uri="{FF2B5EF4-FFF2-40B4-BE49-F238E27FC236}">
                      <a16:creationId xmlns:a16="http://schemas.microsoft.com/office/drawing/2014/main" id="{07C5ECB5-0521-4DF3-91E1-A57730176C2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68569" tIns="68569" rIns="68569" bIns="68569" anchor="ctr" anchorCtr="0">
                  <a:noAutofit/>
                </a:bodyPr>
                <a:lstStyle/>
                <a:p>
                  <a:endParaRPr sz="1050"/>
                </a:p>
              </p:txBody>
            </p:sp>
            <p:sp>
              <p:nvSpPr>
                <p:cNvPr id="805" name="Google Shape;7658;p53">
                  <a:extLst>
                    <a:ext uri="{FF2B5EF4-FFF2-40B4-BE49-F238E27FC236}">
                      <a16:creationId xmlns:a16="http://schemas.microsoft.com/office/drawing/2014/main" id="{A3A85720-568D-434D-BBEB-54214EADDF58}"/>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1" name="Google Shape;7659;p53">
                <a:extLst>
                  <a:ext uri="{FF2B5EF4-FFF2-40B4-BE49-F238E27FC236}">
                    <a16:creationId xmlns:a16="http://schemas.microsoft.com/office/drawing/2014/main" id="{DE6D9578-95A0-4557-AF26-487FB9CEE9C1}"/>
                  </a:ext>
                </a:extLst>
              </p:cNvPr>
              <p:cNvGrpSpPr/>
              <p:nvPr/>
            </p:nvGrpSpPr>
            <p:grpSpPr>
              <a:xfrm>
                <a:off x="4812550" y="3119631"/>
                <a:ext cx="32451" cy="27803"/>
                <a:chOff x="4812550" y="3119631"/>
                <a:chExt cx="32451" cy="27803"/>
              </a:xfrm>
              <a:grpFill/>
            </p:grpSpPr>
            <p:sp>
              <p:nvSpPr>
                <p:cNvPr id="802" name="Google Shape;7660;p53">
                  <a:extLst>
                    <a:ext uri="{FF2B5EF4-FFF2-40B4-BE49-F238E27FC236}">
                      <a16:creationId xmlns:a16="http://schemas.microsoft.com/office/drawing/2014/main" id="{0AE8A98E-DAB6-4591-816D-BE8FE22C7CF4}"/>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68569" tIns="68569" rIns="68569" bIns="68569" anchor="ctr" anchorCtr="0">
                  <a:noAutofit/>
                </a:bodyPr>
                <a:lstStyle/>
                <a:p>
                  <a:endParaRPr sz="1050"/>
                </a:p>
              </p:txBody>
            </p:sp>
            <p:sp>
              <p:nvSpPr>
                <p:cNvPr id="803" name="Google Shape;7661;p53">
                  <a:extLst>
                    <a:ext uri="{FF2B5EF4-FFF2-40B4-BE49-F238E27FC236}">
                      <a16:creationId xmlns:a16="http://schemas.microsoft.com/office/drawing/2014/main" id="{F54CD29B-371A-47F5-9F06-054152BB264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0" name="Google Shape;7662;p53">
              <a:extLst>
                <a:ext uri="{FF2B5EF4-FFF2-40B4-BE49-F238E27FC236}">
                  <a16:creationId xmlns:a16="http://schemas.microsoft.com/office/drawing/2014/main" id="{4D425D6D-A736-4DF3-981D-9337C602E122}"/>
                </a:ext>
              </a:extLst>
            </p:cNvPr>
            <p:cNvGrpSpPr/>
            <p:nvPr/>
          </p:nvGrpSpPr>
          <p:grpSpPr>
            <a:xfrm>
              <a:off x="5382826" y="4027197"/>
              <a:ext cx="268967" cy="250422"/>
              <a:chOff x="5382826" y="4027197"/>
              <a:chExt cx="268967" cy="250422"/>
            </a:xfrm>
            <a:grpFill/>
          </p:grpSpPr>
          <p:grpSp>
            <p:nvGrpSpPr>
              <p:cNvPr id="769" name="Google Shape;7663;p53">
                <a:extLst>
                  <a:ext uri="{FF2B5EF4-FFF2-40B4-BE49-F238E27FC236}">
                    <a16:creationId xmlns:a16="http://schemas.microsoft.com/office/drawing/2014/main" id="{D6C26342-09ED-4539-BD6E-AEE1C4650FBF}"/>
                  </a:ext>
                </a:extLst>
              </p:cNvPr>
              <p:cNvGrpSpPr/>
              <p:nvPr/>
            </p:nvGrpSpPr>
            <p:grpSpPr>
              <a:xfrm>
                <a:off x="5405280" y="4042510"/>
                <a:ext cx="237570" cy="218647"/>
                <a:chOff x="5405280" y="4042510"/>
                <a:chExt cx="237570" cy="218647"/>
              </a:xfrm>
              <a:grpFill/>
            </p:grpSpPr>
            <p:sp>
              <p:nvSpPr>
                <p:cNvPr id="791" name="Google Shape;7664;p53">
                  <a:extLst>
                    <a:ext uri="{FF2B5EF4-FFF2-40B4-BE49-F238E27FC236}">
                      <a16:creationId xmlns:a16="http://schemas.microsoft.com/office/drawing/2014/main" id="{AB057726-6D36-4985-8B08-CDE6BC20AC5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2" name="Google Shape;7665;p53">
                  <a:extLst>
                    <a:ext uri="{FF2B5EF4-FFF2-40B4-BE49-F238E27FC236}">
                      <a16:creationId xmlns:a16="http://schemas.microsoft.com/office/drawing/2014/main" id="{C4F06F71-3EE4-4538-9579-AB554000AA5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3" name="Google Shape;7666;p53">
                  <a:extLst>
                    <a:ext uri="{FF2B5EF4-FFF2-40B4-BE49-F238E27FC236}">
                      <a16:creationId xmlns:a16="http://schemas.microsoft.com/office/drawing/2014/main" id="{916FB0FE-2C98-4735-AA5B-F4CD73F708C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4" name="Google Shape;7667;p53">
                  <a:extLst>
                    <a:ext uri="{FF2B5EF4-FFF2-40B4-BE49-F238E27FC236}">
                      <a16:creationId xmlns:a16="http://schemas.microsoft.com/office/drawing/2014/main" id="{49CCEAE4-E1EA-43E7-A9E9-E4044BD40A1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5" name="Google Shape;7668;p53">
                  <a:extLst>
                    <a:ext uri="{FF2B5EF4-FFF2-40B4-BE49-F238E27FC236}">
                      <a16:creationId xmlns:a16="http://schemas.microsoft.com/office/drawing/2014/main" id="{BB454B6C-4F78-4D24-A78C-A74BD896B95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6" name="Google Shape;7669;p53">
                  <a:extLst>
                    <a:ext uri="{FF2B5EF4-FFF2-40B4-BE49-F238E27FC236}">
                      <a16:creationId xmlns:a16="http://schemas.microsoft.com/office/drawing/2014/main" id="{5A1D0B5F-6F37-43C1-BB15-7EF7DC746941}"/>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70" name="Google Shape;7670;p53">
                <a:extLst>
                  <a:ext uri="{FF2B5EF4-FFF2-40B4-BE49-F238E27FC236}">
                    <a16:creationId xmlns:a16="http://schemas.microsoft.com/office/drawing/2014/main" id="{328CB472-8CC6-4C3D-A544-181520DDCC81}"/>
                  </a:ext>
                </a:extLst>
              </p:cNvPr>
              <p:cNvGrpSpPr/>
              <p:nvPr/>
            </p:nvGrpSpPr>
            <p:grpSpPr>
              <a:xfrm>
                <a:off x="5382826" y="4125549"/>
                <a:ext cx="37776" cy="32380"/>
                <a:chOff x="5382826" y="4125549"/>
                <a:chExt cx="37776" cy="32380"/>
              </a:xfrm>
              <a:grpFill/>
            </p:grpSpPr>
            <p:sp>
              <p:nvSpPr>
                <p:cNvPr id="789" name="Google Shape;7671;p53">
                  <a:extLst>
                    <a:ext uri="{FF2B5EF4-FFF2-40B4-BE49-F238E27FC236}">
                      <a16:creationId xmlns:a16="http://schemas.microsoft.com/office/drawing/2014/main" id="{5556ED72-65D0-40C9-829F-C02CB9F7B9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790" name="Google Shape;7672;p53">
                  <a:extLst>
                    <a:ext uri="{FF2B5EF4-FFF2-40B4-BE49-F238E27FC236}">
                      <a16:creationId xmlns:a16="http://schemas.microsoft.com/office/drawing/2014/main" id="{032F104F-389F-414C-86A2-0D05EF72CA9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1" name="Google Shape;7673;p53">
                <a:extLst>
                  <a:ext uri="{FF2B5EF4-FFF2-40B4-BE49-F238E27FC236}">
                    <a16:creationId xmlns:a16="http://schemas.microsoft.com/office/drawing/2014/main" id="{E65ACAAE-A72A-4D7C-A780-5D1863621926}"/>
                  </a:ext>
                </a:extLst>
              </p:cNvPr>
              <p:cNvGrpSpPr/>
              <p:nvPr/>
            </p:nvGrpSpPr>
            <p:grpSpPr>
              <a:xfrm>
                <a:off x="5475680" y="4195587"/>
                <a:ext cx="37783" cy="32364"/>
                <a:chOff x="5475680" y="4195587"/>
                <a:chExt cx="37783" cy="32364"/>
              </a:xfrm>
              <a:grpFill/>
            </p:grpSpPr>
            <p:sp>
              <p:nvSpPr>
                <p:cNvPr id="787" name="Google Shape;7674;p53">
                  <a:extLst>
                    <a:ext uri="{FF2B5EF4-FFF2-40B4-BE49-F238E27FC236}">
                      <a16:creationId xmlns:a16="http://schemas.microsoft.com/office/drawing/2014/main" id="{B2C540D7-519D-4DBD-9E7B-FEAD13E4045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788" name="Google Shape;7675;p53">
                  <a:extLst>
                    <a:ext uri="{FF2B5EF4-FFF2-40B4-BE49-F238E27FC236}">
                      <a16:creationId xmlns:a16="http://schemas.microsoft.com/office/drawing/2014/main" id="{4BFC5680-3DC3-43A2-9A9C-632BB2BA75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2" name="Google Shape;7676;p53">
                <a:extLst>
                  <a:ext uri="{FF2B5EF4-FFF2-40B4-BE49-F238E27FC236}">
                    <a16:creationId xmlns:a16="http://schemas.microsoft.com/office/drawing/2014/main" id="{E13C7207-1A5D-4F23-8A48-099CD8C3266A}"/>
                  </a:ext>
                </a:extLst>
              </p:cNvPr>
              <p:cNvGrpSpPr/>
              <p:nvPr/>
            </p:nvGrpSpPr>
            <p:grpSpPr>
              <a:xfrm>
                <a:off x="5532575" y="4027197"/>
                <a:ext cx="33308" cy="32262"/>
                <a:chOff x="5532575" y="4027197"/>
                <a:chExt cx="33308" cy="32262"/>
              </a:xfrm>
              <a:grpFill/>
            </p:grpSpPr>
            <p:sp>
              <p:nvSpPr>
                <p:cNvPr id="785" name="Google Shape;7677;p53">
                  <a:extLst>
                    <a:ext uri="{FF2B5EF4-FFF2-40B4-BE49-F238E27FC236}">
                      <a16:creationId xmlns:a16="http://schemas.microsoft.com/office/drawing/2014/main" id="{AAF4F83B-177C-4DF6-9688-C540D62DBC5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68569" tIns="68569" rIns="68569" bIns="68569" anchor="ctr" anchorCtr="0">
                  <a:noAutofit/>
                </a:bodyPr>
                <a:lstStyle/>
                <a:p>
                  <a:endParaRPr sz="1050"/>
                </a:p>
              </p:txBody>
            </p:sp>
            <p:sp>
              <p:nvSpPr>
                <p:cNvPr id="786" name="Google Shape;7678;p53">
                  <a:extLst>
                    <a:ext uri="{FF2B5EF4-FFF2-40B4-BE49-F238E27FC236}">
                      <a16:creationId xmlns:a16="http://schemas.microsoft.com/office/drawing/2014/main" id="{6CDF6105-D111-4D80-858E-38EADFA04D4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3" name="Google Shape;7679;p53">
                <a:extLst>
                  <a:ext uri="{FF2B5EF4-FFF2-40B4-BE49-F238E27FC236}">
                    <a16:creationId xmlns:a16="http://schemas.microsoft.com/office/drawing/2014/main" id="{974CD1F2-643C-491F-B15B-79344B23C373}"/>
                  </a:ext>
                </a:extLst>
              </p:cNvPr>
              <p:cNvGrpSpPr/>
              <p:nvPr/>
            </p:nvGrpSpPr>
            <p:grpSpPr>
              <a:xfrm>
                <a:off x="5590706" y="4245348"/>
                <a:ext cx="33497" cy="32270"/>
                <a:chOff x="5590706" y="4245348"/>
                <a:chExt cx="33497" cy="32270"/>
              </a:xfrm>
              <a:grpFill/>
            </p:grpSpPr>
            <p:sp>
              <p:nvSpPr>
                <p:cNvPr id="783" name="Google Shape;7680;p53">
                  <a:extLst>
                    <a:ext uri="{FF2B5EF4-FFF2-40B4-BE49-F238E27FC236}">
                      <a16:creationId xmlns:a16="http://schemas.microsoft.com/office/drawing/2014/main" id="{50F7B88C-1D8C-4B4C-9BE1-15DD38E8DB92}"/>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68569" tIns="68569" rIns="68569" bIns="68569" anchor="ctr" anchorCtr="0">
                  <a:noAutofit/>
                </a:bodyPr>
                <a:lstStyle/>
                <a:p>
                  <a:endParaRPr sz="1050"/>
                </a:p>
              </p:txBody>
            </p:sp>
            <p:sp>
              <p:nvSpPr>
                <p:cNvPr id="784" name="Google Shape;7681;p53">
                  <a:extLst>
                    <a:ext uri="{FF2B5EF4-FFF2-40B4-BE49-F238E27FC236}">
                      <a16:creationId xmlns:a16="http://schemas.microsoft.com/office/drawing/2014/main" id="{713971F8-1276-4F46-B2F3-EF932CCD5A6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4" name="Google Shape;7682;p53">
                <a:extLst>
                  <a:ext uri="{FF2B5EF4-FFF2-40B4-BE49-F238E27FC236}">
                    <a16:creationId xmlns:a16="http://schemas.microsoft.com/office/drawing/2014/main" id="{A260849C-1B17-4B98-9682-B068E2936AC8}"/>
                  </a:ext>
                </a:extLst>
              </p:cNvPr>
              <p:cNvGrpSpPr/>
              <p:nvPr/>
            </p:nvGrpSpPr>
            <p:grpSpPr>
              <a:xfrm>
                <a:off x="5618681" y="4109677"/>
                <a:ext cx="33112" cy="32357"/>
                <a:chOff x="5618681" y="4109677"/>
                <a:chExt cx="33112" cy="32357"/>
              </a:xfrm>
              <a:grpFill/>
            </p:grpSpPr>
            <p:sp>
              <p:nvSpPr>
                <p:cNvPr id="781" name="Google Shape;7683;p53">
                  <a:extLst>
                    <a:ext uri="{FF2B5EF4-FFF2-40B4-BE49-F238E27FC236}">
                      <a16:creationId xmlns:a16="http://schemas.microsoft.com/office/drawing/2014/main" id="{59A44AF0-FCE3-464B-828C-307D6DA69B0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68569" tIns="68569" rIns="68569" bIns="68569" anchor="ctr" anchorCtr="0">
                  <a:noAutofit/>
                </a:bodyPr>
                <a:lstStyle/>
                <a:p>
                  <a:endParaRPr sz="1050"/>
                </a:p>
              </p:txBody>
            </p:sp>
            <p:sp>
              <p:nvSpPr>
                <p:cNvPr id="782" name="Google Shape;7684;p53">
                  <a:extLst>
                    <a:ext uri="{FF2B5EF4-FFF2-40B4-BE49-F238E27FC236}">
                      <a16:creationId xmlns:a16="http://schemas.microsoft.com/office/drawing/2014/main" id="{C13A1665-AB52-499E-8558-7DB7E4BEAAC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5" name="Google Shape;7685;p53">
                <a:extLst>
                  <a:ext uri="{FF2B5EF4-FFF2-40B4-BE49-F238E27FC236}">
                    <a16:creationId xmlns:a16="http://schemas.microsoft.com/office/drawing/2014/main" id="{6FFD7A0C-F3BF-413C-8F4D-AB3828CBD2C0}"/>
                  </a:ext>
                </a:extLst>
              </p:cNvPr>
              <p:cNvGrpSpPr/>
              <p:nvPr/>
            </p:nvGrpSpPr>
            <p:grpSpPr>
              <a:xfrm>
                <a:off x="5479298" y="4128262"/>
                <a:ext cx="31405" cy="26906"/>
                <a:chOff x="5479298" y="4128262"/>
                <a:chExt cx="31405" cy="26906"/>
              </a:xfrm>
              <a:grpFill/>
            </p:grpSpPr>
            <p:sp>
              <p:nvSpPr>
                <p:cNvPr id="779" name="Google Shape;7686;p53">
                  <a:extLst>
                    <a:ext uri="{FF2B5EF4-FFF2-40B4-BE49-F238E27FC236}">
                      <a16:creationId xmlns:a16="http://schemas.microsoft.com/office/drawing/2014/main" id="{F84300D2-0F97-4332-8C4C-CA2BB2F9F53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80" name="Google Shape;7687;p53">
                  <a:extLst>
                    <a:ext uri="{FF2B5EF4-FFF2-40B4-BE49-F238E27FC236}">
                      <a16:creationId xmlns:a16="http://schemas.microsoft.com/office/drawing/2014/main" id="{CBBC7A0C-B925-4FEB-9BE8-BB563AD576A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6" name="Google Shape;7688;p53">
                <a:extLst>
                  <a:ext uri="{FF2B5EF4-FFF2-40B4-BE49-F238E27FC236}">
                    <a16:creationId xmlns:a16="http://schemas.microsoft.com/office/drawing/2014/main" id="{99387F74-E9FC-4397-93F2-D788E3E51F4E}"/>
                  </a:ext>
                </a:extLst>
              </p:cNvPr>
              <p:cNvGrpSpPr/>
              <p:nvPr/>
            </p:nvGrpSpPr>
            <p:grpSpPr>
              <a:xfrm>
                <a:off x="5582903" y="4180116"/>
                <a:ext cx="31499" cy="26898"/>
                <a:chOff x="5582903" y="4180116"/>
                <a:chExt cx="31499" cy="26898"/>
              </a:xfrm>
              <a:grpFill/>
            </p:grpSpPr>
            <p:sp>
              <p:nvSpPr>
                <p:cNvPr id="777" name="Google Shape;7689;p53">
                  <a:extLst>
                    <a:ext uri="{FF2B5EF4-FFF2-40B4-BE49-F238E27FC236}">
                      <a16:creationId xmlns:a16="http://schemas.microsoft.com/office/drawing/2014/main" id="{5794FA4B-5321-4D12-8512-85F0DFD5D51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78" name="Google Shape;7690;p53">
                  <a:extLst>
                    <a:ext uri="{FF2B5EF4-FFF2-40B4-BE49-F238E27FC236}">
                      <a16:creationId xmlns:a16="http://schemas.microsoft.com/office/drawing/2014/main" id="{51C54607-1426-4AFE-9F3A-8953F15DDE7C}"/>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1" name="Google Shape;7691;p53">
              <a:extLst>
                <a:ext uri="{FF2B5EF4-FFF2-40B4-BE49-F238E27FC236}">
                  <a16:creationId xmlns:a16="http://schemas.microsoft.com/office/drawing/2014/main" id="{73BBD8E9-3BDF-4A86-900B-9B925FBC7C7D}"/>
                </a:ext>
              </a:extLst>
            </p:cNvPr>
            <p:cNvGrpSpPr/>
            <p:nvPr/>
          </p:nvGrpSpPr>
          <p:grpSpPr>
            <a:xfrm>
              <a:off x="3977681" y="3230323"/>
              <a:ext cx="94584" cy="84085"/>
              <a:chOff x="3977681" y="3230323"/>
              <a:chExt cx="94584" cy="84085"/>
            </a:xfrm>
            <a:grpFill/>
          </p:grpSpPr>
          <p:grpSp>
            <p:nvGrpSpPr>
              <p:cNvPr id="753" name="Google Shape;7692;p53">
                <a:extLst>
                  <a:ext uri="{FF2B5EF4-FFF2-40B4-BE49-F238E27FC236}">
                    <a16:creationId xmlns:a16="http://schemas.microsoft.com/office/drawing/2014/main" id="{3791754E-D9E5-42DD-82EE-6F86022742DC}"/>
                  </a:ext>
                </a:extLst>
              </p:cNvPr>
              <p:cNvGrpSpPr/>
              <p:nvPr/>
            </p:nvGrpSpPr>
            <p:grpSpPr>
              <a:xfrm>
                <a:off x="4000135" y="3243041"/>
                <a:ext cx="59570" cy="57186"/>
                <a:chOff x="4000135" y="3243041"/>
                <a:chExt cx="59570" cy="57186"/>
              </a:xfrm>
              <a:grpFill/>
            </p:grpSpPr>
            <p:sp>
              <p:nvSpPr>
                <p:cNvPr id="766" name="Google Shape;7693;p53">
                  <a:extLst>
                    <a:ext uri="{FF2B5EF4-FFF2-40B4-BE49-F238E27FC236}">
                      <a16:creationId xmlns:a16="http://schemas.microsoft.com/office/drawing/2014/main" id="{611F655E-AD03-4CF8-8ACB-88F97AF230E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7" name="Google Shape;7694;p53">
                  <a:extLst>
                    <a:ext uri="{FF2B5EF4-FFF2-40B4-BE49-F238E27FC236}">
                      <a16:creationId xmlns:a16="http://schemas.microsoft.com/office/drawing/2014/main" id="{42643756-5D64-44F4-9CC0-A1479EF13B4F}"/>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8" name="Google Shape;7695;p53">
                  <a:extLst>
                    <a:ext uri="{FF2B5EF4-FFF2-40B4-BE49-F238E27FC236}">
                      <a16:creationId xmlns:a16="http://schemas.microsoft.com/office/drawing/2014/main" id="{85CC67DE-9041-42C9-BC84-9AD82C16306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54" name="Google Shape;7696;p53">
                <a:extLst>
                  <a:ext uri="{FF2B5EF4-FFF2-40B4-BE49-F238E27FC236}">
                    <a16:creationId xmlns:a16="http://schemas.microsoft.com/office/drawing/2014/main" id="{4B979195-A42E-47AF-AB47-1C5AB7135366}"/>
                  </a:ext>
                </a:extLst>
              </p:cNvPr>
              <p:cNvGrpSpPr/>
              <p:nvPr/>
            </p:nvGrpSpPr>
            <p:grpSpPr>
              <a:xfrm>
                <a:off x="3977681" y="3245872"/>
                <a:ext cx="37783" cy="32380"/>
                <a:chOff x="3977681" y="3245872"/>
                <a:chExt cx="37783" cy="32380"/>
              </a:xfrm>
              <a:grpFill/>
            </p:grpSpPr>
            <p:sp>
              <p:nvSpPr>
                <p:cNvPr id="764" name="Google Shape;7697;p53">
                  <a:extLst>
                    <a:ext uri="{FF2B5EF4-FFF2-40B4-BE49-F238E27FC236}">
                      <a16:creationId xmlns:a16="http://schemas.microsoft.com/office/drawing/2014/main" id="{91783A10-13A6-46F7-B062-DF3E992DBD1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68569" tIns="68569" rIns="68569" bIns="68569" anchor="ctr" anchorCtr="0">
                  <a:noAutofit/>
                </a:bodyPr>
                <a:lstStyle/>
                <a:p>
                  <a:endParaRPr sz="1050"/>
                </a:p>
              </p:txBody>
            </p:sp>
            <p:sp>
              <p:nvSpPr>
                <p:cNvPr id="765" name="Google Shape;7698;p53">
                  <a:extLst>
                    <a:ext uri="{FF2B5EF4-FFF2-40B4-BE49-F238E27FC236}">
                      <a16:creationId xmlns:a16="http://schemas.microsoft.com/office/drawing/2014/main" id="{26423830-5BEC-458F-B81B-78634EA7798A}"/>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5" name="Google Shape;7699;p53">
                <a:extLst>
                  <a:ext uri="{FF2B5EF4-FFF2-40B4-BE49-F238E27FC236}">
                    <a16:creationId xmlns:a16="http://schemas.microsoft.com/office/drawing/2014/main" id="{2CEE1FE7-EE82-43DF-9F6D-CD325A67496E}"/>
                  </a:ext>
                </a:extLst>
              </p:cNvPr>
              <p:cNvGrpSpPr/>
              <p:nvPr/>
            </p:nvGrpSpPr>
            <p:grpSpPr>
              <a:xfrm>
                <a:off x="4040860" y="3262672"/>
                <a:ext cx="31405" cy="27001"/>
                <a:chOff x="4040860" y="3262672"/>
                <a:chExt cx="31405" cy="27001"/>
              </a:xfrm>
              <a:grpFill/>
            </p:grpSpPr>
            <p:sp>
              <p:nvSpPr>
                <p:cNvPr id="762" name="Google Shape;7700;p53">
                  <a:extLst>
                    <a:ext uri="{FF2B5EF4-FFF2-40B4-BE49-F238E27FC236}">
                      <a16:creationId xmlns:a16="http://schemas.microsoft.com/office/drawing/2014/main" id="{93906708-66C4-494A-916F-972CA952645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3" name="Google Shape;7701;p53">
                  <a:extLst>
                    <a:ext uri="{FF2B5EF4-FFF2-40B4-BE49-F238E27FC236}">
                      <a16:creationId xmlns:a16="http://schemas.microsoft.com/office/drawing/2014/main" id="{173BEAD8-9CFC-40CC-8DBB-4D32B316D33A}"/>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6" name="Google Shape;7702;p53">
                <a:extLst>
                  <a:ext uri="{FF2B5EF4-FFF2-40B4-BE49-F238E27FC236}">
                    <a16:creationId xmlns:a16="http://schemas.microsoft.com/office/drawing/2014/main" id="{164F0B17-6D5C-4F98-9232-15DBAD8D065C}"/>
                  </a:ext>
                </a:extLst>
              </p:cNvPr>
              <p:cNvGrpSpPr/>
              <p:nvPr/>
            </p:nvGrpSpPr>
            <p:grpSpPr>
              <a:xfrm>
                <a:off x="4021072" y="3230323"/>
                <a:ext cx="31397" cy="26906"/>
                <a:chOff x="4021072" y="3230323"/>
                <a:chExt cx="31397" cy="26906"/>
              </a:xfrm>
              <a:grpFill/>
            </p:grpSpPr>
            <p:sp>
              <p:nvSpPr>
                <p:cNvPr id="760" name="Google Shape;7703;p53">
                  <a:extLst>
                    <a:ext uri="{FF2B5EF4-FFF2-40B4-BE49-F238E27FC236}">
                      <a16:creationId xmlns:a16="http://schemas.microsoft.com/office/drawing/2014/main" id="{4DFA41E1-FE76-46F2-8F5D-A0183621B48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1" name="Google Shape;7704;p53">
                  <a:extLst>
                    <a:ext uri="{FF2B5EF4-FFF2-40B4-BE49-F238E27FC236}">
                      <a16:creationId xmlns:a16="http://schemas.microsoft.com/office/drawing/2014/main" id="{F2261C01-7C0A-4A22-916D-83ECFE153841}"/>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7" name="Google Shape;7705;p53">
                <a:extLst>
                  <a:ext uri="{FF2B5EF4-FFF2-40B4-BE49-F238E27FC236}">
                    <a16:creationId xmlns:a16="http://schemas.microsoft.com/office/drawing/2014/main" id="{54298B79-B1FB-412B-BF14-CE3926595D39}"/>
                  </a:ext>
                </a:extLst>
              </p:cNvPr>
              <p:cNvGrpSpPr/>
              <p:nvPr/>
            </p:nvGrpSpPr>
            <p:grpSpPr>
              <a:xfrm>
                <a:off x="4001472" y="3287462"/>
                <a:ext cx="31499" cy="26945"/>
                <a:chOff x="4001472" y="3287462"/>
                <a:chExt cx="31499" cy="26945"/>
              </a:xfrm>
              <a:grpFill/>
            </p:grpSpPr>
            <p:sp>
              <p:nvSpPr>
                <p:cNvPr id="758" name="Google Shape;7706;p53">
                  <a:extLst>
                    <a:ext uri="{FF2B5EF4-FFF2-40B4-BE49-F238E27FC236}">
                      <a16:creationId xmlns:a16="http://schemas.microsoft.com/office/drawing/2014/main" id="{16C269B8-2E1D-48E1-A0F1-703990B9BBF3}"/>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59" name="Google Shape;7707;p53">
                  <a:extLst>
                    <a:ext uri="{FF2B5EF4-FFF2-40B4-BE49-F238E27FC236}">
                      <a16:creationId xmlns:a16="http://schemas.microsoft.com/office/drawing/2014/main" id="{5D730602-1420-45A2-AB5B-358AA83C543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2" name="Google Shape;7708;p53">
              <a:extLst>
                <a:ext uri="{FF2B5EF4-FFF2-40B4-BE49-F238E27FC236}">
                  <a16:creationId xmlns:a16="http://schemas.microsoft.com/office/drawing/2014/main" id="{B277EB1C-FDA4-4261-9D64-78DD9008DC13}"/>
                </a:ext>
              </a:extLst>
            </p:cNvPr>
            <p:cNvGrpSpPr/>
            <p:nvPr/>
          </p:nvGrpSpPr>
          <p:grpSpPr>
            <a:xfrm>
              <a:off x="4084715" y="3258865"/>
              <a:ext cx="184961" cy="137268"/>
              <a:chOff x="4084715" y="3258865"/>
              <a:chExt cx="184961" cy="137268"/>
            </a:xfrm>
            <a:grpFill/>
          </p:grpSpPr>
          <p:grpSp>
            <p:nvGrpSpPr>
              <p:cNvPr id="730" name="Google Shape;7709;p53">
                <a:extLst>
                  <a:ext uri="{FF2B5EF4-FFF2-40B4-BE49-F238E27FC236}">
                    <a16:creationId xmlns:a16="http://schemas.microsoft.com/office/drawing/2014/main" id="{5B89970F-F806-435D-A3EE-843287F736E8}"/>
                  </a:ext>
                </a:extLst>
              </p:cNvPr>
              <p:cNvGrpSpPr/>
              <p:nvPr/>
            </p:nvGrpSpPr>
            <p:grpSpPr>
              <a:xfrm>
                <a:off x="4107453" y="3271583"/>
                <a:ext cx="153470" cy="110275"/>
                <a:chOff x="4107453" y="3271583"/>
                <a:chExt cx="153470" cy="110275"/>
              </a:xfrm>
              <a:grpFill/>
            </p:grpSpPr>
            <p:sp>
              <p:nvSpPr>
                <p:cNvPr id="749" name="Google Shape;7710;p53">
                  <a:extLst>
                    <a:ext uri="{FF2B5EF4-FFF2-40B4-BE49-F238E27FC236}">
                      <a16:creationId xmlns:a16="http://schemas.microsoft.com/office/drawing/2014/main" id="{0D3CD666-FAE8-4EFF-BDF5-F9446BDFBD0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0" name="Google Shape;7711;p53">
                  <a:extLst>
                    <a:ext uri="{FF2B5EF4-FFF2-40B4-BE49-F238E27FC236}">
                      <a16:creationId xmlns:a16="http://schemas.microsoft.com/office/drawing/2014/main" id="{AA0F68CF-D1DC-4054-B718-B9AE430F8E42}"/>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1" name="Google Shape;7712;p53">
                  <a:extLst>
                    <a:ext uri="{FF2B5EF4-FFF2-40B4-BE49-F238E27FC236}">
                      <a16:creationId xmlns:a16="http://schemas.microsoft.com/office/drawing/2014/main" id="{029C2864-EF04-4403-B551-A7637918A6E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2" name="Google Shape;7713;p53">
                  <a:extLst>
                    <a:ext uri="{FF2B5EF4-FFF2-40B4-BE49-F238E27FC236}">
                      <a16:creationId xmlns:a16="http://schemas.microsoft.com/office/drawing/2014/main" id="{6BC4CF04-03F5-44DF-A1BE-AD139748E55A}"/>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31" name="Google Shape;7714;p53">
                <a:extLst>
                  <a:ext uri="{FF2B5EF4-FFF2-40B4-BE49-F238E27FC236}">
                    <a16:creationId xmlns:a16="http://schemas.microsoft.com/office/drawing/2014/main" id="{9AFB4FEC-5EA9-491A-8646-CA9A3748554E}"/>
                  </a:ext>
                </a:extLst>
              </p:cNvPr>
              <p:cNvGrpSpPr/>
              <p:nvPr/>
            </p:nvGrpSpPr>
            <p:grpSpPr>
              <a:xfrm>
                <a:off x="4136947" y="3258865"/>
                <a:ext cx="31499" cy="27001"/>
                <a:chOff x="4136947" y="3258865"/>
                <a:chExt cx="31499" cy="27001"/>
              </a:xfrm>
              <a:grpFill/>
            </p:grpSpPr>
            <p:sp>
              <p:nvSpPr>
                <p:cNvPr id="747" name="Google Shape;7715;p53">
                  <a:extLst>
                    <a:ext uri="{FF2B5EF4-FFF2-40B4-BE49-F238E27FC236}">
                      <a16:creationId xmlns:a16="http://schemas.microsoft.com/office/drawing/2014/main" id="{6551C282-C935-4093-9E4A-AE7BF44EDC73}"/>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48" name="Google Shape;7716;p53">
                  <a:extLst>
                    <a:ext uri="{FF2B5EF4-FFF2-40B4-BE49-F238E27FC236}">
                      <a16:creationId xmlns:a16="http://schemas.microsoft.com/office/drawing/2014/main" id="{4940F580-D8B5-4717-8396-A10E1FAE6A9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2" name="Google Shape;7717;p53">
                <a:extLst>
                  <a:ext uri="{FF2B5EF4-FFF2-40B4-BE49-F238E27FC236}">
                    <a16:creationId xmlns:a16="http://schemas.microsoft.com/office/drawing/2014/main" id="{5282CEDF-3F5F-4041-8CF2-D3C2CA9FE092}"/>
                  </a:ext>
                </a:extLst>
              </p:cNvPr>
              <p:cNvGrpSpPr/>
              <p:nvPr/>
            </p:nvGrpSpPr>
            <p:grpSpPr>
              <a:xfrm>
                <a:off x="4084715" y="3266478"/>
                <a:ext cx="31468" cy="26898"/>
                <a:chOff x="4084715" y="3266478"/>
                <a:chExt cx="31468" cy="26898"/>
              </a:xfrm>
              <a:grpFill/>
            </p:grpSpPr>
            <p:sp>
              <p:nvSpPr>
                <p:cNvPr id="745" name="Google Shape;7718;p53">
                  <a:extLst>
                    <a:ext uri="{FF2B5EF4-FFF2-40B4-BE49-F238E27FC236}">
                      <a16:creationId xmlns:a16="http://schemas.microsoft.com/office/drawing/2014/main" id="{7B69CBB4-AF8B-4FC3-8A32-EED2BC468BBC}"/>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68569" tIns="68569" rIns="68569" bIns="68569" anchor="ctr" anchorCtr="0">
                  <a:noAutofit/>
                </a:bodyPr>
                <a:lstStyle/>
                <a:p>
                  <a:endParaRPr sz="1050"/>
                </a:p>
              </p:txBody>
            </p:sp>
            <p:sp>
              <p:nvSpPr>
                <p:cNvPr id="746" name="Google Shape;7719;p53">
                  <a:extLst>
                    <a:ext uri="{FF2B5EF4-FFF2-40B4-BE49-F238E27FC236}">
                      <a16:creationId xmlns:a16="http://schemas.microsoft.com/office/drawing/2014/main" id="{1D66A3AD-0D6B-4E3F-ABC9-9137ADD7BEA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3" name="Google Shape;7720;p53">
                <a:extLst>
                  <a:ext uri="{FF2B5EF4-FFF2-40B4-BE49-F238E27FC236}">
                    <a16:creationId xmlns:a16="http://schemas.microsoft.com/office/drawing/2014/main" id="{FB970B6E-82CE-4A5F-9402-31ECF176B254}"/>
                  </a:ext>
                </a:extLst>
              </p:cNvPr>
              <p:cNvGrpSpPr/>
              <p:nvPr/>
            </p:nvGrpSpPr>
            <p:grpSpPr>
              <a:xfrm>
                <a:off x="4159213" y="3279849"/>
                <a:ext cx="31405" cy="26945"/>
                <a:chOff x="4159213" y="3279849"/>
                <a:chExt cx="31405" cy="26945"/>
              </a:xfrm>
              <a:grpFill/>
            </p:grpSpPr>
            <p:sp>
              <p:nvSpPr>
                <p:cNvPr id="743" name="Google Shape;7721;p53">
                  <a:extLst>
                    <a:ext uri="{FF2B5EF4-FFF2-40B4-BE49-F238E27FC236}">
                      <a16:creationId xmlns:a16="http://schemas.microsoft.com/office/drawing/2014/main" id="{41518683-AA50-4BBF-9D61-D832390C971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44" name="Google Shape;7722;p53">
                  <a:extLst>
                    <a:ext uri="{FF2B5EF4-FFF2-40B4-BE49-F238E27FC236}">
                      <a16:creationId xmlns:a16="http://schemas.microsoft.com/office/drawing/2014/main" id="{2CB5F908-1471-4894-B083-8F9E73BD312E}"/>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4" name="Google Shape;7723;p53">
                <a:extLst>
                  <a:ext uri="{FF2B5EF4-FFF2-40B4-BE49-F238E27FC236}">
                    <a16:creationId xmlns:a16="http://schemas.microsoft.com/office/drawing/2014/main" id="{5EF32953-86D4-4246-9FBE-DADF500201DE}"/>
                  </a:ext>
                </a:extLst>
              </p:cNvPr>
              <p:cNvGrpSpPr/>
              <p:nvPr/>
            </p:nvGrpSpPr>
            <p:grpSpPr>
              <a:xfrm>
                <a:off x="4201550" y="3266502"/>
                <a:ext cx="31405" cy="26883"/>
                <a:chOff x="4201550" y="3266502"/>
                <a:chExt cx="31405" cy="26883"/>
              </a:xfrm>
              <a:grpFill/>
            </p:grpSpPr>
            <p:sp>
              <p:nvSpPr>
                <p:cNvPr id="741" name="Google Shape;7724;p53">
                  <a:extLst>
                    <a:ext uri="{FF2B5EF4-FFF2-40B4-BE49-F238E27FC236}">
                      <a16:creationId xmlns:a16="http://schemas.microsoft.com/office/drawing/2014/main" id="{67862484-08DB-499F-BC9C-19895362E96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2" name="Google Shape;7725;p53">
                  <a:extLst>
                    <a:ext uri="{FF2B5EF4-FFF2-40B4-BE49-F238E27FC236}">
                      <a16:creationId xmlns:a16="http://schemas.microsoft.com/office/drawing/2014/main" id="{3F330257-7082-4B7F-9ADF-6F9898DB24EE}"/>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5" name="Google Shape;7726;p53">
                <a:extLst>
                  <a:ext uri="{FF2B5EF4-FFF2-40B4-BE49-F238E27FC236}">
                    <a16:creationId xmlns:a16="http://schemas.microsoft.com/office/drawing/2014/main" id="{8DDBB338-A6E9-40D3-AB22-FF9632232DCC}"/>
                  </a:ext>
                </a:extLst>
              </p:cNvPr>
              <p:cNvGrpSpPr/>
              <p:nvPr/>
            </p:nvGrpSpPr>
            <p:grpSpPr>
              <a:xfrm>
                <a:off x="4201550" y="3338278"/>
                <a:ext cx="31405" cy="26930"/>
                <a:chOff x="4201550" y="3338278"/>
                <a:chExt cx="31405" cy="26930"/>
              </a:xfrm>
              <a:grpFill/>
            </p:grpSpPr>
            <p:sp>
              <p:nvSpPr>
                <p:cNvPr id="739" name="Google Shape;7727;p53">
                  <a:extLst>
                    <a:ext uri="{FF2B5EF4-FFF2-40B4-BE49-F238E27FC236}">
                      <a16:creationId xmlns:a16="http://schemas.microsoft.com/office/drawing/2014/main" id="{AA38BCB0-442C-4ECB-8D60-57CA9394D68B}"/>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0" name="Google Shape;7728;p53">
                  <a:extLst>
                    <a:ext uri="{FF2B5EF4-FFF2-40B4-BE49-F238E27FC236}">
                      <a16:creationId xmlns:a16="http://schemas.microsoft.com/office/drawing/2014/main" id="{9A3F2AE5-9ADF-4591-AFE2-42F9F1FA05C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6" name="Google Shape;7729;p53">
                <a:extLst>
                  <a:ext uri="{FF2B5EF4-FFF2-40B4-BE49-F238E27FC236}">
                    <a16:creationId xmlns:a16="http://schemas.microsoft.com/office/drawing/2014/main" id="{D61E73CD-F895-431A-8341-6FDB76E8B9B0}"/>
                  </a:ext>
                </a:extLst>
              </p:cNvPr>
              <p:cNvGrpSpPr/>
              <p:nvPr/>
            </p:nvGrpSpPr>
            <p:grpSpPr>
              <a:xfrm>
                <a:off x="4238272" y="3369132"/>
                <a:ext cx="31405" cy="27001"/>
                <a:chOff x="4238272" y="3369132"/>
                <a:chExt cx="31405" cy="27001"/>
              </a:xfrm>
              <a:grpFill/>
            </p:grpSpPr>
            <p:sp>
              <p:nvSpPr>
                <p:cNvPr id="737" name="Google Shape;7730;p53">
                  <a:extLst>
                    <a:ext uri="{FF2B5EF4-FFF2-40B4-BE49-F238E27FC236}">
                      <a16:creationId xmlns:a16="http://schemas.microsoft.com/office/drawing/2014/main" id="{2BD2A198-07F4-4CCE-8E77-1375816FCC20}"/>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38" name="Google Shape;7731;p53">
                  <a:extLst>
                    <a:ext uri="{FF2B5EF4-FFF2-40B4-BE49-F238E27FC236}">
                      <a16:creationId xmlns:a16="http://schemas.microsoft.com/office/drawing/2014/main" id="{FF44B43E-BA01-4CEF-A8AE-020449A1A2D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3" name="Google Shape;7732;p53">
              <a:extLst>
                <a:ext uri="{FF2B5EF4-FFF2-40B4-BE49-F238E27FC236}">
                  <a16:creationId xmlns:a16="http://schemas.microsoft.com/office/drawing/2014/main" id="{3920A195-E9F6-4066-9D43-7B4C5C4FCF79}"/>
                </a:ext>
              </a:extLst>
            </p:cNvPr>
            <p:cNvGrpSpPr/>
            <p:nvPr/>
          </p:nvGrpSpPr>
          <p:grpSpPr>
            <a:xfrm>
              <a:off x="4068639" y="3200169"/>
              <a:ext cx="77643" cy="37272"/>
              <a:chOff x="4068639" y="3200169"/>
              <a:chExt cx="77643" cy="37272"/>
            </a:xfrm>
            <a:grpFill/>
          </p:grpSpPr>
          <p:sp>
            <p:nvSpPr>
              <p:cNvPr id="723" name="Google Shape;7733;p53">
                <a:extLst>
                  <a:ext uri="{FF2B5EF4-FFF2-40B4-BE49-F238E27FC236}">
                    <a16:creationId xmlns:a16="http://schemas.microsoft.com/office/drawing/2014/main" id="{558E0F51-2CB1-4651-97A2-90F0ED1248E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724" name="Google Shape;7734;p53">
                <a:extLst>
                  <a:ext uri="{FF2B5EF4-FFF2-40B4-BE49-F238E27FC236}">
                    <a16:creationId xmlns:a16="http://schemas.microsoft.com/office/drawing/2014/main" id="{9A7118B0-7DE9-4D78-8BE8-740693559762}"/>
                  </a:ext>
                </a:extLst>
              </p:cNvPr>
              <p:cNvGrpSpPr/>
              <p:nvPr/>
            </p:nvGrpSpPr>
            <p:grpSpPr>
              <a:xfrm>
                <a:off x="4114878" y="3200169"/>
                <a:ext cx="31405" cy="26993"/>
                <a:chOff x="4114878" y="3200169"/>
                <a:chExt cx="31405" cy="26993"/>
              </a:xfrm>
              <a:grpFill/>
            </p:grpSpPr>
            <p:sp>
              <p:nvSpPr>
                <p:cNvPr id="728" name="Google Shape;7735;p53">
                  <a:extLst>
                    <a:ext uri="{FF2B5EF4-FFF2-40B4-BE49-F238E27FC236}">
                      <a16:creationId xmlns:a16="http://schemas.microsoft.com/office/drawing/2014/main" id="{C42E4B41-6C22-452A-91DB-DC75EB34EC9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729" name="Google Shape;7736;p53">
                  <a:extLst>
                    <a:ext uri="{FF2B5EF4-FFF2-40B4-BE49-F238E27FC236}">
                      <a16:creationId xmlns:a16="http://schemas.microsoft.com/office/drawing/2014/main" id="{CF339ECA-0453-4AD0-B1E4-D0349F2B7111}"/>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25" name="Google Shape;7737;p53">
                <a:extLst>
                  <a:ext uri="{FF2B5EF4-FFF2-40B4-BE49-F238E27FC236}">
                    <a16:creationId xmlns:a16="http://schemas.microsoft.com/office/drawing/2014/main" id="{7D49A31D-4CDB-4384-A9CA-B3FE22079C8A}"/>
                  </a:ext>
                </a:extLst>
              </p:cNvPr>
              <p:cNvGrpSpPr/>
              <p:nvPr/>
            </p:nvGrpSpPr>
            <p:grpSpPr>
              <a:xfrm>
                <a:off x="4068639" y="3210535"/>
                <a:ext cx="31499" cy="26906"/>
                <a:chOff x="4068639" y="3210535"/>
                <a:chExt cx="31499" cy="26906"/>
              </a:xfrm>
              <a:grpFill/>
            </p:grpSpPr>
            <p:sp>
              <p:nvSpPr>
                <p:cNvPr id="726" name="Google Shape;7738;p53">
                  <a:extLst>
                    <a:ext uri="{FF2B5EF4-FFF2-40B4-BE49-F238E27FC236}">
                      <a16:creationId xmlns:a16="http://schemas.microsoft.com/office/drawing/2014/main" id="{A23027C4-A416-4299-8DE7-574FCBD7C888}"/>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27" name="Google Shape;7739;p53">
                  <a:extLst>
                    <a:ext uri="{FF2B5EF4-FFF2-40B4-BE49-F238E27FC236}">
                      <a16:creationId xmlns:a16="http://schemas.microsoft.com/office/drawing/2014/main" id="{63244C69-7AB2-4F2D-B991-7A8F2313A6E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4" name="Google Shape;7740;p53">
              <a:extLst>
                <a:ext uri="{FF2B5EF4-FFF2-40B4-BE49-F238E27FC236}">
                  <a16:creationId xmlns:a16="http://schemas.microsoft.com/office/drawing/2014/main" id="{4F2CCEE4-7ADB-434B-B38F-B2F85A8C8A48}"/>
                </a:ext>
              </a:extLst>
            </p:cNvPr>
            <p:cNvGrpSpPr/>
            <p:nvPr/>
          </p:nvGrpSpPr>
          <p:grpSpPr>
            <a:xfrm>
              <a:off x="3869702" y="3066935"/>
              <a:ext cx="382664" cy="190294"/>
              <a:chOff x="3869702" y="3066935"/>
              <a:chExt cx="382664" cy="190294"/>
            </a:xfrm>
            <a:grpFill/>
          </p:grpSpPr>
          <p:grpSp>
            <p:nvGrpSpPr>
              <p:cNvPr id="689" name="Google Shape;7741;p53">
                <a:extLst>
                  <a:ext uri="{FF2B5EF4-FFF2-40B4-BE49-F238E27FC236}">
                    <a16:creationId xmlns:a16="http://schemas.microsoft.com/office/drawing/2014/main" id="{6B67F5AD-FB20-4A4D-9990-7727CD8BFCA9}"/>
                  </a:ext>
                </a:extLst>
              </p:cNvPr>
              <p:cNvGrpSpPr/>
              <p:nvPr/>
            </p:nvGrpSpPr>
            <p:grpSpPr>
              <a:xfrm>
                <a:off x="3888633" y="3082351"/>
                <a:ext cx="351172" cy="160698"/>
                <a:chOff x="3888633" y="3082351"/>
                <a:chExt cx="351172" cy="160698"/>
              </a:xfrm>
              <a:grpFill/>
            </p:grpSpPr>
            <p:sp>
              <p:nvSpPr>
                <p:cNvPr id="717" name="Google Shape;7742;p53">
                  <a:extLst>
                    <a:ext uri="{FF2B5EF4-FFF2-40B4-BE49-F238E27FC236}">
                      <a16:creationId xmlns:a16="http://schemas.microsoft.com/office/drawing/2014/main" id="{16B00C93-4150-4A00-8990-942A29CF67E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8" name="Google Shape;7743;p53">
                  <a:extLst>
                    <a:ext uri="{FF2B5EF4-FFF2-40B4-BE49-F238E27FC236}">
                      <a16:creationId xmlns:a16="http://schemas.microsoft.com/office/drawing/2014/main" id="{30B57FF6-34E9-43D2-A536-53445B21B736}"/>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9" name="Google Shape;7744;p53">
                  <a:extLst>
                    <a:ext uri="{FF2B5EF4-FFF2-40B4-BE49-F238E27FC236}">
                      <a16:creationId xmlns:a16="http://schemas.microsoft.com/office/drawing/2014/main" id="{62EF49D3-19B7-4743-8C35-3F7E98B11906}"/>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0" name="Google Shape;7745;p53">
                  <a:extLst>
                    <a:ext uri="{FF2B5EF4-FFF2-40B4-BE49-F238E27FC236}">
                      <a16:creationId xmlns:a16="http://schemas.microsoft.com/office/drawing/2014/main" id="{22053322-C2BF-4693-9C87-01D0C3CC20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1" name="Google Shape;7746;p53">
                  <a:extLst>
                    <a:ext uri="{FF2B5EF4-FFF2-40B4-BE49-F238E27FC236}">
                      <a16:creationId xmlns:a16="http://schemas.microsoft.com/office/drawing/2014/main" id="{7A21F78C-73C9-4637-97FD-FDC9498EA26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2" name="Google Shape;7747;p53">
                  <a:extLst>
                    <a:ext uri="{FF2B5EF4-FFF2-40B4-BE49-F238E27FC236}">
                      <a16:creationId xmlns:a16="http://schemas.microsoft.com/office/drawing/2014/main" id="{CCDAB016-D24C-4E28-84A4-A081381969F2}"/>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90" name="Google Shape;7748;p53">
                <a:extLst>
                  <a:ext uri="{FF2B5EF4-FFF2-40B4-BE49-F238E27FC236}">
                    <a16:creationId xmlns:a16="http://schemas.microsoft.com/office/drawing/2014/main" id="{7718570B-0C35-48CC-9408-E3737972A2B0}"/>
                  </a:ext>
                </a:extLst>
              </p:cNvPr>
              <p:cNvGrpSpPr/>
              <p:nvPr/>
            </p:nvGrpSpPr>
            <p:grpSpPr>
              <a:xfrm>
                <a:off x="4143703" y="3066935"/>
                <a:ext cx="37783" cy="32357"/>
                <a:chOff x="4143703" y="3066935"/>
                <a:chExt cx="37783" cy="32357"/>
              </a:xfrm>
              <a:grpFill/>
            </p:grpSpPr>
            <p:sp>
              <p:nvSpPr>
                <p:cNvPr id="715" name="Google Shape;7749;p53">
                  <a:extLst>
                    <a:ext uri="{FF2B5EF4-FFF2-40B4-BE49-F238E27FC236}">
                      <a16:creationId xmlns:a16="http://schemas.microsoft.com/office/drawing/2014/main" id="{4D32861C-0645-4BBF-84C4-A895FD25B9D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716" name="Google Shape;7750;p53">
                  <a:extLst>
                    <a:ext uri="{FF2B5EF4-FFF2-40B4-BE49-F238E27FC236}">
                      <a16:creationId xmlns:a16="http://schemas.microsoft.com/office/drawing/2014/main" id="{71F9A89B-D65B-4513-B765-9B34924E28F6}"/>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1" name="Google Shape;7751;p53">
                <a:extLst>
                  <a:ext uri="{FF2B5EF4-FFF2-40B4-BE49-F238E27FC236}">
                    <a16:creationId xmlns:a16="http://schemas.microsoft.com/office/drawing/2014/main" id="{F68406E5-8807-4AAA-B6F4-6C238AFE82D5}"/>
                  </a:ext>
                </a:extLst>
              </p:cNvPr>
              <p:cNvGrpSpPr/>
              <p:nvPr/>
            </p:nvGrpSpPr>
            <p:grpSpPr>
              <a:xfrm>
                <a:off x="4044565" y="3103563"/>
                <a:ext cx="37783" cy="32451"/>
                <a:chOff x="4044565" y="3103563"/>
                <a:chExt cx="37783" cy="32451"/>
              </a:xfrm>
              <a:grpFill/>
            </p:grpSpPr>
            <p:sp>
              <p:nvSpPr>
                <p:cNvPr id="713" name="Google Shape;7752;p53">
                  <a:extLst>
                    <a:ext uri="{FF2B5EF4-FFF2-40B4-BE49-F238E27FC236}">
                      <a16:creationId xmlns:a16="http://schemas.microsoft.com/office/drawing/2014/main" id="{189D5637-948E-4586-8BCA-EBF9279A5A7D}"/>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714" name="Google Shape;7753;p53">
                  <a:extLst>
                    <a:ext uri="{FF2B5EF4-FFF2-40B4-BE49-F238E27FC236}">
                      <a16:creationId xmlns:a16="http://schemas.microsoft.com/office/drawing/2014/main" id="{0A206530-9371-420D-9157-28F8A037170D}"/>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2" name="Google Shape;7754;p53">
                <a:extLst>
                  <a:ext uri="{FF2B5EF4-FFF2-40B4-BE49-F238E27FC236}">
                    <a16:creationId xmlns:a16="http://schemas.microsoft.com/office/drawing/2014/main" id="{7F186A0D-1971-4A26-A4F6-6B402770409C}"/>
                  </a:ext>
                </a:extLst>
              </p:cNvPr>
              <p:cNvGrpSpPr/>
              <p:nvPr/>
            </p:nvGrpSpPr>
            <p:grpSpPr>
              <a:xfrm>
                <a:off x="4017454" y="3188237"/>
                <a:ext cx="37776" cy="32357"/>
                <a:chOff x="4017454" y="3188237"/>
                <a:chExt cx="37776" cy="32357"/>
              </a:xfrm>
              <a:grpFill/>
            </p:grpSpPr>
            <p:sp>
              <p:nvSpPr>
                <p:cNvPr id="711" name="Google Shape;7755;p53">
                  <a:extLst>
                    <a:ext uri="{FF2B5EF4-FFF2-40B4-BE49-F238E27FC236}">
                      <a16:creationId xmlns:a16="http://schemas.microsoft.com/office/drawing/2014/main" id="{B5B7E681-2ED7-432D-A7CB-619E85B891D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2" name="Google Shape;7756;p53">
                  <a:extLst>
                    <a:ext uri="{FF2B5EF4-FFF2-40B4-BE49-F238E27FC236}">
                      <a16:creationId xmlns:a16="http://schemas.microsoft.com/office/drawing/2014/main" id="{CEB3DD66-678F-455D-9B81-DC829E7821AB}"/>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3" name="Google Shape;7757;p53">
                <a:extLst>
                  <a:ext uri="{FF2B5EF4-FFF2-40B4-BE49-F238E27FC236}">
                    <a16:creationId xmlns:a16="http://schemas.microsoft.com/office/drawing/2014/main" id="{3CC8AC6E-7233-4D78-8CB7-67824E01BE7A}"/>
                  </a:ext>
                </a:extLst>
              </p:cNvPr>
              <p:cNvGrpSpPr/>
              <p:nvPr/>
            </p:nvGrpSpPr>
            <p:grpSpPr>
              <a:xfrm>
                <a:off x="3921548" y="3157509"/>
                <a:ext cx="37783" cy="32357"/>
                <a:chOff x="3921548" y="3157509"/>
                <a:chExt cx="37783" cy="32357"/>
              </a:xfrm>
              <a:grpFill/>
            </p:grpSpPr>
            <p:sp>
              <p:nvSpPr>
                <p:cNvPr id="709" name="Google Shape;7758;p53">
                  <a:extLst>
                    <a:ext uri="{FF2B5EF4-FFF2-40B4-BE49-F238E27FC236}">
                      <a16:creationId xmlns:a16="http://schemas.microsoft.com/office/drawing/2014/main" id="{CE78ECC0-6D56-420D-AF9F-AD8DFC21FED4}"/>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0" name="Google Shape;7759;p53">
                  <a:extLst>
                    <a:ext uri="{FF2B5EF4-FFF2-40B4-BE49-F238E27FC236}">
                      <a16:creationId xmlns:a16="http://schemas.microsoft.com/office/drawing/2014/main" id="{6A94ED09-200E-4243-967A-EDF553084268}"/>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4" name="Google Shape;7760;p53">
                <a:extLst>
                  <a:ext uri="{FF2B5EF4-FFF2-40B4-BE49-F238E27FC236}">
                    <a16:creationId xmlns:a16="http://schemas.microsoft.com/office/drawing/2014/main" id="{549857DA-C183-4257-A699-64EFDC050BF8}"/>
                  </a:ext>
                </a:extLst>
              </p:cNvPr>
              <p:cNvGrpSpPr/>
              <p:nvPr/>
            </p:nvGrpSpPr>
            <p:grpSpPr>
              <a:xfrm>
                <a:off x="3939056" y="3211620"/>
                <a:ext cx="37783" cy="32380"/>
                <a:chOff x="3939056" y="3211620"/>
                <a:chExt cx="37783" cy="32380"/>
              </a:xfrm>
              <a:grpFill/>
            </p:grpSpPr>
            <p:sp>
              <p:nvSpPr>
                <p:cNvPr id="707" name="Google Shape;7761;p53">
                  <a:extLst>
                    <a:ext uri="{FF2B5EF4-FFF2-40B4-BE49-F238E27FC236}">
                      <a16:creationId xmlns:a16="http://schemas.microsoft.com/office/drawing/2014/main" id="{A896A318-A9D3-4E7B-932A-02B4135602B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708" name="Google Shape;7762;p53">
                  <a:extLst>
                    <a:ext uri="{FF2B5EF4-FFF2-40B4-BE49-F238E27FC236}">
                      <a16:creationId xmlns:a16="http://schemas.microsoft.com/office/drawing/2014/main" id="{02DA5316-67C6-486F-A9D3-060533BE8E5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5" name="Google Shape;7763;p53">
                <a:extLst>
                  <a:ext uri="{FF2B5EF4-FFF2-40B4-BE49-F238E27FC236}">
                    <a16:creationId xmlns:a16="http://schemas.microsoft.com/office/drawing/2014/main" id="{8DC896A9-30AA-47E1-88A8-169ECBCB4CC1}"/>
                  </a:ext>
                </a:extLst>
              </p:cNvPr>
              <p:cNvGrpSpPr/>
              <p:nvPr/>
            </p:nvGrpSpPr>
            <p:grpSpPr>
              <a:xfrm>
                <a:off x="4176240" y="3136965"/>
                <a:ext cx="31405" cy="26930"/>
                <a:chOff x="4176240" y="3136965"/>
                <a:chExt cx="31405" cy="26930"/>
              </a:xfrm>
              <a:grpFill/>
            </p:grpSpPr>
            <p:sp>
              <p:nvSpPr>
                <p:cNvPr id="705" name="Google Shape;7764;p53">
                  <a:extLst>
                    <a:ext uri="{FF2B5EF4-FFF2-40B4-BE49-F238E27FC236}">
                      <a16:creationId xmlns:a16="http://schemas.microsoft.com/office/drawing/2014/main" id="{A16D2B95-788B-4AC6-916C-1E4697F72090}"/>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68569" tIns="68569" rIns="68569" bIns="68569" anchor="ctr" anchorCtr="0">
                  <a:noAutofit/>
                </a:bodyPr>
                <a:lstStyle/>
                <a:p>
                  <a:endParaRPr sz="1050"/>
                </a:p>
              </p:txBody>
            </p:sp>
            <p:sp>
              <p:nvSpPr>
                <p:cNvPr id="706" name="Google Shape;7765;p53">
                  <a:extLst>
                    <a:ext uri="{FF2B5EF4-FFF2-40B4-BE49-F238E27FC236}">
                      <a16:creationId xmlns:a16="http://schemas.microsoft.com/office/drawing/2014/main" id="{A1054D60-7109-4E6C-A196-453B2645809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6" name="Google Shape;7766;p53">
                <a:extLst>
                  <a:ext uri="{FF2B5EF4-FFF2-40B4-BE49-F238E27FC236}">
                    <a16:creationId xmlns:a16="http://schemas.microsoft.com/office/drawing/2014/main" id="{F362965C-DE65-4134-A75A-B3EB57F5B8AA}"/>
                  </a:ext>
                </a:extLst>
              </p:cNvPr>
              <p:cNvGrpSpPr/>
              <p:nvPr/>
            </p:nvGrpSpPr>
            <p:grpSpPr>
              <a:xfrm>
                <a:off x="4133148" y="3152593"/>
                <a:ext cx="31499" cy="27001"/>
                <a:chOff x="4133148" y="3152593"/>
                <a:chExt cx="31499" cy="27001"/>
              </a:xfrm>
              <a:grpFill/>
            </p:grpSpPr>
            <p:sp>
              <p:nvSpPr>
                <p:cNvPr id="703" name="Google Shape;7767;p53">
                  <a:extLst>
                    <a:ext uri="{FF2B5EF4-FFF2-40B4-BE49-F238E27FC236}">
                      <a16:creationId xmlns:a16="http://schemas.microsoft.com/office/drawing/2014/main" id="{4664B48C-60B0-4A46-9C77-4F2B33B49E8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704" name="Google Shape;7768;p53">
                  <a:extLst>
                    <a:ext uri="{FF2B5EF4-FFF2-40B4-BE49-F238E27FC236}">
                      <a16:creationId xmlns:a16="http://schemas.microsoft.com/office/drawing/2014/main" id="{90DDE121-100C-43E6-BE6B-6390CF5B25D2}"/>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7" name="Google Shape;7769;p53">
                <a:extLst>
                  <a:ext uri="{FF2B5EF4-FFF2-40B4-BE49-F238E27FC236}">
                    <a16:creationId xmlns:a16="http://schemas.microsoft.com/office/drawing/2014/main" id="{1FA00E6C-94DD-435A-92EA-ADD6461EC36F}"/>
                  </a:ext>
                </a:extLst>
              </p:cNvPr>
              <p:cNvGrpSpPr/>
              <p:nvPr/>
            </p:nvGrpSpPr>
            <p:grpSpPr>
              <a:xfrm>
                <a:off x="4220866" y="3073534"/>
                <a:ext cx="31499" cy="26898"/>
                <a:chOff x="4220866" y="3073534"/>
                <a:chExt cx="31499" cy="26898"/>
              </a:xfrm>
              <a:grpFill/>
            </p:grpSpPr>
            <p:sp>
              <p:nvSpPr>
                <p:cNvPr id="701" name="Google Shape;7770;p53">
                  <a:extLst>
                    <a:ext uri="{FF2B5EF4-FFF2-40B4-BE49-F238E27FC236}">
                      <a16:creationId xmlns:a16="http://schemas.microsoft.com/office/drawing/2014/main" id="{774C2EA4-3E99-40B8-B4A5-7B892ED4BBA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702" name="Google Shape;7771;p53">
                  <a:extLst>
                    <a:ext uri="{FF2B5EF4-FFF2-40B4-BE49-F238E27FC236}">
                      <a16:creationId xmlns:a16="http://schemas.microsoft.com/office/drawing/2014/main" id="{B17260B1-3FA0-44F3-91A7-60F3FA5FA2B1}"/>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8" name="Google Shape;7772;p53">
                <a:extLst>
                  <a:ext uri="{FF2B5EF4-FFF2-40B4-BE49-F238E27FC236}">
                    <a16:creationId xmlns:a16="http://schemas.microsoft.com/office/drawing/2014/main" id="{9DE8193A-C070-4445-B9B0-6FD704BE08C9}"/>
                  </a:ext>
                </a:extLst>
              </p:cNvPr>
              <p:cNvGrpSpPr/>
              <p:nvPr/>
            </p:nvGrpSpPr>
            <p:grpSpPr>
              <a:xfrm>
                <a:off x="3869702" y="3230323"/>
                <a:ext cx="31499" cy="26906"/>
                <a:chOff x="3869702" y="3230323"/>
                <a:chExt cx="31499" cy="26906"/>
              </a:xfrm>
              <a:grpFill/>
            </p:grpSpPr>
            <p:sp>
              <p:nvSpPr>
                <p:cNvPr id="699" name="Google Shape;7773;p53">
                  <a:extLst>
                    <a:ext uri="{FF2B5EF4-FFF2-40B4-BE49-F238E27FC236}">
                      <a16:creationId xmlns:a16="http://schemas.microsoft.com/office/drawing/2014/main" id="{8F72A703-0672-4FE8-9DFD-235713C4AD6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700" name="Google Shape;7774;p53">
                  <a:extLst>
                    <a:ext uri="{FF2B5EF4-FFF2-40B4-BE49-F238E27FC236}">
                      <a16:creationId xmlns:a16="http://schemas.microsoft.com/office/drawing/2014/main" id="{AF62F420-317B-4FEC-BFF0-BA5021DFF795}"/>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5" name="Google Shape;7775;p53">
              <a:extLst>
                <a:ext uri="{FF2B5EF4-FFF2-40B4-BE49-F238E27FC236}">
                  <a16:creationId xmlns:a16="http://schemas.microsoft.com/office/drawing/2014/main" id="{7815F0FC-5B4A-421C-B35E-6CF510F0FED6}"/>
                </a:ext>
              </a:extLst>
            </p:cNvPr>
            <p:cNvGrpSpPr/>
            <p:nvPr/>
          </p:nvGrpSpPr>
          <p:grpSpPr>
            <a:xfrm>
              <a:off x="4271383" y="3065882"/>
              <a:ext cx="304556" cy="341663"/>
              <a:chOff x="4271383" y="3065882"/>
              <a:chExt cx="304556" cy="341663"/>
            </a:xfrm>
            <a:grpFill/>
          </p:grpSpPr>
          <p:grpSp>
            <p:nvGrpSpPr>
              <p:cNvPr id="632" name="Google Shape;7776;p53">
                <a:extLst>
                  <a:ext uri="{FF2B5EF4-FFF2-40B4-BE49-F238E27FC236}">
                    <a16:creationId xmlns:a16="http://schemas.microsoft.com/office/drawing/2014/main" id="{71425D16-E716-4181-ABA1-80B06686C542}"/>
                  </a:ext>
                </a:extLst>
              </p:cNvPr>
              <p:cNvGrpSpPr/>
              <p:nvPr/>
            </p:nvGrpSpPr>
            <p:grpSpPr>
              <a:xfrm>
                <a:off x="4293838" y="3078639"/>
                <a:ext cx="269353" cy="311973"/>
                <a:chOff x="4293838" y="3078639"/>
                <a:chExt cx="269353" cy="311973"/>
              </a:xfrm>
              <a:grpFill/>
            </p:grpSpPr>
            <p:sp>
              <p:nvSpPr>
                <p:cNvPr id="672" name="Google Shape;7777;p53">
                  <a:extLst>
                    <a:ext uri="{FF2B5EF4-FFF2-40B4-BE49-F238E27FC236}">
                      <a16:creationId xmlns:a16="http://schemas.microsoft.com/office/drawing/2014/main" id="{BD292069-FB05-4540-A5F4-3A2B9BFB9C04}"/>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3" name="Google Shape;7778;p53">
                  <a:extLst>
                    <a:ext uri="{FF2B5EF4-FFF2-40B4-BE49-F238E27FC236}">
                      <a16:creationId xmlns:a16="http://schemas.microsoft.com/office/drawing/2014/main" id="{A5183906-2D90-4783-AC63-749715F5BC5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4" name="Google Shape;7779;p53">
                  <a:extLst>
                    <a:ext uri="{FF2B5EF4-FFF2-40B4-BE49-F238E27FC236}">
                      <a16:creationId xmlns:a16="http://schemas.microsoft.com/office/drawing/2014/main" id="{28D790BD-2142-4739-A185-FA81EC89D95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5" name="Google Shape;7780;p53">
                  <a:extLst>
                    <a:ext uri="{FF2B5EF4-FFF2-40B4-BE49-F238E27FC236}">
                      <a16:creationId xmlns:a16="http://schemas.microsoft.com/office/drawing/2014/main" id="{B7EE6A1A-15E8-4FEE-8AE3-8E9A25941B6A}"/>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6" name="Google Shape;7781;p53">
                  <a:extLst>
                    <a:ext uri="{FF2B5EF4-FFF2-40B4-BE49-F238E27FC236}">
                      <a16:creationId xmlns:a16="http://schemas.microsoft.com/office/drawing/2014/main" id="{0B9CB686-1BB7-4573-B006-9C463D0FD9E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7" name="Google Shape;7782;p53">
                  <a:extLst>
                    <a:ext uri="{FF2B5EF4-FFF2-40B4-BE49-F238E27FC236}">
                      <a16:creationId xmlns:a16="http://schemas.microsoft.com/office/drawing/2014/main" id="{02760E37-4323-49A1-933B-02C9EB889CB9}"/>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8" name="Google Shape;7783;p53">
                  <a:extLst>
                    <a:ext uri="{FF2B5EF4-FFF2-40B4-BE49-F238E27FC236}">
                      <a16:creationId xmlns:a16="http://schemas.microsoft.com/office/drawing/2014/main" id="{001B60FA-6B7E-4FF4-A7CD-3436C371BB8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9" name="Google Shape;7784;p53">
                  <a:extLst>
                    <a:ext uri="{FF2B5EF4-FFF2-40B4-BE49-F238E27FC236}">
                      <a16:creationId xmlns:a16="http://schemas.microsoft.com/office/drawing/2014/main" id="{93ED6F73-50D1-44CB-AB98-EE5ACF11B500}"/>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0" name="Google Shape;7785;p53">
                  <a:extLst>
                    <a:ext uri="{FF2B5EF4-FFF2-40B4-BE49-F238E27FC236}">
                      <a16:creationId xmlns:a16="http://schemas.microsoft.com/office/drawing/2014/main" id="{8D87E1C7-5D60-4918-9952-1CEC2FD1959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1" name="Google Shape;7786;p53">
                  <a:extLst>
                    <a:ext uri="{FF2B5EF4-FFF2-40B4-BE49-F238E27FC236}">
                      <a16:creationId xmlns:a16="http://schemas.microsoft.com/office/drawing/2014/main" id="{4460C88D-047D-4091-B4EE-3BDF3E60778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2" name="Google Shape;7787;p53">
                  <a:extLst>
                    <a:ext uri="{FF2B5EF4-FFF2-40B4-BE49-F238E27FC236}">
                      <a16:creationId xmlns:a16="http://schemas.microsoft.com/office/drawing/2014/main" id="{407A44AA-C8A7-4F71-BC24-5149A585569F}"/>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3" name="Google Shape;7788;p53">
                  <a:extLst>
                    <a:ext uri="{FF2B5EF4-FFF2-40B4-BE49-F238E27FC236}">
                      <a16:creationId xmlns:a16="http://schemas.microsoft.com/office/drawing/2014/main" id="{97C5A69D-73A2-4BC0-8851-D2DEA415D8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4" name="Google Shape;7789;p53">
                  <a:extLst>
                    <a:ext uri="{FF2B5EF4-FFF2-40B4-BE49-F238E27FC236}">
                      <a16:creationId xmlns:a16="http://schemas.microsoft.com/office/drawing/2014/main" id="{7ACDDB9A-5D0A-466B-BBA8-88BB8668BD95}"/>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5" name="Google Shape;7790;p53">
                  <a:extLst>
                    <a:ext uri="{FF2B5EF4-FFF2-40B4-BE49-F238E27FC236}">
                      <a16:creationId xmlns:a16="http://schemas.microsoft.com/office/drawing/2014/main" id="{2DFB7B05-99D0-463F-9BED-5BFB6A759FC6}"/>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6" name="Google Shape;7791;p53">
                  <a:extLst>
                    <a:ext uri="{FF2B5EF4-FFF2-40B4-BE49-F238E27FC236}">
                      <a16:creationId xmlns:a16="http://schemas.microsoft.com/office/drawing/2014/main" id="{1BCC9D93-DFF7-4EEF-83A8-3600F41B77F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7" name="Google Shape;7792;p53">
                  <a:extLst>
                    <a:ext uri="{FF2B5EF4-FFF2-40B4-BE49-F238E27FC236}">
                      <a16:creationId xmlns:a16="http://schemas.microsoft.com/office/drawing/2014/main" id="{BB3FBC91-6014-4220-9911-7C986FA8953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8" name="Google Shape;7793;p53">
                  <a:extLst>
                    <a:ext uri="{FF2B5EF4-FFF2-40B4-BE49-F238E27FC236}">
                      <a16:creationId xmlns:a16="http://schemas.microsoft.com/office/drawing/2014/main" id="{0AE44532-2BA1-49A3-9535-1CC825BCBD68}"/>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33" name="Google Shape;7794;p53">
                <a:extLst>
                  <a:ext uri="{FF2B5EF4-FFF2-40B4-BE49-F238E27FC236}">
                    <a16:creationId xmlns:a16="http://schemas.microsoft.com/office/drawing/2014/main" id="{096160A6-6D08-4BA9-BC2F-B52FAF614042}"/>
                  </a:ext>
                </a:extLst>
              </p:cNvPr>
              <p:cNvGrpSpPr/>
              <p:nvPr/>
            </p:nvGrpSpPr>
            <p:grpSpPr>
              <a:xfrm>
                <a:off x="4538164" y="3342061"/>
                <a:ext cx="37776" cy="32380"/>
                <a:chOff x="4538164" y="3342061"/>
                <a:chExt cx="37776" cy="32380"/>
              </a:xfrm>
              <a:grpFill/>
            </p:grpSpPr>
            <p:sp>
              <p:nvSpPr>
                <p:cNvPr id="670" name="Google Shape;7795;p53">
                  <a:extLst>
                    <a:ext uri="{FF2B5EF4-FFF2-40B4-BE49-F238E27FC236}">
                      <a16:creationId xmlns:a16="http://schemas.microsoft.com/office/drawing/2014/main" id="{40AAF346-8B4E-41D3-9C5A-1CFE22CF7A1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671" name="Google Shape;7796;p53">
                  <a:extLst>
                    <a:ext uri="{FF2B5EF4-FFF2-40B4-BE49-F238E27FC236}">
                      <a16:creationId xmlns:a16="http://schemas.microsoft.com/office/drawing/2014/main" id="{B2678560-2B91-4341-B1B6-BE028ED0D9A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4" name="Google Shape;7797;p53">
                <a:extLst>
                  <a:ext uri="{FF2B5EF4-FFF2-40B4-BE49-F238E27FC236}">
                    <a16:creationId xmlns:a16="http://schemas.microsoft.com/office/drawing/2014/main" id="{84B779EF-E831-4FCB-A99B-BC0DA458C502}"/>
                  </a:ext>
                </a:extLst>
              </p:cNvPr>
              <p:cNvGrpSpPr/>
              <p:nvPr/>
            </p:nvGrpSpPr>
            <p:grpSpPr>
              <a:xfrm>
                <a:off x="4271383" y="3194742"/>
                <a:ext cx="37783" cy="32420"/>
                <a:chOff x="4271383" y="3194742"/>
                <a:chExt cx="37783" cy="32420"/>
              </a:xfrm>
              <a:grpFill/>
            </p:grpSpPr>
            <p:sp>
              <p:nvSpPr>
                <p:cNvPr id="668" name="Google Shape;7798;p53">
                  <a:extLst>
                    <a:ext uri="{FF2B5EF4-FFF2-40B4-BE49-F238E27FC236}">
                      <a16:creationId xmlns:a16="http://schemas.microsoft.com/office/drawing/2014/main" id="{2ADBB720-E97B-4F18-BBC7-A87A77FF867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69" name="Google Shape;7799;p53">
                  <a:extLst>
                    <a:ext uri="{FF2B5EF4-FFF2-40B4-BE49-F238E27FC236}">
                      <a16:creationId xmlns:a16="http://schemas.microsoft.com/office/drawing/2014/main" id="{93221CED-AD2A-467D-94CD-2C8362C9FAE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5" name="Google Shape;7800;p53">
                <a:extLst>
                  <a:ext uri="{FF2B5EF4-FFF2-40B4-BE49-F238E27FC236}">
                    <a16:creationId xmlns:a16="http://schemas.microsoft.com/office/drawing/2014/main" id="{9AE9F706-206B-4017-92A6-BEBF9307BA43}"/>
                  </a:ext>
                </a:extLst>
              </p:cNvPr>
              <p:cNvGrpSpPr/>
              <p:nvPr/>
            </p:nvGrpSpPr>
            <p:grpSpPr>
              <a:xfrm>
                <a:off x="4284416" y="3084058"/>
                <a:ext cx="37783" cy="32357"/>
                <a:chOff x="4284416" y="3084058"/>
                <a:chExt cx="37783" cy="32357"/>
              </a:xfrm>
              <a:grpFill/>
            </p:grpSpPr>
            <p:sp>
              <p:nvSpPr>
                <p:cNvPr id="666" name="Google Shape;7801;p53">
                  <a:extLst>
                    <a:ext uri="{FF2B5EF4-FFF2-40B4-BE49-F238E27FC236}">
                      <a16:creationId xmlns:a16="http://schemas.microsoft.com/office/drawing/2014/main" id="{8F27796C-A07E-49E2-8A7F-48E4B20196B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7" name="Google Shape;7802;p53">
                  <a:extLst>
                    <a:ext uri="{FF2B5EF4-FFF2-40B4-BE49-F238E27FC236}">
                      <a16:creationId xmlns:a16="http://schemas.microsoft.com/office/drawing/2014/main" id="{A011E64D-A404-4C53-95BF-4D0F04B92F4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6" name="Google Shape;7803;p53">
                <a:extLst>
                  <a:ext uri="{FF2B5EF4-FFF2-40B4-BE49-F238E27FC236}">
                    <a16:creationId xmlns:a16="http://schemas.microsoft.com/office/drawing/2014/main" id="{BBF299CF-96F5-4BC8-8F13-D5A98EAA8200}"/>
                  </a:ext>
                </a:extLst>
              </p:cNvPr>
              <p:cNvGrpSpPr/>
              <p:nvPr/>
            </p:nvGrpSpPr>
            <p:grpSpPr>
              <a:xfrm>
                <a:off x="4478697" y="3297561"/>
                <a:ext cx="37776" cy="32451"/>
                <a:chOff x="4478697" y="3297561"/>
                <a:chExt cx="37776" cy="32451"/>
              </a:xfrm>
              <a:grpFill/>
            </p:grpSpPr>
            <p:sp>
              <p:nvSpPr>
                <p:cNvPr id="664" name="Google Shape;7804;p53">
                  <a:extLst>
                    <a:ext uri="{FF2B5EF4-FFF2-40B4-BE49-F238E27FC236}">
                      <a16:creationId xmlns:a16="http://schemas.microsoft.com/office/drawing/2014/main" id="{875A4454-C6A6-4E54-84EF-16C53A93486C}"/>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665" name="Google Shape;7805;p53">
                  <a:extLst>
                    <a:ext uri="{FF2B5EF4-FFF2-40B4-BE49-F238E27FC236}">
                      <a16:creationId xmlns:a16="http://schemas.microsoft.com/office/drawing/2014/main" id="{2ECE7498-B236-4DEA-936D-72F7A966088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7" name="Google Shape;7806;p53">
                <a:extLst>
                  <a:ext uri="{FF2B5EF4-FFF2-40B4-BE49-F238E27FC236}">
                    <a16:creationId xmlns:a16="http://schemas.microsoft.com/office/drawing/2014/main" id="{12006DC7-3EB4-4990-8E0D-55FBE006EF35}"/>
                  </a:ext>
                </a:extLst>
              </p:cNvPr>
              <p:cNvGrpSpPr/>
              <p:nvPr/>
            </p:nvGrpSpPr>
            <p:grpSpPr>
              <a:xfrm>
                <a:off x="4411813" y="3331711"/>
                <a:ext cx="37776" cy="32451"/>
                <a:chOff x="4411813" y="3331711"/>
                <a:chExt cx="37776" cy="32451"/>
              </a:xfrm>
              <a:grpFill/>
            </p:grpSpPr>
            <p:sp>
              <p:nvSpPr>
                <p:cNvPr id="662" name="Google Shape;7807;p53">
                  <a:extLst>
                    <a:ext uri="{FF2B5EF4-FFF2-40B4-BE49-F238E27FC236}">
                      <a16:creationId xmlns:a16="http://schemas.microsoft.com/office/drawing/2014/main" id="{D44C0D98-FF37-4871-958F-D7B70CFCFAF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663" name="Google Shape;7808;p53">
                  <a:extLst>
                    <a:ext uri="{FF2B5EF4-FFF2-40B4-BE49-F238E27FC236}">
                      <a16:creationId xmlns:a16="http://schemas.microsoft.com/office/drawing/2014/main" id="{97514EE7-B43E-4171-9105-127BC79B252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8" name="Google Shape;7809;p53">
                <a:extLst>
                  <a:ext uri="{FF2B5EF4-FFF2-40B4-BE49-F238E27FC236}">
                    <a16:creationId xmlns:a16="http://schemas.microsoft.com/office/drawing/2014/main" id="{1C21F729-D384-4D8C-BF65-93B66079720C}"/>
                  </a:ext>
                </a:extLst>
              </p:cNvPr>
              <p:cNvGrpSpPr/>
              <p:nvPr/>
            </p:nvGrpSpPr>
            <p:grpSpPr>
              <a:xfrm>
                <a:off x="4337984" y="3375188"/>
                <a:ext cx="37776" cy="32357"/>
                <a:chOff x="4337984" y="3375188"/>
                <a:chExt cx="37776" cy="32357"/>
              </a:xfrm>
              <a:grpFill/>
            </p:grpSpPr>
            <p:sp>
              <p:nvSpPr>
                <p:cNvPr id="660" name="Google Shape;7810;p53">
                  <a:extLst>
                    <a:ext uri="{FF2B5EF4-FFF2-40B4-BE49-F238E27FC236}">
                      <a16:creationId xmlns:a16="http://schemas.microsoft.com/office/drawing/2014/main" id="{B07C967E-AC89-49B4-9592-B2FC7889862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1" name="Google Shape;7811;p53">
                  <a:extLst>
                    <a:ext uri="{FF2B5EF4-FFF2-40B4-BE49-F238E27FC236}">
                      <a16:creationId xmlns:a16="http://schemas.microsoft.com/office/drawing/2014/main" id="{3C26AAF1-D27F-4FB1-908E-75CCE270FAFE}"/>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9" name="Google Shape;7812;p53">
                <a:extLst>
                  <a:ext uri="{FF2B5EF4-FFF2-40B4-BE49-F238E27FC236}">
                    <a16:creationId xmlns:a16="http://schemas.microsoft.com/office/drawing/2014/main" id="{6F782103-6223-4C3C-B3FB-655726BA4518}"/>
                  </a:ext>
                </a:extLst>
              </p:cNvPr>
              <p:cNvGrpSpPr/>
              <p:nvPr/>
            </p:nvGrpSpPr>
            <p:grpSpPr>
              <a:xfrm>
                <a:off x="4494867" y="3090530"/>
                <a:ext cx="37878" cy="32451"/>
                <a:chOff x="4494867" y="3090530"/>
                <a:chExt cx="37878" cy="32451"/>
              </a:xfrm>
              <a:grpFill/>
            </p:grpSpPr>
            <p:sp>
              <p:nvSpPr>
                <p:cNvPr id="658" name="Google Shape;7813;p53">
                  <a:extLst>
                    <a:ext uri="{FF2B5EF4-FFF2-40B4-BE49-F238E27FC236}">
                      <a16:creationId xmlns:a16="http://schemas.microsoft.com/office/drawing/2014/main" id="{086B5B71-F60A-4086-9296-1AB063D69BEA}"/>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659" name="Google Shape;7814;p53">
                  <a:extLst>
                    <a:ext uri="{FF2B5EF4-FFF2-40B4-BE49-F238E27FC236}">
                      <a16:creationId xmlns:a16="http://schemas.microsoft.com/office/drawing/2014/main" id="{21B46A57-9201-49A0-9014-FC8B93E0D1D0}"/>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0" name="Google Shape;7815;p53">
                <a:extLst>
                  <a:ext uri="{FF2B5EF4-FFF2-40B4-BE49-F238E27FC236}">
                    <a16:creationId xmlns:a16="http://schemas.microsoft.com/office/drawing/2014/main" id="{67019C3E-FF35-49B7-88BE-2E0E0E6AD959}"/>
                  </a:ext>
                </a:extLst>
              </p:cNvPr>
              <p:cNvGrpSpPr/>
              <p:nvPr/>
            </p:nvGrpSpPr>
            <p:grpSpPr>
              <a:xfrm>
                <a:off x="4525124" y="3207774"/>
                <a:ext cx="37783" cy="32420"/>
                <a:chOff x="4525124" y="3207774"/>
                <a:chExt cx="37783" cy="32420"/>
              </a:xfrm>
              <a:grpFill/>
            </p:grpSpPr>
            <p:sp>
              <p:nvSpPr>
                <p:cNvPr id="656" name="Google Shape;7816;p53">
                  <a:extLst>
                    <a:ext uri="{FF2B5EF4-FFF2-40B4-BE49-F238E27FC236}">
                      <a16:creationId xmlns:a16="http://schemas.microsoft.com/office/drawing/2014/main" id="{BB25B418-CFE9-4681-A994-C81A269A5529}"/>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57" name="Google Shape;7817;p53">
                  <a:extLst>
                    <a:ext uri="{FF2B5EF4-FFF2-40B4-BE49-F238E27FC236}">
                      <a16:creationId xmlns:a16="http://schemas.microsoft.com/office/drawing/2014/main" id="{553E4B52-7583-40D5-8A92-F8B4000A84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1" name="Google Shape;7818;p53">
                <a:extLst>
                  <a:ext uri="{FF2B5EF4-FFF2-40B4-BE49-F238E27FC236}">
                    <a16:creationId xmlns:a16="http://schemas.microsoft.com/office/drawing/2014/main" id="{EDEA3E99-A957-4A5A-8761-6404142AEE2A}"/>
                  </a:ext>
                </a:extLst>
              </p:cNvPr>
              <p:cNvGrpSpPr/>
              <p:nvPr/>
            </p:nvGrpSpPr>
            <p:grpSpPr>
              <a:xfrm>
                <a:off x="4440544" y="3176479"/>
                <a:ext cx="31499" cy="26898"/>
                <a:chOff x="4440544" y="3176479"/>
                <a:chExt cx="31499" cy="26898"/>
              </a:xfrm>
              <a:grpFill/>
            </p:grpSpPr>
            <p:sp>
              <p:nvSpPr>
                <p:cNvPr id="654" name="Google Shape;7819;p53">
                  <a:extLst>
                    <a:ext uri="{FF2B5EF4-FFF2-40B4-BE49-F238E27FC236}">
                      <a16:creationId xmlns:a16="http://schemas.microsoft.com/office/drawing/2014/main" id="{0FB8E8CC-6DFB-4AE3-A6C9-5920EFAF64F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68569" tIns="68569" rIns="68569" bIns="68569" anchor="ctr" anchorCtr="0">
                  <a:noAutofit/>
                </a:bodyPr>
                <a:lstStyle/>
                <a:p>
                  <a:endParaRPr sz="1050"/>
                </a:p>
              </p:txBody>
            </p:sp>
            <p:sp>
              <p:nvSpPr>
                <p:cNvPr id="655" name="Google Shape;7820;p53">
                  <a:extLst>
                    <a:ext uri="{FF2B5EF4-FFF2-40B4-BE49-F238E27FC236}">
                      <a16:creationId xmlns:a16="http://schemas.microsoft.com/office/drawing/2014/main" id="{426A8A3A-CDBD-48D6-B1A5-D8D95114D1CF}"/>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2" name="Google Shape;7821;p53">
                <a:extLst>
                  <a:ext uri="{FF2B5EF4-FFF2-40B4-BE49-F238E27FC236}">
                    <a16:creationId xmlns:a16="http://schemas.microsoft.com/office/drawing/2014/main" id="{C9168F6C-DA52-4C9C-80A9-1395BE53C10F}"/>
                  </a:ext>
                </a:extLst>
              </p:cNvPr>
              <p:cNvGrpSpPr/>
              <p:nvPr/>
            </p:nvGrpSpPr>
            <p:grpSpPr>
              <a:xfrm>
                <a:off x="4350545" y="3156400"/>
                <a:ext cx="31405" cy="27001"/>
                <a:chOff x="4350545" y="3156400"/>
                <a:chExt cx="31405" cy="27001"/>
              </a:xfrm>
              <a:grpFill/>
            </p:grpSpPr>
            <p:sp>
              <p:nvSpPr>
                <p:cNvPr id="652" name="Google Shape;7822;p53">
                  <a:extLst>
                    <a:ext uri="{FF2B5EF4-FFF2-40B4-BE49-F238E27FC236}">
                      <a16:creationId xmlns:a16="http://schemas.microsoft.com/office/drawing/2014/main" id="{197C26A2-A65D-4ADF-923B-27DB9852E31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653" name="Google Shape;7823;p53">
                  <a:extLst>
                    <a:ext uri="{FF2B5EF4-FFF2-40B4-BE49-F238E27FC236}">
                      <a16:creationId xmlns:a16="http://schemas.microsoft.com/office/drawing/2014/main" id="{3E5331F8-6506-4224-AF2D-3DF00DF33314}"/>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3" name="Google Shape;7824;p53">
                <a:extLst>
                  <a:ext uri="{FF2B5EF4-FFF2-40B4-BE49-F238E27FC236}">
                    <a16:creationId xmlns:a16="http://schemas.microsoft.com/office/drawing/2014/main" id="{84117ACC-F9A3-4AC8-8925-DAEF2D4EC431}"/>
                  </a:ext>
                </a:extLst>
              </p:cNvPr>
              <p:cNvGrpSpPr/>
              <p:nvPr/>
            </p:nvGrpSpPr>
            <p:grpSpPr>
              <a:xfrm>
                <a:off x="4376703" y="3255058"/>
                <a:ext cx="31405" cy="27001"/>
                <a:chOff x="4376703" y="3255058"/>
                <a:chExt cx="31405" cy="27001"/>
              </a:xfrm>
              <a:grpFill/>
            </p:grpSpPr>
            <p:sp>
              <p:nvSpPr>
                <p:cNvPr id="650" name="Google Shape;7825;p53">
                  <a:extLst>
                    <a:ext uri="{FF2B5EF4-FFF2-40B4-BE49-F238E27FC236}">
                      <a16:creationId xmlns:a16="http://schemas.microsoft.com/office/drawing/2014/main" id="{CE28FD5B-36F9-4E20-9B9F-3B64459540D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51" name="Google Shape;7826;p53">
                  <a:extLst>
                    <a:ext uri="{FF2B5EF4-FFF2-40B4-BE49-F238E27FC236}">
                      <a16:creationId xmlns:a16="http://schemas.microsoft.com/office/drawing/2014/main" id="{71F6EF6A-FBF7-4572-A40E-834021E7DBA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4" name="Google Shape;7827;p53">
                <a:extLst>
                  <a:ext uri="{FF2B5EF4-FFF2-40B4-BE49-F238E27FC236}">
                    <a16:creationId xmlns:a16="http://schemas.microsoft.com/office/drawing/2014/main" id="{BBA38348-A350-41BF-B6C6-BD5D4725761E}"/>
                  </a:ext>
                </a:extLst>
              </p:cNvPr>
              <p:cNvGrpSpPr/>
              <p:nvPr/>
            </p:nvGrpSpPr>
            <p:grpSpPr>
              <a:xfrm>
                <a:off x="4331322" y="3283656"/>
                <a:ext cx="31405" cy="26945"/>
                <a:chOff x="4331322" y="3283656"/>
                <a:chExt cx="31405" cy="26945"/>
              </a:xfrm>
              <a:grpFill/>
            </p:grpSpPr>
            <p:sp>
              <p:nvSpPr>
                <p:cNvPr id="648" name="Google Shape;7828;p53">
                  <a:extLst>
                    <a:ext uri="{FF2B5EF4-FFF2-40B4-BE49-F238E27FC236}">
                      <a16:creationId xmlns:a16="http://schemas.microsoft.com/office/drawing/2014/main" id="{C87284AA-C7C6-4BBC-A9CB-22490775B90C}"/>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49" name="Google Shape;7829;p53">
                  <a:extLst>
                    <a:ext uri="{FF2B5EF4-FFF2-40B4-BE49-F238E27FC236}">
                      <a16:creationId xmlns:a16="http://schemas.microsoft.com/office/drawing/2014/main" id="{35919DF2-A84A-4CB9-9FAE-7258C3BC161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5" name="Google Shape;7830;p53">
                <a:extLst>
                  <a:ext uri="{FF2B5EF4-FFF2-40B4-BE49-F238E27FC236}">
                    <a16:creationId xmlns:a16="http://schemas.microsoft.com/office/drawing/2014/main" id="{BCAEE9A4-D7D1-4E6B-805D-A58B12AA10D0}"/>
                  </a:ext>
                </a:extLst>
              </p:cNvPr>
              <p:cNvGrpSpPr/>
              <p:nvPr/>
            </p:nvGrpSpPr>
            <p:grpSpPr>
              <a:xfrm>
                <a:off x="4380510" y="3065882"/>
                <a:ext cx="31405" cy="26938"/>
                <a:chOff x="4380510" y="3065882"/>
                <a:chExt cx="31405" cy="26938"/>
              </a:xfrm>
              <a:grpFill/>
            </p:grpSpPr>
            <p:sp>
              <p:nvSpPr>
                <p:cNvPr id="646" name="Google Shape;7831;p53">
                  <a:extLst>
                    <a:ext uri="{FF2B5EF4-FFF2-40B4-BE49-F238E27FC236}">
                      <a16:creationId xmlns:a16="http://schemas.microsoft.com/office/drawing/2014/main" id="{DB29FB91-4450-4FFA-996B-87037A1A8AE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647" name="Google Shape;7832;p53">
                  <a:extLst>
                    <a:ext uri="{FF2B5EF4-FFF2-40B4-BE49-F238E27FC236}">
                      <a16:creationId xmlns:a16="http://schemas.microsoft.com/office/drawing/2014/main" id="{7BB5A075-1C91-452A-A2C1-3E1F176CFB7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6" name="Google Shape;7833;p53">
              <a:extLst>
                <a:ext uri="{FF2B5EF4-FFF2-40B4-BE49-F238E27FC236}">
                  <a16:creationId xmlns:a16="http://schemas.microsoft.com/office/drawing/2014/main" id="{609646C9-4F7F-4ECA-9729-6EB30349B675}"/>
                </a:ext>
              </a:extLst>
            </p:cNvPr>
            <p:cNvGrpSpPr/>
            <p:nvPr/>
          </p:nvGrpSpPr>
          <p:grpSpPr>
            <a:xfrm>
              <a:off x="4558998" y="3188237"/>
              <a:ext cx="1280131" cy="1052746"/>
              <a:chOff x="4558998" y="3188237"/>
              <a:chExt cx="1280131" cy="1052746"/>
            </a:xfrm>
            <a:grpFill/>
          </p:grpSpPr>
          <p:sp>
            <p:nvSpPr>
              <p:cNvPr id="212" name="Google Shape;7834;p53">
                <a:extLst>
                  <a:ext uri="{FF2B5EF4-FFF2-40B4-BE49-F238E27FC236}">
                    <a16:creationId xmlns:a16="http://schemas.microsoft.com/office/drawing/2014/main" id="{D8CEF7A8-3D72-4834-9F2D-4FA4AC5F508E}"/>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213" name="Google Shape;7835;p53">
                <a:extLst>
                  <a:ext uri="{FF2B5EF4-FFF2-40B4-BE49-F238E27FC236}">
                    <a16:creationId xmlns:a16="http://schemas.microsoft.com/office/drawing/2014/main" id="{17D3BF68-3B1E-4322-9C88-F81442B17903}"/>
                  </a:ext>
                </a:extLst>
              </p:cNvPr>
              <p:cNvGrpSpPr/>
              <p:nvPr/>
            </p:nvGrpSpPr>
            <p:grpSpPr>
              <a:xfrm>
                <a:off x="4579164" y="3203653"/>
                <a:ext cx="1244833" cy="1020397"/>
                <a:chOff x="4579164" y="3203653"/>
                <a:chExt cx="1244833" cy="1020397"/>
              </a:xfrm>
              <a:grpFill/>
            </p:grpSpPr>
            <p:sp>
              <p:nvSpPr>
                <p:cNvPr id="531" name="Google Shape;7836;p53">
                  <a:extLst>
                    <a:ext uri="{FF2B5EF4-FFF2-40B4-BE49-F238E27FC236}">
                      <a16:creationId xmlns:a16="http://schemas.microsoft.com/office/drawing/2014/main" id="{CB705699-7145-4512-8163-7CF75F7010D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2" name="Google Shape;7837;p53">
                  <a:extLst>
                    <a:ext uri="{FF2B5EF4-FFF2-40B4-BE49-F238E27FC236}">
                      <a16:creationId xmlns:a16="http://schemas.microsoft.com/office/drawing/2014/main" id="{84765C93-2558-45A4-8E19-E9BA7A2CECF2}"/>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3" name="Google Shape;7838;p53">
                  <a:extLst>
                    <a:ext uri="{FF2B5EF4-FFF2-40B4-BE49-F238E27FC236}">
                      <a16:creationId xmlns:a16="http://schemas.microsoft.com/office/drawing/2014/main" id="{AEDF793C-6E66-4CE6-8C93-1D780D6F87A1}"/>
                    </a:ext>
                  </a:extLst>
                </p:cNvPr>
                <p:cNvGrpSpPr/>
                <p:nvPr/>
              </p:nvGrpSpPr>
              <p:grpSpPr>
                <a:xfrm>
                  <a:off x="4579164" y="3203653"/>
                  <a:ext cx="1244833" cy="1020397"/>
                  <a:chOff x="4579164" y="3203653"/>
                  <a:chExt cx="1244833" cy="1020397"/>
                </a:xfrm>
                <a:grpFill/>
              </p:grpSpPr>
              <p:sp>
                <p:nvSpPr>
                  <p:cNvPr id="534" name="Google Shape;7839;p53">
                    <a:extLst>
                      <a:ext uri="{FF2B5EF4-FFF2-40B4-BE49-F238E27FC236}">
                        <a16:creationId xmlns:a16="http://schemas.microsoft.com/office/drawing/2014/main" id="{25B187EA-148A-45F2-AAF7-2143136512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5" name="Google Shape;7840;p53">
                    <a:extLst>
                      <a:ext uri="{FF2B5EF4-FFF2-40B4-BE49-F238E27FC236}">
                        <a16:creationId xmlns:a16="http://schemas.microsoft.com/office/drawing/2014/main" id="{2690F531-06AC-46E1-8E11-60489C0F74E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6" name="Google Shape;7841;p53">
                    <a:extLst>
                      <a:ext uri="{FF2B5EF4-FFF2-40B4-BE49-F238E27FC236}">
                        <a16:creationId xmlns:a16="http://schemas.microsoft.com/office/drawing/2014/main" id="{9066810A-81DF-461E-B254-C4BDECEACC7A}"/>
                      </a:ext>
                    </a:extLst>
                  </p:cNvPr>
                  <p:cNvGrpSpPr/>
                  <p:nvPr/>
                </p:nvGrpSpPr>
                <p:grpSpPr>
                  <a:xfrm>
                    <a:off x="4579164" y="3203653"/>
                    <a:ext cx="1244833" cy="1020397"/>
                    <a:chOff x="4579164" y="3203653"/>
                    <a:chExt cx="1244833" cy="1020397"/>
                  </a:xfrm>
                  <a:grpFill/>
                </p:grpSpPr>
                <p:sp>
                  <p:nvSpPr>
                    <p:cNvPr id="537" name="Google Shape;7842;p53">
                      <a:extLst>
                        <a:ext uri="{FF2B5EF4-FFF2-40B4-BE49-F238E27FC236}">
                          <a16:creationId xmlns:a16="http://schemas.microsoft.com/office/drawing/2014/main" id="{184F962C-1B9C-4F23-871E-56934BC81AA3}"/>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8" name="Google Shape;7843;p53">
                      <a:extLst>
                        <a:ext uri="{FF2B5EF4-FFF2-40B4-BE49-F238E27FC236}">
                          <a16:creationId xmlns:a16="http://schemas.microsoft.com/office/drawing/2014/main" id="{4E735B50-C8C1-4019-A1AB-A2B80941AEC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9" name="Google Shape;7844;p53">
                      <a:extLst>
                        <a:ext uri="{FF2B5EF4-FFF2-40B4-BE49-F238E27FC236}">
                          <a16:creationId xmlns:a16="http://schemas.microsoft.com/office/drawing/2014/main" id="{C0198E1B-A3EA-4B92-813B-F75F6E8D55A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0" name="Google Shape;7845;p53">
                      <a:extLst>
                        <a:ext uri="{FF2B5EF4-FFF2-40B4-BE49-F238E27FC236}">
                          <a16:creationId xmlns:a16="http://schemas.microsoft.com/office/drawing/2014/main" id="{1A09140A-00BB-4144-A5BA-AF1BC55C46B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1" name="Google Shape;7846;p53">
                      <a:extLst>
                        <a:ext uri="{FF2B5EF4-FFF2-40B4-BE49-F238E27FC236}">
                          <a16:creationId xmlns:a16="http://schemas.microsoft.com/office/drawing/2014/main" id="{701E4B1D-06D6-435C-AC4A-0F8750A8951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2" name="Google Shape;7847;p53">
                      <a:extLst>
                        <a:ext uri="{FF2B5EF4-FFF2-40B4-BE49-F238E27FC236}">
                          <a16:creationId xmlns:a16="http://schemas.microsoft.com/office/drawing/2014/main" id="{8B908FE3-0B46-4220-8FD1-5F122BCB9A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3" name="Google Shape;7848;p53">
                      <a:extLst>
                        <a:ext uri="{FF2B5EF4-FFF2-40B4-BE49-F238E27FC236}">
                          <a16:creationId xmlns:a16="http://schemas.microsoft.com/office/drawing/2014/main" id="{E4CF068B-CD46-4EA0-804F-CEF5EE0B5AD7}"/>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4" name="Google Shape;7849;p53">
                      <a:extLst>
                        <a:ext uri="{FF2B5EF4-FFF2-40B4-BE49-F238E27FC236}">
                          <a16:creationId xmlns:a16="http://schemas.microsoft.com/office/drawing/2014/main" id="{1D4C2BBB-7AB1-46AC-B315-4411E02DE2E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45" name="Google Shape;7850;p53">
                      <a:extLst>
                        <a:ext uri="{FF2B5EF4-FFF2-40B4-BE49-F238E27FC236}">
                          <a16:creationId xmlns:a16="http://schemas.microsoft.com/office/drawing/2014/main" id="{33ADDFCA-BD41-47F2-99DA-C591B24964DD}"/>
                        </a:ext>
                      </a:extLst>
                    </p:cNvPr>
                    <p:cNvGrpSpPr/>
                    <p:nvPr/>
                  </p:nvGrpSpPr>
                  <p:grpSpPr>
                    <a:xfrm>
                      <a:off x="4579164" y="3203653"/>
                      <a:ext cx="1244833" cy="1020397"/>
                      <a:chOff x="4579164" y="3203653"/>
                      <a:chExt cx="1244833" cy="1020397"/>
                    </a:xfrm>
                    <a:grpFill/>
                  </p:grpSpPr>
                  <p:sp>
                    <p:nvSpPr>
                      <p:cNvPr id="546" name="Google Shape;7851;p53">
                        <a:extLst>
                          <a:ext uri="{FF2B5EF4-FFF2-40B4-BE49-F238E27FC236}">
                            <a16:creationId xmlns:a16="http://schemas.microsoft.com/office/drawing/2014/main" id="{FB9A6832-883E-4252-8CF1-B18E38D8656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7" name="Google Shape;7852;p53">
                        <a:extLst>
                          <a:ext uri="{FF2B5EF4-FFF2-40B4-BE49-F238E27FC236}">
                            <a16:creationId xmlns:a16="http://schemas.microsoft.com/office/drawing/2014/main" id="{3ED3EF01-2769-433D-A42B-13BCD98DF848}"/>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8" name="Google Shape;7853;p53">
                        <a:extLst>
                          <a:ext uri="{FF2B5EF4-FFF2-40B4-BE49-F238E27FC236}">
                            <a16:creationId xmlns:a16="http://schemas.microsoft.com/office/drawing/2014/main" id="{B6F824F6-CFFF-477D-82F8-29DD2E26215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9" name="Google Shape;7854;p53">
                        <a:extLst>
                          <a:ext uri="{FF2B5EF4-FFF2-40B4-BE49-F238E27FC236}">
                            <a16:creationId xmlns:a16="http://schemas.microsoft.com/office/drawing/2014/main" id="{9C787503-E04E-4FBC-A66B-9CE39A14DE84}"/>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0" name="Google Shape;7855;p53">
                        <a:extLst>
                          <a:ext uri="{FF2B5EF4-FFF2-40B4-BE49-F238E27FC236}">
                            <a16:creationId xmlns:a16="http://schemas.microsoft.com/office/drawing/2014/main" id="{376E5EB5-030E-4B40-A6BE-6FEEF6266346}"/>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1" name="Google Shape;7856;p53">
                        <a:extLst>
                          <a:ext uri="{FF2B5EF4-FFF2-40B4-BE49-F238E27FC236}">
                            <a16:creationId xmlns:a16="http://schemas.microsoft.com/office/drawing/2014/main" id="{4F8D04AD-B525-4DC4-A657-4E18A4FACEA7}"/>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2" name="Google Shape;7857;p53">
                        <a:extLst>
                          <a:ext uri="{FF2B5EF4-FFF2-40B4-BE49-F238E27FC236}">
                            <a16:creationId xmlns:a16="http://schemas.microsoft.com/office/drawing/2014/main" id="{3F7CD120-005E-4C42-B5D7-1560F7EE309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3" name="Google Shape;7858;p53">
                        <a:extLst>
                          <a:ext uri="{FF2B5EF4-FFF2-40B4-BE49-F238E27FC236}">
                            <a16:creationId xmlns:a16="http://schemas.microsoft.com/office/drawing/2014/main" id="{9B5FBF09-42CB-4C81-9132-A4716474E80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4" name="Google Shape;7859;p53">
                        <a:extLst>
                          <a:ext uri="{FF2B5EF4-FFF2-40B4-BE49-F238E27FC236}">
                            <a16:creationId xmlns:a16="http://schemas.microsoft.com/office/drawing/2014/main" id="{C81BA2CE-6555-43F2-926F-47C957FBA27A}"/>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5" name="Google Shape;7860;p53">
                        <a:extLst>
                          <a:ext uri="{FF2B5EF4-FFF2-40B4-BE49-F238E27FC236}">
                            <a16:creationId xmlns:a16="http://schemas.microsoft.com/office/drawing/2014/main" id="{8E5CC10B-49BB-441F-A39D-99BDA959239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6" name="Google Shape;7861;p53">
                        <a:extLst>
                          <a:ext uri="{FF2B5EF4-FFF2-40B4-BE49-F238E27FC236}">
                            <a16:creationId xmlns:a16="http://schemas.microsoft.com/office/drawing/2014/main" id="{8B9E4B84-5F60-4B12-A433-390440566B7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7" name="Google Shape;7862;p53">
                        <a:extLst>
                          <a:ext uri="{FF2B5EF4-FFF2-40B4-BE49-F238E27FC236}">
                            <a16:creationId xmlns:a16="http://schemas.microsoft.com/office/drawing/2014/main" id="{2E05253F-4734-42B4-BB9E-F1573B4668A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8" name="Google Shape;7863;p53">
                        <a:extLst>
                          <a:ext uri="{FF2B5EF4-FFF2-40B4-BE49-F238E27FC236}">
                            <a16:creationId xmlns:a16="http://schemas.microsoft.com/office/drawing/2014/main" id="{AF8BDBE2-8570-4A06-97F2-E386E07A276E}"/>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9" name="Google Shape;7864;p53">
                        <a:extLst>
                          <a:ext uri="{FF2B5EF4-FFF2-40B4-BE49-F238E27FC236}">
                            <a16:creationId xmlns:a16="http://schemas.microsoft.com/office/drawing/2014/main" id="{19AB2CCA-94ED-47D4-80F5-8C12F59D38B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60" name="Google Shape;7865;p53">
                        <a:extLst>
                          <a:ext uri="{FF2B5EF4-FFF2-40B4-BE49-F238E27FC236}">
                            <a16:creationId xmlns:a16="http://schemas.microsoft.com/office/drawing/2014/main" id="{E5BB85CF-6AC7-494D-8F99-FB36B504344F}"/>
                          </a:ext>
                        </a:extLst>
                      </p:cNvPr>
                      <p:cNvGrpSpPr/>
                      <p:nvPr/>
                    </p:nvGrpSpPr>
                    <p:grpSpPr>
                      <a:xfrm>
                        <a:off x="4579164" y="3203653"/>
                        <a:ext cx="1244833" cy="1020397"/>
                        <a:chOff x="4579164" y="3203653"/>
                        <a:chExt cx="1244833" cy="1020397"/>
                      </a:xfrm>
                      <a:grpFill/>
                    </p:grpSpPr>
                    <p:sp>
                      <p:nvSpPr>
                        <p:cNvPr id="561" name="Google Shape;7866;p53">
                          <a:extLst>
                            <a:ext uri="{FF2B5EF4-FFF2-40B4-BE49-F238E27FC236}">
                              <a16:creationId xmlns:a16="http://schemas.microsoft.com/office/drawing/2014/main" id="{DDBE5E7C-0770-4BAD-B116-5BA1F5E20574}"/>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2" name="Google Shape;7867;p53">
                          <a:extLst>
                            <a:ext uri="{FF2B5EF4-FFF2-40B4-BE49-F238E27FC236}">
                              <a16:creationId xmlns:a16="http://schemas.microsoft.com/office/drawing/2014/main" id="{5AEFB9D1-0849-4BEE-A601-196B686A9696}"/>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3" name="Google Shape;7868;p53">
                          <a:extLst>
                            <a:ext uri="{FF2B5EF4-FFF2-40B4-BE49-F238E27FC236}">
                              <a16:creationId xmlns:a16="http://schemas.microsoft.com/office/drawing/2014/main" id="{AED7B0B0-0D5E-4A42-BE27-4B415888998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4" name="Google Shape;7869;p53">
                          <a:extLst>
                            <a:ext uri="{FF2B5EF4-FFF2-40B4-BE49-F238E27FC236}">
                              <a16:creationId xmlns:a16="http://schemas.microsoft.com/office/drawing/2014/main" id="{A2FE03AA-9545-43DE-83D2-64B1E35E99C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5" name="Google Shape;7870;p53">
                          <a:extLst>
                            <a:ext uri="{FF2B5EF4-FFF2-40B4-BE49-F238E27FC236}">
                              <a16:creationId xmlns:a16="http://schemas.microsoft.com/office/drawing/2014/main" id="{065CEC65-C37A-4D43-9076-9729F7CCCC90}"/>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6" name="Google Shape;7871;p53">
                          <a:extLst>
                            <a:ext uri="{FF2B5EF4-FFF2-40B4-BE49-F238E27FC236}">
                              <a16:creationId xmlns:a16="http://schemas.microsoft.com/office/drawing/2014/main" id="{2AD4D811-4BA9-4D19-9120-E7E18B055974}"/>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7" name="Google Shape;7872;p53">
                          <a:extLst>
                            <a:ext uri="{FF2B5EF4-FFF2-40B4-BE49-F238E27FC236}">
                              <a16:creationId xmlns:a16="http://schemas.microsoft.com/office/drawing/2014/main" id="{284A2F20-26EE-41BF-AAF5-575BE599B2A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8" name="Google Shape;7873;p53">
                          <a:extLst>
                            <a:ext uri="{FF2B5EF4-FFF2-40B4-BE49-F238E27FC236}">
                              <a16:creationId xmlns:a16="http://schemas.microsoft.com/office/drawing/2014/main" id="{3445A943-AB3B-4596-9DBE-ECB7C95EC4A0}"/>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9" name="Google Shape;7874;p53">
                          <a:extLst>
                            <a:ext uri="{FF2B5EF4-FFF2-40B4-BE49-F238E27FC236}">
                              <a16:creationId xmlns:a16="http://schemas.microsoft.com/office/drawing/2014/main" id="{3EE1C983-AD1D-43FB-8BEC-FF2A0C4BE301}"/>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0" name="Google Shape;7875;p53">
                          <a:extLst>
                            <a:ext uri="{FF2B5EF4-FFF2-40B4-BE49-F238E27FC236}">
                              <a16:creationId xmlns:a16="http://schemas.microsoft.com/office/drawing/2014/main" id="{DA1B4044-0E0E-4D59-94DE-7BBB14DF02BA}"/>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1" name="Google Shape;7876;p53">
                          <a:extLst>
                            <a:ext uri="{FF2B5EF4-FFF2-40B4-BE49-F238E27FC236}">
                              <a16:creationId xmlns:a16="http://schemas.microsoft.com/office/drawing/2014/main" id="{D14F31B4-B9F9-4F81-9E52-D08EDF998DD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2" name="Google Shape;7877;p53">
                          <a:extLst>
                            <a:ext uri="{FF2B5EF4-FFF2-40B4-BE49-F238E27FC236}">
                              <a16:creationId xmlns:a16="http://schemas.microsoft.com/office/drawing/2014/main" id="{E11E0D19-F5B7-45F7-8387-9DA7EBDBDD9F}"/>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3" name="Google Shape;7878;p53">
                          <a:extLst>
                            <a:ext uri="{FF2B5EF4-FFF2-40B4-BE49-F238E27FC236}">
                              <a16:creationId xmlns:a16="http://schemas.microsoft.com/office/drawing/2014/main" id="{68583BE2-3972-4109-92C9-C662792B662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4" name="Google Shape;7879;p53">
                          <a:extLst>
                            <a:ext uri="{FF2B5EF4-FFF2-40B4-BE49-F238E27FC236}">
                              <a16:creationId xmlns:a16="http://schemas.microsoft.com/office/drawing/2014/main" id="{AAFE36B8-378C-4DDB-96CF-89B5AAD6E8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5" name="Google Shape;7880;p53">
                          <a:extLst>
                            <a:ext uri="{FF2B5EF4-FFF2-40B4-BE49-F238E27FC236}">
                              <a16:creationId xmlns:a16="http://schemas.microsoft.com/office/drawing/2014/main" id="{9D0298E8-BCCE-44A3-8DA5-6EBCC2324FA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6" name="Google Shape;7881;p53">
                          <a:extLst>
                            <a:ext uri="{FF2B5EF4-FFF2-40B4-BE49-F238E27FC236}">
                              <a16:creationId xmlns:a16="http://schemas.microsoft.com/office/drawing/2014/main" id="{1B5C42FF-A11A-4F8A-81EE-741C2FE3EC2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7" name="Google Shape;7882;p53">
                          <a:extLst>
                            <a:ext uri="{FF2B5EF4-FFF2-40B4-BE49-F238E27FC236}">
                              <a16:creationId xmlns:a16="http://schemas.microsoft.com/office/drawing/2014/main" id="{E8276D96-FC7C-4755-9ADD-E937CBE0E1C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8" name="Google Shape;7883;p53">
                          <a:extLst>
                            <a:ext uri="{FF2B5EF4-FFF2-40B4-BE49-F238E27FC236}">
                              <a16:creationId xmlns:a16="http://schemas.microsoft.com/office/drawing/2014/main" id="{98969BDD-1248-429D-B567-40C41B538DC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9" name="Google Shape;7884;p53">
                          <a:extLst>
                            <a:ext uri="{FF2B5EF4-FFF2-40B4-BE49-F238E27FC236}">
                              <a16:creationId xmlns:a16="http://schemas.microsoft.com/office/drawing/2014/main" id="{840A0EBD-F955-4A38-9AA2-84451A2A9A5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0" name="Google Shape;7885;p53">
                          <a:extLst>
                            <a:ext uri="{FF2B5EF4-FFF2-40B4-BE49-F238E27FC236}">
                              <a16:creationId xmlns:a16="http://schemas.microsoft.com/office/drawing/2014/main" id="{3C555396-DECF-428D-9EB6-C4E6596FB77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1" name="Google Shape;7886;p53">
                          <a:extLst>
                            <a:ext uri="{FF2B5EF4-FFF2-40B4-BE49-F238E27FC236}">
                              <a16:creationId xmlns:a16="http://schemas.microsoft.com/office/drawing/2014/main" id="{8FB6949A-9803-46EF-A8A8-88594011CB4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7887;p53">
                          <a:extLst>
                            <a:ext uri="{FF2B5EF4-FFF2-40B4-BE49-F238E27FC236}">
                              <a16:creationId xmlns:a16="http://schemas.microsoft.com/office/drawing/2014/main" id="{CFAF8FB7-AD26-4C44-AF3B-CE6A023CAF1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3" name="Google Shape;7888;p53">
                          <a:extLst>
                            <a:ext uri="{FF2B5EF4-FFF2-40B4-BE49-F238E27FC236}">
                              <a16:creationId xmlns:a16="http://schemas.microsoft.com/office/drawing/2014/main" id="{E5BD43E9-BAC6-4321-894E-5A14A403E44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4" name="Google Shape;7889;p53">
                          <a:extLst>
                            <a:ext uri="{FF2B5EF4-FFF2-40B4-BE49-F238E27FC236}">
                              <a16:creationId xmlns:a16="http://schemas.microsoft.com/office/drawing/2014/main" id="{0DFCCA46-E6A1-48D8-A18A-4C257E354C5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5" name="Google Shape;7890;p53">
                          <a:extLst>
                            <a:ext uri="{FF2B5EF4-FFF2-40B4-BE49-F238E27FC236}">
                              <a16:creationId xmlns:a16="http://schemas.microsoft.com/office/drawing/2014/main" id="{C5D36560-B631-4498-A562-C0DA3FABB8CF}"/>
                            </a:ext>
                          </a:extLst>
                        </p:cNvPr>
                        <p:cNvGrpSpPr/>
                        <p:nvPr/>
                      </p:nvGrpSpPr>
                      <p:grpSpPr>
                        <a:xfrm>
                          <a:off x="4579164" y="3203653"/>
                          <a:ext cx="1244833" cy="1020397"/>
                          <a:chOff x="4579164" y="3203653"/>
                          <a:chExt cx="1244833" cy="1020397"/>
                        </a:xfrm>
                        <a:grpFill/>
                      </p:grpSpPr>
                      <p:sp>
                        <p:nvSpPr>
                          <p:cNvPr id="587" name="Google Shape;7891;p53">
                            <a:extLst>
                              <a:ext uri="{FF2B5EF4-FFF2-40B4-BE49-F238E27FC236}">
                                <a16:creationId xmlns:a16="http://schemas.microsoft.com/office/drawing/2014/main" id="{F5D7019C-E524-4AE9-91D1-55F9DD1FD42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8" name="Google Shape;7892;p53">
                            <a:extLst>
                              <a:ext uri="{FF2B5EF4-FFF2-40B4-BE49-F238E27FC236}">
                                <a16:creationId xmlns:a16="http://schemas.microsoft.com/office/drawing/2014/main" id="{CCF57C85-A492-4A09-8ADD-F84F25DA2B1C}"/>
                              </a:ext>
                            </a:extLst>
                          </p:cNvPr>
                          <p:cNvGrpSpPr/>
                          <p:nvPr/>
                        </p:nvGrpSpPr>
                        <p:grpSpPr>
                          <a:xfrm>
                            <a:off x="4579164" y="3203653"/>
                            <a:ext cx="1244833" cy="1020397"/>
                            <a:chOff x="4579164" y="3203653"/>
                            <a:chExt cx="1244833" cy="1020397"/>
                          </a:xfrm>
                          <a:grpFill/>
                        </p:grpSpPr>
                        <p:sp>
                          <p:nvSpPr>
                            <p:cNvPr id="589" name="Google Shape;7893;p53">
                              <a:extLst>
                                <a:ext uri="{FF2B5EF4-FFF2-40B4-BE49-F238E27FC236}">
                                  <a16:creationId xmlns:a16="http://schemas.microsoft.com/office/drawing/2014/main" id="{D856148B-5DA2-4435-8A01-3691E62BCEB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0" name="Google Shape;7894;p53">
                              <a:extLst>
                                <a:ext uri="{FF2B5EF4-FFF2-40B4-BE49-F238E27FC236}">
                                  <a16:creationId xmlns:a16="http://schemas.microsoft.com/office/drawing/2014/main" id="{39234CA9-80CB-4FB5-8B6C-269ABC41ECEC}"/>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1" name="Google Shape;7895;p53">
                              <a:extLst>
                                <a:ext uri="{FF2B5EF4-FFF2-40B4-BE49-F238E27FC236}">
                                  <a16:creationId xmlns:a16="http://schemas.microsoft.com/office/drawing/2014/main" id="{54EADA4C-4743-440D-82D0-BF558BCB4D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2" name="Google Shape;7896;p53">
                              <a:extLst>
                                <a:ext uri="{FF2B5EF4-FFF2-40B4-BE49-F238E27FC236}">
                                  <a16:creationId xmlns:a16="http://schemas.microsoft.com/office/drawing/2014/main" id="{1647171B-39B6-4772-811A-4B29BC5D239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3" name="Google Shape;7897;p53">
                              <a:extLst>
                                <a:ext uri="{FF2B5EF4-FFF2-40B4-BE49-F238E27FC236}">
                                  <a16:creationId xmlns:a16="http://schemas.microsoft.com/office/drawing/2014/main" id="{EB29844F-794E-4C22-BFEC-752A1EAF57D1}"/>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4" name="Google Shape;7898;p53">
                              <a:extLst>
                                <a:ext uri="{FF2B5EF4-FFF2-40B4-BE49-F238E27FC236}">
                                  <a16:creationId xmlns:a16="http://schemas.microsoft.com/office/drawing/2014/main" id="{AA0E44FD-9BA2-494A-9061-A92EEF08EA9B}"/>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5" name="Google Shape;7899;p53">
                              <a:extLst>
                                <a:ext uri="{FF2B5EF4-FFF2-40B4-BE49-F238E27FC236}">
                                  <a16:creationId xmlns:a16="http://schemas.microsoft.com/office/drawing/2014/main" id="{6FDBE334-01B0-44D9-97A5-B4E8E6BF862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96" name="Google Shape;7900;p53">
                              <a:extLst>
                                <a:ext uri="{FF2B5EF4-FFF2-40B4-BE49-F238E27FC236}">
                                  <a16:creationId xmlns:a16="http://schemas.microsoft.com/office/drawing/2014/main" id="{2C341FF7-3A5B-4B71-A056-4E505833622B}"/>
                                </a:ext>
                              </a:extLst>
                            </p:cNvPr>
                            <p:cNvGrpSpPr/>
                            <p:nvPr/>
                          </p:nvGrpSpPr>
                          <p:grpSpPr>
                            <a:xfrm>
                              <a:off x="4579164" y="3203653"/>
                              <a:ext cx="1244833" cy="1020397"/>
                              <a:chOff x="4579164" y="3203653"/>
                              <a:chExt cx="1244833" cy="1020397"/>
                            </a:xfrm>
                            <a:grpFill/>
                          </p:grpSpPr>
                          <p:sp>
                            <p:nvSpPr>
                              <p:cNvPr id="600" name="Google Shape;7901;p53">
                                <a:extLst>
                                  <a:ext uri="{FF2B5EF4-FFF2-40B4-BE49-F238E27FC236}">
                                    <a16:creationId xmlns:a16="http://schemas.microsoft.com/office/drawing/2014/main" id="{216C9FFA-7196-4A77-9018-B577955D3C8B}"/>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1" name="Google Shape;7902;p53">
                                <a:extLst>
                                  <a:ext uri="{FF2B5EF4-FFF2-40B4-BE49-F238E27FC236}">
                                    <a16:creationId xmlns:a16="http://schemas.microsoft.com/office/drawing/2014/main" id="{0B12B1EE-0291-46DA-A48B-FFF1E6C74C7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2" name="Google Shape;7903;p53">
                                <a:extLst>
                                  <a:ext uri="{FF2B5EF4-FFF2-40B4-BE49-F238E27FC236}">
                                    <a16:creationId xmlns:a16="http://schemas.microsoft.com/office/drawing/2014/main" id="{188B35AC-2C82-42B6-9E41-D0A49598615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3" name="Google Shape;7904;p53">
                                <a:extLst>
                                  <a:ext uri="{FF2B5EF4-FFF2-40B4-BE49-F238E27FC236}">
                                    <a16:creationId xmlns:a16="http://schemas.microsoft.com/office/drawing/2014/main" id="{A9940406-C506-4719-8B7A-1DA07E20CEF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4" name="Google Shape;7905;p53">
                                <a:extLst>
                                  <a:ext uri="{FF2B5EF4-FFF2-40B4-BE49-F238E27FC236}">
                                    <a16:creationId xmlns:a16="http://schemas.microsoft.com/office/drawing/2014/main" id="{AE69D4B1-6139-4149-9A64-56BDCD2F58C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5" name="Google Shape;7906;p53">
                                <a:extLst>
                                  <a:ext uri="{FF2B5EF4-FFF2-40B4-BE49-F238E27FC236}">
                                    <a16:creationId xmlns:a16="http://schemas.microsoft.com/office/drawing/2014/main" id="{EABBEBED-469E-4421-8AA1-2736509BE7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6" name="Google Shape;7907;p53">
                                <a:extLst>
                                  <a:ext uri="{FF2B5EF4-FFF2-40B4-BE49-F238E27FC236}">
                                    <a16:creationId xmlns:a16="http://schemas.microsoft.com/office/drawing/2014/main" id="{2557FF23-22EB-413A-BF65-CD924BEBEBCC}"/>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7" name="Google Shape;7908;p53">
                                <a:extLst>
                                  <a:ext uri="{FF2B5EF4-FFF2-40B4-BE49-F238E27FC236}">
                                    <a16:creationId xmlns:a16="http://schemas.microsoft.com/office/drawing/2014/main" id="{BE1989BB-64F4-44BF-A271-7B6D74E6AF0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8" name="Google Shape;7909;p53">
                                <a:extLst>
                                  <a:ext uri="{FF2B5EF4-FFF2-40B4-BE49-F238E27FC236}">
                                    <a16:creationId xmlns:a16="http://schemas.microsoft.com/office/drawing/2014/main" id="{BAA5E684-D149-469B-A626-49ED8D475F98}"/>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9" name="Google Shape;7910;p53">
                                <a:extLst>
                                  <a:ext uri="{FF2B5EF4-FFF2-40B4-BE49-F238E27FC236}">
                                    <a16:creationId xmlns:a16="http://schemas.microsoft.com/office/drawing/2014/main" id="{74DE311A-7043-4E45-A83D-EF6A230EAD92}"/>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0" name="Google Shape;7911;p53">
                                <a:extLst>
                                  <a:ext uri="{FF2B5EF4-FFF2-40B4-BE49-F238E27FC236}">
                                    <a16:creationId xmlns:a16="http://schemas.microsoft.com/office/drawing/2014/main" id="{44C951BE-E906-426D-B0A8-2396E1960D5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1" name="Google Shape;7912;p53">
                                <a:extLst>
                                  <a:ext uri="{FF2B5EF4-FFF2-40B4-BE49-F238E27FC236}">
                                    <a16:creationId xmlns:a16="http://schemas.microsoft.com/office/drawing/2014/main" id="{CBB9ECBB-CD88-44D5-93F5-E42DAE726231}"/>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2" name="Google Shape;7913;p53">
                                <a:extLst>
                                  <a:ext uri="{FF2B5EF4-FFF2-40B4-BE49-F238E27FC236}">
                                    <a16:creationId xmlns:a16="http://schemas.microsoft.com/office/drawing/2014/main" id="{D1F49D8A-0CCA-44B9-8826-8A204B4650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13" name="Google Shape;7914;p53">
                                <a:extLst>
                                  <a:ext uri="{FF2B5EF4-FFF2-40B4-BE49-F238E27FC236}">
                                    <a16:creationId xmlns:a16="http://schemas.microsoft.com/office/drawing/2014/main" id="{56C35981-0319-4B6B-8339-EB84BCE96FAF}"/>
                                  </a:ext>
                                </a:extLst>
                              </p:cNvPr>
                              <p:cNvGrpSpPr/>
                              <p:nvPr/>
                            </p:nvGrpSpPr>
                            <p:grpSpPr>
                              <a:xfrm>
                                <a:off x="4579164" y="3203653"/>
                                <a:ext cx="1244833" cy="1020397"/>
                                <a:chOff x="4579164" y="3203653"/>
                                <a:chExt cx="1244833" cy="1020397"/>
                              </a:xfrm>
                              <a:grpFill/>
                            </p:grpSpPr>
                            <p:sp>
                              <p:nvSpPr>
                                <p:cNvPr id="614" name="Google Shape;7915;p53">
                                  <a:extLst>
                                    <a:ext uri="{FF2B5EF4-FFF2-40B4-BE49-F238E27FC236}">
                                      <a16:creationId xmlns:a16="http://schemas.microsoft.com/office/drawing/2014/main" id="{D393EBF4-3A6D-4749-8520-FB22CE019A9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5" name="Google Shape;7916;p53">
                                  <a:extLst>
                                    <a:ext uri="{FF2B5EF4-FFF2-40B4-BE49-F238E27FC236}">
                                      <a16:creationId xmlns:a16="http://schemas.microsoft.com/office/drawing/2014/main" id="{BAE0F4F2-F591-45C7-8CC9-75389503AAF5}"/>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6" name="Google Shape;7917;p53">
                                  <a:extLst>
                                    <a:ext uri="{FF2B5EF4-FFF2-40B4-BE49-F238E27FC236}">
                                      <a16:creationId xmlns:a16="http://schemas.microsoft.com/office/drawing/2014/main" id="{0874BE40-C716-4645-928C-DBCE95B9203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7" name="Google Shape;7918;p53">
                                  <a:extLst>
                                    <a:ext uri="{FF2B5EF4-FFF2-40B4-BE49-F238E27FC236}">
                                      <a16:creationId xmlns:a16="http://schemas.microsoft.com/office/drawing/2014/main" id="{C2B0FFC9-BBAA-4FCA-B044-CC32386AE3A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8" name="Google Shape;7919;p53">
                                  <a:extLst>
                                    <a:ext uri="{FF2B5EF4-FFF2-40B4-BE49-F238E27FC236}">
                                      <a16:creationId xmlns:a16="http://schemas.microsoft.com/office/drawing/2014/main" id="{2F0C8C14-54A1-4008-82AE-91A377A1B74D}"/>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9" name="Google Shape;7920;p53">
                                  <a:extLst>
                                    <a:ext uri="{FF2B5EF4-FFF2-40B4-BE49-F238E27FC236}">
                                      <a16:creationId xmlns:a16="http://schemas.microsoft.com/office/drawing/2014/main" id="{18AE5150-5FE7-450D-9231-B2DF8E56F18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0" name="Google Shape;7921;p53">
                                  <a:extLst>
                                    <a:ext uri="{FF2B5EF4-FFF2-40B4-BE49-F238E27FC236}">
                                      <a16:creationId xmlns:a16="http://schemas.microsoft.com/office/drawing/2014/main" id="{7D3B8F61-5889-4BDC-A3FC-D45D21858D4F}"/>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1" name="Google Shape;7922;p53">
                                  <a:extLst>
                                    <a:ext uri="{FF2B5EF4-FFF2-40B4-BE49-F238E27FC236}">
                                      <a16:creationId xmlns:a16="http://schemas.microsoft.com/office/drawing/2014/main" id="{428C6B58-E5B8-4C3D-93DA-0E28641BF11A}"/>
                                    </a:ext>
                                  </a:extLst>
                                </p:cNvPr>
                                <p:cNvGrpSpPr/>
                                <p:nvPr/>
                              </p:nvGrpSpPr>
                              <p:grpSpPr>
                                <a:xfrm>
                                  <a:off x="4579164" y="3203653"/>
                                  <a:ext cx="1244833" cy="1020397"/>
                                  <a:chOff x="4579164" y="3203653"/>
                                  <a:chExt cx="1244833" cy="1020397"/>
                                </a:xfrm>
                                <a:grpFill/>
                              </p:grpSpPr>
                              <p:sp>
                                <p:nvSpPr>
                                  <p:cNvPr id="622" name="Google Shape;7923;p53">
                                    <a:extLst>
                                      <a:ext uri="{FF2B5EF4-FFF2-40B4-BE49-F238E27FC236}">
                                        <a16:creationId xmlns:a16="http://schemas.microsoft.com/office/drawing/2014/main" id="{5662052B-FCDE-4E87-A00D-73ECE67F9BF3}"/>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3" name="Google Shape;7924;p53">
                                    <a:extLst>
                                      <a:ext uri="{FF2B5EF4-FFF2-40B4-BE49-F238E27FC236}">
                                        <a16:creationId xmlns:a16="http://schemas.microsoft.com/office/drawing/2014/main" id="{EB974FF4-55F0-4AB5-9ABB-FC134A5153E5}"/>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4" name="Google Shape;7925;p53">
                                    <a:extLst>
                                      <a:ext uri="{FF2B5EF4-FFF2-40B4-BE49-F238E27FC236}">
                                        <a16:creationId xmlns:a16="http://schemas.microsoft.com/office/drawing/2014/main" id="{10401FCC-D66E-4FA6-9E42-06B5B06404C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5" name="Google Shape;7926;p53">
                                    <a:extLst>
                                      <a:ext uri="{FF2B5EF4-FFF2-40B4-BE49-F238E27FC236}">
                                        <a16:creationId xmlns:a16="http://schemas.microsoft.com/office/drawing/2014/main" id="{BA5F19FF-DD42-4B3B-820D-9D2B20E706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6" name="Google Shape;7927;p53">
                                    <a:extLst>
                                      <a:ext uri="{FF2B5EF4-FFF2-40B4-BE49-F238E27FC236}">
                                        <a16:creationId xmlns:a16="http://schemas.microsoft.com/office/drawing/2014/main" id="{0BC0CB18-6061-4963-A61A-F56A1C3244F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7" name="Google Shape;7928;p53">
                                    <a:extLst>
                                      <a:ext uri="{FF2B5EF4-FFF2-40B4-BE49-F238E27FC236}">
                                        <a16:creationId xmlns:a16="http://schemas.microsoft.com/office/drawing/2014/main" id="{3D26C2EA-BEFF-4F00-97BB-CC42CED2B09C}"/>
                                      </a:ext>
                                    </a:extLst>
                                  </p:cNvPr>
                                  <p:cNvGrpSpPr/>
                                  <p:nvPr/>
                                </p:nvGrpSpPr>
                                <p:grpSpPr>
                                  <a:xfrm>
                                    <a:off x="4579164" y="3203653"/>
                                    <a:ext cx="1244833" cy="1020397"/>
                                    <a:chOff x="4579164" y="3203653"/>
                                    <a:chExt cx="1244833" cy="1020397"/>
                                  </a:xfrm>
                                  <a:grpFill/>
                                </p:grpSpPr>
                                <p:sp>
                                  <p:nvSpPr>
                                    <p:cNvPr id="628" name="Google Shape;7929;p53">
                                      <a:extLst>
                                        <a:ext uri="{FF2B5EF4-FFF2-40B4-BE49-F238E27FC236}">
                                          <a16:creationId xmlns:a16="http://schemas.microsoft.com/office/drawing/2014/main" id="{A2ECB3DA-E63F-4038-9C60-E77852011D1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9" name="Google Shape;7930;p53">
                                      <a:extLst>
                                        <a:ext uri="{FF2B5EF4-FFF2-40B4-BE49-F238E27FC236}">
                                          <a16:creationId xmlns:a16="http://schemas.microsoft.com/office/drawing/2014/main" id="{459D3649-CAC7-48D6-B079-BE84C6CCDDF5}"/>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0" name="Google Shape;7931;p53">
                                      <a:extLst>
                                        <a:ext uri="{FF2B5EF4-FFF2-40B4-BE49-F238E27FC236}">
                                          <a16:creationId xmlns:a16="http://schemas.microsoft.com/office/drawing/2014/main" id="{AFDB60F9-EBF4-4E86-BAA4-EF7447C1DFC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1" name="Google Shape;7932;p53">
                                      <a:extLst>
                                        <a:ext uri="{FF2B5EF4-FFF2-40B4-BE49-F238E27FC236}">
                                          <a16:creationId xmlns:a16="http://schemas.microsoft.com/office/drawing/2014/main" id="{E61D8A11-47D3-4A83-8F39-98081DBF6367}"/>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sp>
                          <p:nvSpPr>
                            <p:cNvPr id="597" name="Google Shape;7933;p53">
                              <a:extLst>
                                <a:ext uri="{FF2B5EF4-FFF2-40B4-BE49-F238E27FC236}">
                                  <a16:creationId xmlns:a16="http://schemas.microsoft.com/office/drawing/2014/main" id="{DB2ED4B3-375E-4303-8D7B-C436C7A369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8" name="Google Shape;7934;p53">
                              <a:extLst>
                                <a:ext uri="{FF2B5EF4-FFF2-40B4-BE49-F238E27FC236}">
                                  <a16:creationId xmlns:a16="http://schemas.microsoft.com/office/drawing/2014/main" id="{E27B965F-0CE1-4C9D-BCF4-430863504D96}"/>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9" name="Google Shape;7935;p53">
                              <a:extLst>
                                <a:ext uri="{FF2B5EF4-FFF2-40B4-BE49-F238E27FC236}">
                                  <a16:creationId xmlns:a16="http://schemas.microsoft.com/office/drawing/2014/main" id="{D33ABCF4-6771-49F5-9D85-1DDDE200ECB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sp>
                      <p:nvSpPr>
                        <p:cNvPr id="586" name="Google Shape;7936;p53">
                          <a:extLst>
                            <a:ext uri="{FF2B5EF4-FFF2-40B4-BE49-F238E27FC236}">
                              <a16:creationId xmlns:a16="http://schemas.microsoft.com/office/drawing/2014/main" id="{B44E0E1D-CF5A-4D21-BBDB-0CAEE598EAF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grpSp>
          <p:grpSp>
            <p:nvGrpSpPr>
              <p:cNvPr id="214" name="Google Shape;7937;p53">
                <a:extLst>
                  <a:ext uri="{FF2B5EF4-FFF2-40B4-BE49-F238E27FC236}">
                    <a16:creationId xmlns:a16="http://schemas.microsoft.com/office/drawing/2014/main" id="{F0E1A999-700D-44A2-A8EA-3756DE1F089E}"/>
                  </a:ext>
                </a:extLst>
              </p:cNvPr>
              <p:cNvGrpSpPr/>
              <p:nvPr/>
            </p:nvGrpSpPr>
            <p:grpSpPr>
              <a:xfrm>
                <a:off x="4595437" y="3598775"/>
                <a:ext cx="37776" cy="32451"/>
                <a:chOff x="4595437" y="3598775"/>
                <a:chExt cx="37776" cy="32451"/>
              </a:xfrm>
              <a:grpFill/>
            </p:grpSpPr>
            <p:sp>
              <p:nvSpPr>
                <p:cNvPr id="529" name="Google Shape;7938;p53">
                  <a:extLst>
                    <a:ext uri="{FF2B5EF4-FFF2-40B4-BE49-F238E27FC236}">
                      <a16:creationId xmlns:a16="http://schemas.microsoft.com/office/drawing/2014/main" id="{73F64ACC-ACD2-424C-8293-6124930E5FA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30" name="Google Shape;7939;p53">
                  <a:extLst>
                    <a:ext uri="{FF2B5EF4-FFF2-40B4-BE49-F238E27FC236}">
                      <a16:creationId xmlns:a16="http://schemas.microsoft.com/office/drawing/2014/main" id="{D1D8CC46-EA52-4A22-824F-AA463C76087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5" name="Google Shape;7940;p53">
                <a:extLst>
                  <a:ext uri="{FF2B5EF4-FFF2-40B4-BE49-F238E27FC236}">
                    <a16:creationId xmlns:a16="http://schemas.microsoft.com/office/drawing/2014/main" id="{773F66EE-A160-4E1D-A839-AB98D724FC11}"/>
                  </a:ext>
                </a:extLst>
              </p:cNvPr>
              <p:cNvGrpSpPr/>
              <p:nvPr/>
            </p:nvGrpSpPr>
            <p:grpSpPr>
              <a:xfrm>
                <a:off x="4641864" y="3524443"/>
                <a:ext cx="37776" cy="32380"/>
                <a:chOff x="4641864" y="3524443"/>
                <a:chExt cx="37776" cy="32380"/>
              </a:xfrm>
              <a:grpFill/>
            </p:grpSpPr>
            <p:sp>
              <p:nvSpPr>
                <p:cNvPr id="527" name="Google Shape;7941;p53">
                  <a:extLst>
                    <a:ext uri="{FF2B5EF4-FFF2-40B4-BE49-F238E27FC236}">
                      <a16:creationId xmlns:a16="http://schemas.microsoft.com/office/drawing/2014/main" id="{794DA2CF-A215-43FD-BF83-D21C33DD28E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528" name="Google Shape;7942;p53">
                  <a:extLst>
                    <a:ext uri="{FF2B5EF4-FFF2-40B4-BE49-F238E27FC236}">
                      <a16:creationId xmlns:a16="http://schemas.microsoft.com/office/drawing/2014/main" id="{5A529A8D-4427-4203-9BBA-AB7B4BA95118}"/>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6" name="Google Shape;7943;p53">
                <a:extLst>
                  <a:ext uri="{FF2B5EF4-FFF2-40B4-BE49-F238E27FC236}">
                    <a16:creationId xmlns:a16="http://schemas.microsoft.com/office/drawing/2014/main" id="{AD4F0F2B-6F4C-437A-B847-FA4D9D76C086}"/>
                  </a:ext>
                </a:extLst>
              </p:cNvPr>
              <p:cNvGrpSpPr/>
              <p:nvPr/>
            </p:nvGrpSpPr>
            <p:grpSpPr>
              <a:xfrm>
                <a:off x="4648431" y="3893901"/>
                <a:ext cx="37776" cy="32357"/>
                <a:chOff x="4648431" y="3893901"/>
                <a:chExt cx="37776" cy="32357"/>
              </a:xfrm>
              <a:grpFill/>
            </p:grpSpPr>
            <p:sp>
              <p:nvSpPr>
                <p:cNvPr id="525" name="Google Shape;7944;p53">
                  <a:extLst>
                    <a:ext uri="{FF2B5EF4-FFF2-40B4-BE49-F238E27FC236}">
                      <a16:creationId xmlns:a16="http://schemas.microsoft.com/office/drawing/2014/main" id="{DFC4786C-B074-44B4-B1F3-A58CE35DEA4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6" name="Google Shape;7945;p53">
                  <a:extLst>
                    <a:ext uri="{FF2B5EF4-FFF2-40B4-BE49-F238E27FC236}">
                      <a16:creationId xmlns:a16="http://schemas.microsoft.com/office/drawing/2014/main" id="{0D99A31E-F30D-4503-BED0-AA7AE085F280}"/>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7" name="Google Shape;7946;p53">
                <a:extLst>
                  <a:ext uri="{FF2B5EF4-FFF2-40B4-BE49-F238E27FC236}">
                    <a16:creationId xmlns:a16="http://schemas.microsoft.com/office/drawing/2014/main" id="{E6399735-03B5-4768-B63A-4E28FBF98E8D}"/>
                  </a:ext>
                </a:extLst>
              </p:cNvPr>
              <p:cNvGrpSpPr/>
              <p:nvPr/>
            </p:nvGrpSpPr>
            <p:grpSpPr>
              <a:xfrm>
                <a:off x="4567752" y="3722908"/>
                <a:ext cx="37870" cy="32380"/>
                <a:chOff x="4567752" y="3722908"/>
                <a:chExt cx="37870" cy="32380"/>
              </a:xfrm>
              <a:grpFill/>
            </p:grpSpPr>
            <p:sp>
              <p:nvSpPr>
                <p:cNvPr id="523" name="Google Shape;7947;p53">
                  <a:extLst>
                    <a:ext uri="{FF2B5EF4-FFF2-40B4-BE49-F238E27FC236}">
                      <a16:creationId xmlns:a16="http://schemas.microsoft.com/office/drawing/2014/main" id="{880FAF2D-87B6-448F-9079-D1FF2AE5C4DE}"/>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68569" tIns="68569" rIns="68569" bIns="68569" anchor="ctr" anchorCtr="0">
                  <a:noAutofit/>
                </a:bodyPr>
                <a:lstStyle/>
                <a:p>
                  <a:endParaRPr sz="1050"/>
                </a:p>
              </p:txBody>
            </p:sp>
            <p:sp>
              <p:nvSpPr>
                <p:cNvPr id="524" name="Google Shape;7948;p53">
                  <a:extLst>
                    <a:ext uri="{FF2B5EF4-FFF2-40B4-BE49-F238E27FC236}">
                      <a16:creationId xmlns:a16="http://schemas.microsoft.com/office/drawing/2014/main" id="{BB5609FC-05C9-452C-9275-A417B617FE63}"/>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8" name="Google Shape;7949;p53">
                <a:extLst>
                  <a:ext uri="{FF2B5EF4-FFF2-40B4-BE49-F238E27FC236}">
                    <a16:creationId xmlns:a16="http://schemas.microsoft.com/office/drawing/2014/main" id="{E6879A9C-B390-450C-B154-58B89AD10A32}"/>
                  </a:ext>
                </a:extLst>
              </p:cNvPr>
              <p:cNvGrpSpPr/>
              <p:nvPr/>
            </p:nvGrpSpPr>
            <p:grpSpPr>
              <a:xfrm>
                <a:off x="4617506" y="3652052"/>
                <a:ext cx="37783" cy="32357"/>
                <a:chOff x="4617506" y="3652052"/>
                <a:chExt cx="37783" cy="32357"/>
              </a:xfrm>
              <a:grpFill/>
            </p:grpSpPr>
            <p:sp>
              <p:nvSpPr>
                <p:cNvPr id="521" name="Google Shape;7950;p53">
                  <a:extLst>
                    <a:ext uri="{FF2B5EF4-FFF2-40B4-BE49-F238E27FC236}">
                      <a16:creationId xmlns:a16="http://schemas.microsoft.com/office/drawing/2014/main" id="{1B65A2D5-8415-4F06-920C-7AF29857D4E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2" name="Google Shape;7951;p53">
                  <a:extLst>
                    <a:ext uri="{FF2B5EF4-FFF2-40B4-BE49-F238E27FC236}">
                      <a16:creationId xmlns:a16="http://schemas.microsoft.com/office/drawing/2014/main" id="{E90C8E75-016B-4569-820B-B890EF833EBD}"/>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9" name="Google Shape;7952;p53">
                <a:extLst>
                  <a:ext uri="{FF2B5EF4-FFF2-40B4-BE49-F238E27FC236}">
                    <a16:creationId xmlns:a16="http://schemas.microsoft.com/office/drawing/2014/main" id="{B8D983D6-4369-4109-ACC5-1A1C2686726F}"/>
                  </a:ext>
                </a:extLst>
              </p:cNvPr>
              <p:cNvGrpSpPr/>
              <p:nvPr/>
            </p:nvGrpSpPr>
            <p:grpSpPr>
              <a:xfrm>
                <a:off x="4739005" y="3554149"/>
                <a:ext cx="37870" cy="32357"/>
                <a:chOff x="4739005" y="3554149"/>
                <a:chExt cx="37870" cy="32357"/>
              </a:xfrm>
              <a:grpFill/>
            </p:grpSpPr>
            <p:sp>
              <p:nvSpPr>
                <p:cNvPr id="519" name="Google Shape;7953;p53">
                  <a:extLst>
                    <a:ext uri="{FF2B5EF4-FFF2-40B4-BE49-F238E27FC236}">
                      <a16:creationId xmlns:a16="http://schemas.microsoft.com/office/drawing/2014/main" id="{9E56CE1B-1679-4406-BDB3-294F14AB9E7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68569" tIns="68569" rIns="68569" bIns="68569" anchor="ctr" anchorCtr="0">
                  <a:noAutofit/>
                </a:bodyPr>
                <a:lstStyle/>
                <a:p>
                  <a:endParaRPr sz="1050"/>
                </a:p>
              </p:txBody>
            </p:sp>
            <p:sp>
              <p:nvSpPr>
                <p:cNvPr id="520" name="Google Shape;7954;p53">
                  <a:extLst>
                    <a:ext uri="{FF2B5EF4-FFF2-40B4-BE49-F238E27FC236}">
                      <a16:creationId xmlns:a16="http://schemas.microsoft.com/office/drawing/2014/main" id="{DD307341-0742-49ED-A6D2-A63CBFBC1BCB}"/>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0" name="Google Shape;7955;p53">
                <a:extLst>
                  <a:ext uri="{FF2B5EF4-FFF2-40B4-BE49-F238E27FC236}">
                    <a16:creationId xmlns:a16="http://schemas.microsoft.com/office/drawing/2014/main" id="{EB6D5035-0798-4AFE-AF4F-86C83BBC93BF}"/>
                  </a:ext>
                </a:extLst>
              </p:cNvPr>
              <p:cNvGrpSpPr/>
              <p:nvPr/>
            </p:nvGrpSpPr>
            <p:grpSpPr>
              <a:xfrm>
                <a:off x="4806557" y="3630258"/>
                <a:ext cx="37776" cy="32364"/>
                <a:chOff x="4806557" y="3630258"/>
                <a:chExt cx="37776" cy="32364"/>
              </a:xfrm>
              <a:grpFill/>
            </p:grpSpPr>
            <p:sp>
              <p:nvSpPr>
                <p:cNvPr id="517" name="Google Shape;7956;p53">
                  <a:extLst>
                    <a:ext uri="{FF2B5EF4-FFF2-40B4-BE49-F238E27FC236}">
                      <a16:creationId xmlns:a16="http://schemas.microsoft.com/office/drawing/2014/main" id="{63EC7B5E-89F7-4813-B0BF-93BFEDE5431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8" name="Google Shape;7957;p53">
                  <a:extLst>
                    <a:ext uri="{FF2B5EF4-FFF2-40B4-BE49-F238E27FC236}">
                      <a16:creationId xmlns:a16="http://schemas.microsoft.com/office/drawing/2014/main" id="{E510D619-63FE-4064-82D1-68E4DBA6AA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1" name="Google Shape;7958;p53">
                <a:extLst>
                  <a:ext uri="{FF2B5EF4-FFF2-40B4-BE49-F238E27FC236}">
                    <a16:creationId xmlns:a16="http://schemas.microsoft.com/office/drawing/2014/main" id="{4A273A0F-0693-4D72-A0FA-4F3155FCB959}"/>
                  </a:ext>
                </a:extLst>
              </p:cNvPr>
              <p:cNvGrpSpPr/>
              <p:nvPr/>
            </p:nvGrpSpPr>
            <p:grpSpPr>
              <a:xfrm>
                <a:off x="4737007" y="4004357"/>
                <a:ext cx="37870" cy="32357"/>
                <a:chOff x="4737007" y="4004357"/>
                <a:chExt cx="37870" cy="32357"/>
              </a:xfrm>
              <a:grpFill/>
            </p:grpSpPr>
            <p:sp>
              <p:nvSpPr>
                <p:cNvPr id="515" name="Google Shape;7959;p53">
                  <a:extLst>
                    <a:ext uri="{FF2B5EF4-FFF2-40B4-BE49-F238E27FC236}">
                      <a16:creationId xmlns:a16="http://schemas.microsoft.com/office/drawing/2014/main" id="{DE89BFC1-C0C1-4B9A-B3F3-AD3A690A309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516" name="Google Shape;7960;p53">
                  <a:extLst>
                    <a:ext uri="{FF2B5EF4-FFF2-40B4-BE49-F238E27FC236}">
                      <a16:creationId xmlns:a16="http://schemas.microsoft.com/office/drawing/2014/main" id="{433C0E74-DE50-4288-A0AC-0862CC67EDB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2" name="Google Shape;7961;p53">
                <a:extLst>
                  <a:ext uri="{FF2B5EF4-FFF2-40B4-BE49-F238E27FC236}">
                    <a16:creationId xmlns:a16="http://schemas.microsoft.com/office/drawing/2014/main" id="{0FDCFEB4-C62C-425C-B297-47A2F20911B7}"/>
                  </a:ext>
                </a:extLst>
              </p:cNvPr>
              <p:cNvGrpSpPr/>
              <p:nvPr/>
            </p:nvGrpSpPr>
            <p:grpSpPr>
              <a:xfrm>
                <a:off x="4773634" y="4208627"/>
                <a:ext cx="37776" cy="32357"/>
                <a:chOff x="4773634" y="4208627"/>
                <a:chExt cx="37776" cy="32357"/>
              </a:xfrm>
              <a:grpFill/>
            </p:grpSpPr>
            <p:sp>
              <p:nvSpPr>
                <p:cNvPr id="513" name="Google Shape;7962;p53">
                  <a:extLst>
                    <a:ext uri="{FF2B5EF4-FFF2-40B4-BE49-F238E27FC236}">
                      <a16:creationId xmlns:a16="http://schemas.microsoft.com/office/drawing/2014/main" id="{1753155A-D50F-43CC-82E2-57FC083AA877}"/>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14" name="Google Shape;7963;p53">
                  <a:extLst>
                    <a:ext uri="{FF2B5EF4-FFF2-40B4-BE49-F238E27FC236}">
                      <a16:creationId xmlns:a16="http://schemas.microsoft.com/office/drawing/2014/main" id="{FF3F7678-01C8-4764-AD52-EDE523B423A1}"/>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3" name="Google Shape;7964;p53">
                <a:extLst>
                  <a:ext uri="{FF2B5EF4-FFF2-40B4-BE49-F238E27FC236}">
                    <a16:creationId xmlns:a16="http://schemas.microsoft.com/office/drawing/2014/main" id="{263EAAD6-D656-47E4-90B0-3AC3A44CB683}"/>
                  </a:ext>
                </a:extLst>
              </p:cNvPr>
              <p:cNvGrpSpPr/>
              <p:nvPr/>
            </p:nvGrpSpPr>
            <p:grpSpPr>
              <a:xfrm>
                <a:off x="4888282" y="4074764"/>
                <a:ext cx="37776" cy="32451"/>
                <a:chOff x="4888282" y="4074764"/>
                <a:chExt cx="37776" cy="32451"/>
              </a:xfrm>
              <a:grpFill/>
            </p:grpSpPr>
            <p:sp>
              <p:nvSpPr>
                <p:cNvPr id="511" name="Google Shape;7965;p53">
                  <a:extLst>
                    <a:ext uri="{FF2B5EF4-FFF2-40B4-BE49-F238E27FC236}">
                      <a16:creationId xmlns:a16="http://schemas.microsoft.com/office/drawing/2014/main" id="{D48594D8-CF4D-4119-9B48-32BBAF5695CC}"/>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12" name="Google Shape;7966;p53">
                  <a:extLst>
                    <a:ext uri="{FF2B5EF4-FFF2-40B4-BE49-F238E27FC236}">
                      <a16:creationId xmlns:a16="http://schemas.microsoft.com/office/drawing/2014/main" id="{13A7F520-B812-409E-BE70-28BA5876AF3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4" name="Google Shape;7967;p53">
                <a:extLst>
                  <a:ext uri="{FF2B5EF4-FFF2-40B4-BE49-F238E27FC236}">
                    <a16:creationId xmlns:a16="http://schemas.microsoft.com/office/drawing/2014/main" id="{AA7CD58C-BA2B-4B15-84D6-DEE3D33EA2DA}"/>
                  </a:ext>
                </a:extLst>
              </p:cNvPr>
              <p:cNvGrpSpPr/>
              <p:nvPr/>
            </p:nvGrpSpPr>
            <p:grpSpPr>
              <a:xfrm>
                <a:off x="4901315" y="3804271"/>
                <a:ext cx="37776" cy="32364"/>
                <a:chOff x="4901315" y="3804271"/>
                <a:chExt cx="37776" cy="32364"/>
              </a:xfrm>
              <a:grpFill/>
            </p:grpSpPr>
            <p:sp>
              <p:nvSpPr>
                <p:cNvPr id="509" name="Google Shape;7968;p53">
                  <a:extLst>
                    <a:ext uri="{FF2B5EF4-FFF2-40B4-BE49-F238E27FC236}">
                      <a16:creationId xmlns:a16="http://schemas.microsoft.com/office/drawing/2014/main" id="{47CB49F4-992E-4144-939B-8213CA7F1682}"/>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0" name="Google Shape;7969;p53">
                  <a:extLst>
                    <a:ext uri="{FF2B5EF4-FFF2-40B4-BE49-F238E27FC236}">
                      <a16:creationId xmlns:a16="http://schemas.microsoft.com/office/drawing/2014/main" id="{EB1F9490-BB90-43ED-B396-CEBF230F0808}"/>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5" name="Google Shape;7970;p53">
                <a:extLst>
                  <a:ext uri="{FF2B5EF4-FFF2-40B4-BE49-F238E27FC236}">
                    <a16:creationId xmlns:a16="http://schemas.microsoft.com/office/drawing/2014/main" id="{201A12E0-8137-4132-BA01-72E1A43EB464}"/>
                  </a:ext>
                </a:extLst>
              </p:cNvPr>
              <p:cNvGrpSpPr/>
              <p:nvPr/>
            </p:nvGrpSpPr>
            <p:grpSpPr>
              <a:xfrm>
                <a:off x="4866394" y="3715035"/>
                <a:ext cx="37846" cy="32357"/>
                <a:chOff x="4866394" y="3715035"/>
                <a:chExt cx="37846" cy="32357"/>
              </a:xfrm>
              <a:grpFill/>
            </p:grpSpPr>
            <p:sp>
              <p:nvSpPr>
                <p:cNvPr id="507" name="Google Shape;7971;p53">
                  <a:extLst>
                    <a:ext uri="{FF2B5EF4-FFF2-40B4-BE49-F238E27FC236}">
                      <a16:creationId xmlns:a16="http://schemas.microsoft.com/office/drawing/2014/main" id="{A976725D-43B9-4522-9865-1525CF38157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68569" tIns="68569" rIns="68569" bIns="68569" anchor="ctr" anchorCtr="0">
                  <a:noAutofit/>
                </a:bodyPr>
                <a:lstStyle/>
                <a:p>
                  <a:endParaRPr sz="1050"/>
                </a:p>
              </p:txBody>
            </p:sp>
            <p:sp>
              <p:nvSpPr>
                <p:cNvPr id="508" name="Google Shape;7972;p53">
                  <a:extLst>
                    <a:ext uri="{FF2B5EF4-FFF2-40B4-BE49-F238E27FC236}">
                      <a16:creationId xmlns:a16="http://schemas.microsoft.com/office/drawing/2014/main" id="{0381ABB9-4D2A-4234-9025-7D58184EFD68}"/>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6" name="Google Shape;7973;p53">
                <a:extLst>
                  <a:ext uri="{FF2B5EF4-FFF2-40B4-BE49-F238E27FC236}">
                    <a16:creationId xmlns:a16="http://schemas.microsoft.com/office/drawing/2014/main" id="{B50A4DA9-0FA2-4967-B9A7-38A4C824FC4F}"/>
                  </a:ext>
                </a:extLst>
              </p:cNvPr>
              <p:cNvGrpSpPr/>
              <p:nvPr/>
            </p:nvGrpSpPr>
            <p:grpSpPr>
              <a:xfrm>
                <a:off x="4979233" y="3839798"/>
                <a:ext cx="37878" cy="32420"/>
                <a:chOff x="4979233" y="3839798"/>
                <a:chExt cx="37878" cy="32420"/>
              </a:xfrm>
              <a:grpFill/>
            </p:grpSpPr>
            <p:sp>
              <p:nvSpPr>
                <p:cNvPr id="505" name="Google Shape;7974;p53">
                  <a:extLst>
                    <a:ext uri="{FF2B5EF4-FFF2-40B4-BE49-F238E27FC236}">
                      <a16:creationId xmlns:a16="http://schemas.microsoft.com/office/drawing/2014/main" id="{B6018B51-F39E-49E7-93DD-A9AABD5F258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6" name="Google Shape;7975;p53">
                  <a:extLst>
                    <a:ext uri="{FF2B5EF4-FFF2-40B4-BE49-F238E27FC236}">
                      <a16:creationId xmlns:a16="http://schemas.microsoft.com/office/drawing/2014/main" id="{B04DFE2E-682E-4C25-A8A8-278C760108C1}"/>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7" name="Google Shape;7976;p53">
                <a:extLst>
                  <a:ext uri="{FF2B5EF4-FFF2-40B4-BE49-F238E27FC236}">
                    <a16:creationId xmlns:a16="http://schemas.microsoft.com/office/drawing/2014/main" id="{B253A0E2-8BE9-4BB2-8E14-C6885E87E566}"/>
                  </a:ext>
                </a:extLst>
              </p:cNvPr>
              <p:cNvGrpSpPr/>
              <p:nvPr/>
            </p:nvGrpSpPr>
            <p:grpSpPr>
              <a:xfrm>
                <a:off x="4790662" y="3679147"/>
                <a:ext cx="37783" cy="32380"/>
                <a:chOff x="4790662" y="3679147"/>
                <a:chExt cx="37783" cy="32380"/>
              </a:xfrm>
              <a:grpFill/>
            </p:grpSpPr>
            <p:sp>
              <p:nvSpPr>
                <p:cNvPr id="503" name="Google Shape;7977;p53">
                  <a:extLst>
                    <a:ext uri="{FF2B5EF4-FFF2-40B4-BE49-F238E27FC236}">
                      <a16:creationId xmlns:a16="http://schemas.microsoft.com/office/drawing/2014/main" id="{0EDC845A-AE49-436F-8EAF-79FB263C9F1B}"/>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4" name="Google Shape;7978;p53">
                  <a:extLst>
                    <a:ext uri="{FF2B5EF4-FFF2-40B4-BE49-F238E27FC236}">
                      <a16:creationId xmlns:a16="http://schemas.microsoft.com/office/drawing/2014/main" id="{C079AF2E-173C-4A2F-B81F-AF130026F9D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8" name="Google Shape;7979;p53">
                <a:extLst>
                  <a:ext uri="{FF2B5EF4-FFF2-40B4-BE49-F238E27FC236}">
                    <a16:creationId xmlns:a16="http://schemas.microsoft.com/office/drawing/2014/main" id="{6BA2AD22-8DCE-4FAD-BB56-9DEB81219156}"/>
                  </a:ext>
                </a:extLst>
              </p:cNvPr>
              <p:cNvGrpSpPr/>
              <p:nvPr/>
            </p:nvGrpSpPr>
            <p:grpSpPr>
              <a:xfrm>
                <a:off x="4857263" y="3557861"/>
                <a:ext cx="37776" cy="32357"/>
                <a:chOff x="4857263" y="3557861"/>
                <a:chExt cx="37776" cy="32357"/>
              </a:xfrm>
              <a:grpFill/>
            </p:grpSpPr>
            <p:sp>
              <p:nvSpPr>
                <p:cNvPr id="501" name="Google Shape;7980;p53">
                  <a:extLst>
                    <a:ext uri="{FF2B5EF4-FFF2-40B4-BE49-F238E27FC236}">
                      <a16:creationId xmlns:a16="http://schemas.microsoft.com/office/drawing/2014/main" id="{DE796B6D-0AEB-4BBF-9EE3-C66AAD1F8DD0}"/>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02" name="Google Shape;7981;p53">
                  <a:extLst>
                    <a:ext uri="{FF2B5EF4-FFF2-40B4-BE49-F238E27FC236}">
                      <a16:creationId xmlns:a16="http://schemas.microsoft.com/office/drawing/2014/main" id="{662053B3-D5FF-48BD-BFB9-3E9C66FD965F}"/>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9" name="Google Shape;7982;p53">
                <a:extLst>
                  <a:ext uri="{FF2B5EF4-FFF2-40B4-BE49-F238E27FC236}">
                    <a16:creationId xmlns:a16="http://schemas.microsoft.com/office/drawing/2014/main" id="{5AB63DDD-52E8-4D41-870E-3AA7E5B64B9F}"/>
                  </a:ext>
                </a:extLst>
              </p:cNvPr>
              <p:cNvGrpSpPr/>
              <p:nvPr/>
            </p:nvGrpSpPr>
            <p:grpSpPr>
              <a:xfrm>
                <a:off x="4883902" y="3648033"/>
                <a:ext cx="37783" cy="32380"/>
                <a:chOff x="4883902" y="3648033"/>
                <a:chExt cx="37783" cy="32380"/>
              </a:xfrm>
              <a:grpFill/>
            </p:grpSpPr>
            <p:sp>
              <p:nvSpPr>
                <p:cNvPr id="499" name="Google Shape;7983;p53">
                  <a:extLst>
                    <a:ext uri="{FF2B5EF4-FFF2-40B4-BE49-F238E27FC236}">
                      <a16:creationId xmlns:a16="http://schemas.microsoft.com/office/drawing/2014/main" id="{8035F46E-A5D7-427C-B4BB-E960CE5900F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500" name="Google Shape;7984;p53">
                  <a:extLst>
                    <a:ext uri="{FF2B5EF4-FFF2-40B4-BE49-F238E27FC236}">
                      <a16:creationId xmlns:a16="http://schemas.microsoft.com/office/drawing/2014/main" id="{68794319-75E8-4942-ADA0-15FD98BACF2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0" name="Google Shape;7985;p53">
                <a:extLst>
                  <a:ext uri="{FF2B5EF4-FFF2-40B4-BE49-F238E27FC236}">
                    <a16:creationId xmlns:a16="http://schemas.microsoft.com/office/drawing/2014/main" id="{05A5F7B3-1C60-42D4-A564-2D57FED300F9}"/>
                  </a:ext>
                </a:extLst>
              </p:cNvPr>
              <p:cNvGrpSpPr/>
              <p:nvPr/>
            </p:nvGrpSpPr>
            <p:grpSpPr>
              <a:xfrm>
                <a:off x="4907780" y="3347220"/>
                <a:ext cx="37878" cy="32357"/>
                <a:chOff x="4907780" y="3347220"/>
                <a:chExt cx="37878" cy="32357"/>
              </a:xfrm>
              <a:grpFill/>
            </p:grpSpPr>
            <p:sp>
              <p:nvSpPr>
                <p:cNvPr id="497" name="Google Shape;7986;p53">
                  <a:extLst>
                    <a:ext uri="{FF2B5EF4-FFF2-40B4-BE49-F238E27FC236}">
                      <a16:creationId xmlns:a16="http://schemas.microsoft.com/office/drawing/2014/main" id="{76E18DF2-B64D-4D31-88BB-974EA46A373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68569" tIns="68569" rIns="68569" bIns="68569" anchor="ctr" anchorCtr="0">
                  <a:noAutofit/>
                </a:bodyPr>
                <a:lstStyle/>
                <a:p>
                  <a:endParaRPr sz="1050"/>
                </a:p>
              </p:txBody>
            </p:sp>
            <p:sp>
              <p:nvSpPr>
                <p:cNvPr id="498" name="Google Shape;7987;p53">
                  <a:extLst>
                    <a:ext uri="{FF2B5EF4-FFF2-40B4-BE49-F238E27FC236}">
                      <a16:creationId xmlns:a16="http://schemas.microsoft.com/office/drawing/2014/main" id="{A520B743-CE6A-4B43-AC79-DD26ADF80CB0}"/>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1" name="Google Shape;7988;p53">
                <a:extLst>
                  <a:ext uri="{FF2B5EF4-FFF2-40B4-BE49-F238E27FC236}">
                    <a16:creationId xmlns:a16="http://schemas.microsoft.com/office/drawing/2014/main" id="{46F9DD16-F43A-4116-8128-D24436EEE58E}"/>
                  </a:ext>
                </a:extLst>
              </p:cNvPr>
              <p:cNvGrpSpPr/>
              <p:nvPr/>
            </p:nvGrpSpPr>
            <p:grpSpPr>
              <a:xfrm>
                <a:off x="5065048" y="3738150"/>
                <a:ext cx="37783" cy="32364"/>
                <a:chOff x="5065048" y="3738150"/>
                <a:chExt cx="37783" cy="32364"/>
              </a:xfrm>
              <a:grpFill/>
            </p:grpSpPr>
            <p:sp>
              <p:nvSpPr>
                <p:cNvPr id="495" name="Google Shape;7989;p53">
                  <a:extLst>
                    <a:ext uri="{FF2B5EF4-FFF2-40B4-BE49-F238E27FC236}">
                      <a16:creationId xmlns:a16="http://schemas.microsoft.com/office/drawing/2014/main" id="{6DA9A5C3-61E6-40B6-9B34-E33C861AEFB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96" name="Google Shape;7990;p53">
                  <a:extLst>
                    <a:ext uri="{FF2B5EF4-FFF2-40B4-BE49-F238E27FC236}">
                      <a16:creationId xmlns:a16="http://schemas.microsoft.com/office/drawing/2014/main" id="{72904678-EA17-4CED-B406-E171B54DFB8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2" name="Google Shape;7991;p53">
                <a:extLst>
                  <a:ext uri="{FF2B5EF4-FFF2-40B4-BE49-F238E27FC236}">
                    <a16:creationId xmlns:a16="http://schemas.microsoft.com/office/drawing/2014/main" id="{15690171-EDC9-4E64-8596-C14A4DAB985C}"/>
                  </a:ext>
                </a:extLst>
              </p:cNvPr>
              <p:cNvGrpSpPr/>
              <p:nvPr/>
            </p:nvGrpSpPr>
            <p:grpSpPr>
              <a:xfrm>
                <a:off x="5071616" y="3284615"/>
                <a:ext cx="37783" cy="32357"/>
                <a:chOff x="5071616" y="3284615"/>
                <a:chExt cx="37783" cy="32357"/>
              </a:xfrm>
              <a:grpFill/>
            </p:grpSpPr>
            <p:sp>
              <p:nvSpPr>
                <p:cNvPr id="493" name="Google Shape;7992;p53">
                  <a:extLst>
                    <a:ext uri="{FF2B5EF4-FFF2-40B4-BE49-F238E27FC236}">
                      <a16:creationId xmlns:a16="http://schemas.microsoft.com/office/drawing/2014/main" id="{FBCC8BA9-51A5-4CA0-9E38-5E1B7AF674F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94" name="Google Shape;7993;p53">
                  <a:extLst>
                    <a:ext uri="{FF2B5EF4-FFF2-40B4-BE49-F238E27FC236}">
                      <a16:creationId xmlns:a16="http://schemas.microsoft.com/office/drawing/2014/main" id="{8D09885F-6C1F-4CE0-9713-D9D17737129D}"/>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3" name="Google Shape;7994;p53">
                <a:extLst>
                  <a:ext uri="{FF2B5EF4-FFF2-40B4-BE49-F238E27FC236}">
                    <a16:creationId xmlns:a16="http://schemas.microsoft.com/office/drawing/2014/main" id="{3F591EEA-9F24-4A47-82D1-9A80C43F55E6}"/>
                  </a:ext>
                </a:extLst>
              </p:cNvPr>
              <p:cNvGrpSpPr/>
              <p:nvPr/>
            </p:nvGrpSpPr>
            <p:grpSpPr>
              <a:xfrm>
                <a:off x="5389291" y="3759921"/>
                <a:ext cx="37783" cy="32380"/>
                <a:chOff x="5389291" y="3759921"/>
                <a:chExt cx="37783" cy="32380"/>
              </a:xfrm>
              <a:grpFill/>
            </p:grpSpPr>
            <p:sp>
              <p:nvSpPr>
                <p:cNvPr id="491" name="Google Shape;7995;p53">
                  <a:extLst>
                    <a:ext uri="{FF2B5EF4-FFF2-40B4-BE49-F238E27FC236}">
                      <a16:creationId xmlns:a16="http://schemas.microsoft.com/office/drawing/2014/main" id="{B9243EAE-4639-494B-A712-831AF9997A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492" name="Google Shape;7996;p53">
                  <a:extLst>
                    <a:ext uri="{FF2B5EF4-FFF2-40B4-BE49-F238E27FC236}">
                      <a16:creationId xmlns:a16="http://schemas.microsoft.com/office/drawing/2014/main" id="{FA8391BF-7EFD-455A-9AD8-B5E586C8584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4" name="Google Shape;7997;p53">
                <a:extLst>
                  <a:ext uri="{FF2B5EF4-FFF2-40B4-BE49-F238E27FC236}">
                    <a16:creationId xmlns:a16="http://schemas.microsoft.com/office/drawing/2014/main" id="{5BF1BF14-6C3F-439A-8379-737A25725607}"/>
                  </a:ext>
                </a:extLst>
              </p:cNvPr>
              <p:cNvGrpSpPr/>
              <p:nvPr/>
            </p:nvGrpSpPr>
            <p:grpSpPr>
              <a:xfrm>
                <a:off x="5431534" y="3632932"/>
                <a:ext cx="37878" cy="32451"/>
                <a:chOff x="5431534" y="3632932"/>
                <a:chExt cx="37878" cy="32451"/>
              </a:xfrm>
              <a:grpFill/>
            </p:grpSpPr>
            <p:sp>
              <p:nvSpPr>
                <p:cNvPr id="489" name="Google Shape;7998;p53">
                  <a:extLst>
                    <a:ext uri="{FF2B5EF4-FFF2-40B4-BE49-F238E27FC236}">
                      <a16:creationId xmlns:a16="http://schemas.microsoft.com/office/drawing/2014/main" id="{0BBC981C-84B6-4F16-86D5-ACE4DE6EAE6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490" name="Google Shape;7999;p53">
                  <a:extLst>
                    <a:ext uri="{FF2B5EF4-FFF2-40B4-BE49-F238E27FC236}">
                      <a16:creationId xmlns:a16="http://schemas.microsoft.com/office/drawing/2014/main" id="{B4B482C4-3DF8-4F09-AA39-37DF508E53D1}"/>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5" name="Google Shape;8000;p53">
                <a:extLst>
                  <a:ext uri="{FF2B5EF4-FFF2-40B4-BE49-F238E27FC236}">
                    <a16:creationId xmlns:a16="http://schemas.microsoft.com/office/drawing/2014/main" id="{1E8E01B9-0CE0-45E0-AA92-311B39DCA498}"/>
                  </a:ext>
                </a:extLst>
              </p:cNvPr>
              <p:cNvGrpSpPr/>
              <p:nvPr/>
            </p:nvGrpSpPr>
            <p:grpSpPr>
              <a:xfrm>
                <a:off x="5540755" y="3544829"/>
                <a:ext cx="37783" cy="32357"/>
                <a:chOff x="5540755" y="3544829"/>
                <a:chExt cx="37783" cy="32357"/>
              </a:xfrm>
              <a:grpFill/>
            </p:grpSpPr>
            <p:sp>
              <p:nvSpPr>
                <p:cNvPr id="487" name="Google Shape;8001;p53">
                  <a:extLst>
                    <a:ext uri="{FF2B5EF4-FFF2-40B4-BE49-F238E27FC236}">
                      <a16:creationId xmlns:a16="http://schemas.microsoft.com/office/drawing/2014/main" id="{4E88BAFD-727B-4D67-956A-1BAE55358C3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8" name="Google Shape;8002;p53">
                  <a:extLst>
                    <a:ext uri="{FF2B5EF4-FFF2-40B4-BE49-F238E27FC236}">
                      <a16:creationId xmlns:a16="http://schemas.microsoft.com/office/drawing/2014/main" id="{48F3905C-3831-4FCC-BDE6-7D2A1A841CE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6" name="Google Shape;8003;p53">
                <a:extLst>
                  <a:ext uri="{FF2B5EF4-FFF2-40B4-BE49-F238E27FC236}">
                    <a16:creationId xmlns:a16="http://schemas.microsoft.com/office/drawing/2014/main" id="{F365EC6E-909C-40FA-8ED2-7446E38D123A}"/>
                  </a:ext>
                </a:extLst>
              </p:cNvPr>
              <p:cNvGrpSpPr/>
              <p:nvPr/>
            </p:nvGrpSpPr>
            <p:grpSpPr>
              <a:xfrm>
                <a:off x="5579293" y="3412107"/>
                <a:ext cx="37776" cy="32357"/>
                <a:chOff x="5579293" y="3412107"/>
                <a:chExt cx="37776" cy="32357"/>
              </a:xfrm>
              <a:grpFill/>
            </p:grpSpPr>
            <p:sp>
              <p:nvSpPr>
                <p:cNvPr id="485" name="Google Shape;8004;p53">
                  <a:extLst>
                    <a:ext uri="{FF2B5EF4-FFF2-40B4-BE49-F238E27FC236}">
                      <a16:creationId xmlns:a16="http://schemas.microsoft.com/office/drawing/2014/main" id="{EB201929-C228-4310-A1E8-917DE862B3C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6" name="Google Shape;8005;p53">
                  <a:extLst>
                    <a:ext uri="{FF2B5EF4-FFF2-40B4-BE49-F238E27FC236}">
                      <a16:creationId xmlns:a16="http://schemas.microsoft.com/office/drawing/2014/main" id="{F947FE3C-3165-480C-9F8F-98CC4075CB7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7" name="Google Shape;8006;p53">
                <a:extLst>
                  <a:ext uri="{FF2B5EF4-FFF2-40B4-BE49-F238E27FC236}">
                    <a16:creationId xmlns:a16="http://schemas.microsoft.com/office/drawing/2014/main" id="{7E61D68F-9E87-432C-914F-22F079FBE64D}"/>
                  </a:ext>
                </a:extLst>
              </p:cNvPr>
              <p:cNvGrpSpPr/>
              <p:nvPr/>
            </p:nvGrpSpPr>
            <p:grpSpPr>
              <a:xfrm>
                <a:off x="5801346" y="3284615"/>
                <a:ext cx="37783" cy="32357"/>
                <a:chOff x="5801346" y="3284615"/>
                <a:chExt cx="37783" cy="32357"/>
              </a:xfrm>
              <a:grpFill/>
            </p:grpSpPr>
            <p:sp>
              <p:nvSpPr>
                <p:cNvPr id="483" name="Google Shape;8007;p53">
                  <a:extLst>
                    <a:ext uri="{FF2B5EF4-FFF2-40B4-BE49-F238E27FC236}">
                      <a16:creationId xmlns:a16="http://schemas.microsoft.com/office/drawing/2014/main" id="{B0A01CA2-34F6-412E-9D57-428D8F914A5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4" name="Google Shape;8008;p53">
                  <a:extLst>
                    <a:ext uri="{FF2B5EF4-FFF2-40B4-BE49-F238E27FC236}">
                      <a16:creationId xmlns:a16="http://schemas.microsoft.com/office/drawing/2014/main" id="{3D92A7FE-D803-40CE-A069-18DF71430E5D}"/>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8" name="Google Shape;8009;p53">
                <a:extLst>
                  <a:ext uri="{FF2B5EF4-FFF2-40B4-BE49-F238E27FC236}">
                    <a16:creationId xmlns:a16="http://schemas.microsoft.com/office/drawing/2014/main" id="{F90658E1-8173-4F0A-8A08-966A8C47D25E}"/>
                  </a:ext>
                </a:extLst>
              </p:cNvPr>
              <p:cNvGrpSpPr/>
              <p:nvPr/>
            </p:nvGrpSpPr>
            <p:grpSpPr>
              <a:xfrm>
                <a:off x="5763578" y="3399067"/>
                <a:ext cx="37776" cy="32364"/>
                <a:chOff x="5763578" y="3399067"/>
                <a:chExt cx="37776" cy="32364"/>
              </a:xfrm>
              <a:grpFill/>
            </p:grpSpPr>
            <p:sp>
              <p:nvSpPr>
                <p:cNvPr id="481" name="Google Shape;8010;p53">
                  <a:extLst>
                    <a:ext uri="{FF2B5EF4-FFF2-40B4-BE49-F238E27FC236}">
                      <a16:creationId xmlns:a16="http://schemas.microsoft.com/office/drawing/2014/main" id="{FBF1E6B3-D755-4B8F-A7BE-E061D4DADF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2" name="Google Shape;8011;p53">
                  <a:extLst>
                    <a:ext uri="{FF2B5EF4-FFF2-40B4-BE49-F238E27FC236}">
                      <a16:creationId xmlns:a16="http://schemas.microsoft.com/office/drawing/2014/main" id="{FB18BC3F-9B30-49E0-B09A-0ECC9B9D2D9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9" name="Google Shape;8012;p53">
                <a:extLst>
                  <a:ext uri="{FF2B5EF4-FFF2-40B4-BE49-F238E27FC236}">
                    <a16:creationId xmlns:a16="http://schemas.microsoft.com/office/drawing/2014/main" id="{46F4ED39-B8B9-4CEB-BE12-46AE4885B820}"/>
                  </a:ext>
                </a:extLst>
              </p:cNvPr>
              <p:cNvGrpSpPr/>
              <p:nvPr/>
            </p:nvGrpSpPr>
            <p:grpSpPr>
              <a:xfrm>
                <a:off x="5395858" y="3230952"/>
                <a:ext cx="37776" cy="32364"/>
                <a:chOff x="5395858" y="3230952"/>
                <a:chExt cx="37776" cy="32364"/>
              </a:xfrm>
              <a:grpFill/>
            </p:grpSpPr>
            <p:sp>
              <p:nvSpPr>
                <p:cNvPr id="479" name="Google Shape;8013;p53">
                  <a:extLst>
                    <a:ext uri="{FF2B5EF4-FFF2-40B4-BE49-F238E27FC236}">
                      <a16:creationId xmlns:a16="http://schemas.microsoft.com/office/drawing/2014/main" id="{C7CBBC50-68A8-4BF0-96BA-4003D2407A3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0" name="Google Shape;8014;p53">
                  <a:extLst>
                    <a:ext uri="{FF2B5EF4-FFF2-40B4-BE49-F238E27FC236}">
                      <a16:creationId xmlns:a16="http://schemas.microsoft.com/office/drawing/2014/main" id="{56EE859A-AD56-46ED-B41D-20A66858801D}"/>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0" name="Google Shape;8015;p53">
                <a:extLst>
                  <a:ext uri="{FF2B5EF4-FFF2-40B4-BE49-F238E27FC236}">
                    <a16:creationId xmlns:a16="http://schemas.microsoft.com/office/drawing/2014/main" id="{0ABFB8C1-CDA6-4DFA-B69E-9EFFA7D0F2E1}"/>
                  </a:ext>
                </a:extLst>
              </p:cNvPr>
              <p:cNvGrpSpPr/>
              <p:nvPr/>
            </p:nvGrpSpPr>
            <p:grpSpPr>
              <a:xfrm>
                <a:off x="5264088" y="3188237"/>
                <a:ext cx="37776" cy="32357"/>
                <a:chOff x="5264088" y="3188237"/>
                <a:chExt cx="37776" cy="32357"/>
              </a:xfrm>
              <a:grpFill/>
            </p:grpSpPr>
            <p:sp>
              <p:nvSpPr>
                <p:cNvPr id="477" name="Google Shape;8016;p53">
                  <a:extLst>
                    <a:ext uri="{FF2B5EF4-FFF2-40B4-BE49-F238E27FC236}">
                      <a16:creationId xmlns:a16="http://schemas.microsoft.com/office/drawing/2014/main" id="{50BF22CA-C1F6-4A18-B60E-D927D451D56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78" name="Google Shape;8017;p53">
                  <a:extLst>
                    <a:ext uri="{FF2B5EF4-FFF2-40B4-BE49-F238E27FC236}">
                      <a16:creationId xmlns:a16="http://schemas.microsoft.com/office/drawing/2014/main" id="{6DBDAFE1-2727-4DB1-ABB6-2D74E3D5A348}"/>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1" name="Google Shape;8018;p53">
                <a:extLst>
                  <a:ext uri="{FF2B5EF4-FFF2-40B4-BE49-F238E27FC236}">
                    <a16:creationId xmlns:a16="http://schemas.microsoft.com/office/drawing/2014/main" id="{03969385-3FF4-4BA0-B87C-9200FA2C272E}"/>
                  </a:ext>
                </a:extLst>
              </p:cNvPr>
              <p:cNvGrpSpPr/>
              <p:nvPr/>
            </p:nvGrpSpPr>
            <p:grpSpPr>
              <a:xfrm>
                <a:off x="5585758" y="3237425"/>
                <a:ext cx="37878" cy="32357"/>
                <a:chOff x="5585758" y="3237425"/>
                <a:chExt cx="37878" cy="32357"/>
              </a:xfrm>
              <a:grpFill/>
            </p:grpSpPr>
            <p:sp>
              <p:nvSpPr>
                <p:cNvPr id="475" name="Google Shape;8019;p53">
                  <a:extLst>
                    <a:ext uri="{FF2B5EF4-FFF2-40B4-BE49-F238E27FC236}">
                      <a16:creationId xmlns:a16="http://schemas.microsoft.com/office/drawing/2014/main" id="{6F7A43BC-CDF2-4518-87D2-F08C2D20A99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68569" tIns="68569" rIns="68569" bIns="68569" anchor="ctr" anchorCtr="0">
                  <a:noAutofit/>
                </a:bodyPr>
                <a:lstStyle/>
                <a:p>
                  <a:endParaRPr sz="1050"/>
                </a:p>
              </p:txBody>
            </p:sp>
            <p:sp>
              <p:nvSpPr>
                <p:cNvPr id="476" name="Google Shape;8020;p53">
                  <a:extLst>
                    <a:ext uri="{FF2B5EF4-FFF2-40B4-BE49-F238E27FC236}">
                      <a16:creationId xmlns:a16="http://schemas.microsoft.com/office/drawing/2014/main" id="{5B35217D-8555-45A1-A712-132C09D9373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2" name="Google Shape;8021;p53">
                <a:extLst>
                  <a:ext uri="{FF2B5EF4-FFF2-40B4-BE49-F238E27FC236}">
                    <a16:creationId xmlns:a16="http://schemas.microsoft.com/office/drawing/2014/main" id="{044FFC54-F754-41BD-B0F5-BEEFC270A431}"/>
                  </a:ext>
                </a:extLst>
              </p:cNvPr>
              <p:cNvGrpSpPr/>
              <p:nvPr/>
            </p:nvGrpSpPr>
            <p:grpSpPr>
              <a:xfrm>
                <a:off x="4874196" y="3291088"/>
                <a:ext cx="37878" cy="32451"/>
                <a:chOff x="4874196" y="3291088"/>
                <a:chExt cx="37878" cy="32451"/>
              </a:xfrm>
              <a:grpFill/>
            </p:grpSpPr>
            <p:sp>
              <p:nvSpPr>
                <p:cNvPr id="473" name="Google Shape;8022;p53">
                  <a:extLst>
                    <a:ext uri="{FF2B5EF4-FFF2-40B4-BE49-F238E27FC236}">
                      <a16:creationId xmlns:a16="http://schemas.microsoft.com/office/drawing/2014/main" id="{72390BD0-E99A-4985-B84F-D2678A4B907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74" name="Google Shape;8023;p53">
                  <a:extLst>
                    <a:ext uri="{FF2B5EF4-FFF2-40B4-BE49-F238E27FC236}">
                      <a16:creationId xmlns:a16="http://schemas.microsoft.com/office/drawing/2014/main" id="{70CE6C73-56CD-479C-8B53-43183CFCF0A2}"/>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3" name="Google Shape;8024;p53">
                <a:extLst>
                  <a:ext uri="{FF2B5EF4-FFF2-40B4-BE49-F238E27FC236}">
                    <a16:creationId xmlns:a16="http://schemas.microsoft.com/office/drawing/2014/main" id="{A0DB0414-AA6A-46B2-AAD0-7FD12CFA7864}"/>
                  </a:ext>
                </a:extLst>
              </p:cNvPr>
              <p:cNvGrpSpPr/>
              <p:nvPr/>
            </p:nvGrpSpPr>
            <p:grpSpPr>
              <a:xfrm>
                <a:off x="5197770" y="3785466"/>
                <a:ext cx="37783" cy="32427"/>
                <a:chOff x="5197770" y="3785466"/>
                <a:chExt cx="37783" cy="32427"/>
              </a:xfrm>
              <a:grpFill/>
            </p:grpSpPr>
            <p:sp>
              <p:nvSpPr>
                <p:cNvPr id="471" name="Google Shape;8025;p53">
                  <a:extLst>
                    <a:ext uri="{FF2B5EF4-FFF2-40B4-BE49-F238E27FC236}">
                      <a16:creationId xmlns:a16="http://schemas.microsoft.com/office/drawing/2014/main" id="{93FD4914-5925-421C-89DA-812FCA7BD62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72" name="Google Shape;8026;p53">
                  <a:extLst>
                    <a:ext uri="{FF2B5EF4-FFF2-40B4-BE49-F238E27FC236}">
                      <a16:creationId xmlns:a16="http://schemas.microsoft.com/office/drawing/2014/main" id="{0904229B-2771-4D6E-8068-DCE4A8DB7D1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4" name="Google Shape;8027;p53">
                <a:extLst>
                  <a:ext uri="{FF2B5EF4-FFF2-40B4-BE49-F238E27FC236}">
                    <a16:creationId xmlns:a16="http://schemas.microsoft.com/office/drawing/2014/main" id="{D446B1D2-025B-47BD-BA51-91D3705B1918}"/>
                  </a:ext>
                </a:extLst>
              </p:cNvPr>
              <p:cNvGrpSpPr/>
              <p:nvPr/>
            </p:nvGrpSpPr>
            <p:grpSpPr>
              <a:xfrm>
                <a:off x="5177699" y="3492117"/>
                <a:ext cx="37776" cy="32357"/>
                <a:chOff x="5177699" y="3492117"/>
                <a:chExt cx="37776" cy="32357"/>
              </a:xfrm>
              <a:grpFill/>
            </p:grpSpPr>
            <p:sp>
              <p:nvSpPr>
                <p:cNvPr id="469" name="Google Shape;8028;p53">
                  <a:extLst>
                    <a:ext uri="{FF2B5EF4-FFF2-40B4-BE49-F238E27FC236}">
                      <a16:creationId xmlns:a16="http://schemas.microsoft.com/office/drawing/2014/main" id="{D4A0DC8A-A760-4A9F-8FF6-2BFF2FC610FD}"/>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68569" tIns="68569" rIns="68569" bIns="68569" anchor="ctr" anchorCtr="0">
                  <a:noAutofit/>
                </a:bodyPr>
                <a:lstStyle/>
                <a:p>
                  <a:endParaRPr sz="1050"/>
                </a:p>
              </p:txBody>
            </p:sp>
            <p:sp>
              <p:nvSpPr>
                <p:cNvPr id="470" name="Google Shape;8029;p53">
                  <a:extLst>
                    <a:ext uri="{FF2B5EF4-FFF2-40B4-BE49-F238E27FC236}">
                      <a16:creationId xmlns:a16="http://schemas.microsoft.com/office/drawing/2014/main" id="{3F245D7D-9468-4014-A791-9A5D75A8CFF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5" name="Google Shape;8030;p53">
                <a:extLst>
                  <a:ext uri="{FF2B5EF4-FFF2-40B4-BE49-F238E27FC236}">
                    <a16:creationId xmlns:a16="http://schemas.microsoft.com/office/drawing/2014/main" id="{13DC896C-137D-495B-B094-FC7420AD3E91}"/>
                  </a:ext>
                </a:extLst>
              </p:cNvPr>
              <p:cNvGrpSpPr/>
              <p:nvPr/>
            </p:nvGrpSpPr>
            <p:grpSpPr>
              <a:xfrm>
                <a:off x="5349431" y="3622346"/>
                <a:ext cx="37870" cy="32380"/>
                <a:chOff x="5349431" y="3622346"/>
                <a:chExt cx="37870" cy="32380"/>
              </a:xfrm>
              <a:grpFill/>
            </p:grpSpPr>
            <p:sp>
              <p:nvSpPr>
                <p:cNvPr id="467" name="Google Shape;8031;p53">
                  <a:extLst>
                    <a:ext uri="{FF2B5EF4-FFF2-40B4-BE49-F238E27FC236}">
                      <a16:creationId xmlns:a16="http://schemas.microsoft.com/office/drawing/2014/main" id="{DAF1F834-CF3C-45BE-9184-FF74FAE6ED2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468" name="Google Shape;8032;p53">
                  <a:extLst>
                    <a:ext uri="{FF2B5EF4-FFF2-40B4-BE49-F238E27FC236}">
                      <a16:creationId xmlns:a16="http://schemas.microsoft.com/office/drawing/2014/main" id="{3756F085-8C4A-48BC-92B9-FA18ECFA538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6" name="Google Shape;8033;p53">
                <a:extLst>
                  <a:ext uri="{FF2B5EF4-FFF2-40B4-BE49-F238E27FC236}">
                    <a16:creationId xmlns:a16="http://schemas.microsoft.com/office/drawing/2014/main" id="{E71655F8-7545-4F61-9B78-C080451C2365}"/>
                  </a:ext>
                </a:extLst>
              </p:cNvPr>
              <p:cNvGrpSpPr/>
              <p:nvPr/>
            </p:nvGrpSpPr>
            <p:grpSpPr>
              <a:xfrm>
                <a:off x="5068855" y="3563980"/>
                <a:ext cx="53954" cy="46223"/>
                <a:chOff x="5068855" y="3563980"/>
                <a:chExt cx="53954" cy="46223"/>
              </a:xfrm>
              <a:grpFill/>
            </p:grpSpPr>
            <p:sp>
              <p:nvSpPr>
                <p:cNvPr id="465" name="Google Shape;8034;p53">
                  <a:extLst>
                    <a:ext uri="{FF2B5EF4-FFF2-40B4-BE49-F238E27FC236}">
                      <a16:creationId xmlns:a16="http://schemas.microsoft.com/office/drawing/2014/main" id="{93B9DDAB-7E6D-453C-B689-4ED08AEDB3A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68569" tIns="68569" rIns="68569" bIns="68569" anchor="ctr" anchorCtr="0">
                  <a:noAutofit/>
                </a:bodyPr>
                <a:lstStyle/>
                <a:p>
                  <a:endParaRPr sz="1050"/>
                </a:p>
              </p:txBody>
            </p:sp>
            <p:sp>
              <p:nvSpPr>
                <p:cNvPr id="466" name="Google Shape;8035;p53">
                  <a:extLst>
                    <a:ext uri="{FF2B5EF4-FFF2-40B4-BE49-F238E27FC236}">
                      <a16:creationId xmlns:a16="http://schemas.microsoft.com/office/drawing/2014/main" id="{89CC8829-5090-42C1-8D5E-9B1909BC45B7}"/>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7" name="Google Shape;8036;p53">
                <a:extLst>
                  <a:ext uri="{FF2B5EF4-FFF2-40B4-BE49-F238E27FC236}">
                    <a16:creationId xmlns:a16="http://schemas.microsoft.com/office/drawing/2014/main" id="{9ADCB9A3-CEAD-42AA-B9A0-D390E2926082}"/>
                  </a:ext>
                </a:extLst>
              </p:cNvPr>
              <p:cNvGrpSpPr/>
              <p:nvPr/>
            </p:nvGrpSpPr>
            <p:grpSpPr>
              <a:xfrm>
                <a:off x="5037654" y="3392507"/>
                <a:ext cx="37870" cy="32451"/>
                <a:chOff x="5037654" y="3392507"/>
                <a:chExt cx="37870" cy="32451"/>
              </a:xfrm>
              <a:grpFill/>
            </p:grpSpPr>
            <p:sp>
              <p:nvSpPr>
                <p:cNvPr id="463" name="Google Shape;8037;p53">
                  <a:extLst>
                    <a:ext uri="{FF2B5EF4-FFF2-40B4-BE49-F238E27FC236}">
                      <a16:creationId xmlns:a16="http://schemas.microsoft.com/office/drawing/2014/main" id="{C4878223-128F-4922-B2E5-4B79CF98A6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68569" tIns="68569" rIns="68569" bIns="68569" anchor="ctr" anchorCtr="0">
                  <a:noAutofit/>
                </a:bodyPr>
                <a:lstStyle/>
                <a:p>
                  <a:endParaRPr sz="1050"/>
                </a:p>
              </p:txBody>
            </p:sp>
            <p:sp>
              <p:nvSpPr>
                <p:cNvPr id="464" name="Google Shape;8038;p53">
                  <a:extLst>
                    <a:ext uri="{FF2B5EF4-FFF2-40B4-BE49-F238E27FC236}">
                      <a16:creationId xmlns:a16="http://schemas.microsoft.com/office/drawing/2014/main" id="{12E315CE-71EA-4142-9DD3-A817BB62F88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8" name="Google Shape;8039;p53">
                <a:extLst>
                  <a:ext uri="{FF2B5EF4-FFF2-40B4-BE49-F238E27FC236}">
                    <a16:creationId xmlns:a16="http://schemas.microsoft.com/office/drawing/2014/main" id="{70269589-7751-4DF4-B716-9E03D86BB245}"/>
                  </a:ext>
                </a:extLst>
              </p:cNvPr>
              <p:cNvGrpSpPr/>
              <p:nvPr/>
            </p:nvGrpSpPr>
            <p:grpSpPr>
              <a:xfrm>
                <a:off x="5456560" y="3368629"/>
                <a:ext cx="37870" cy="32451"/>
                <a:chOff x="5456560" y="3368629"/>
                <a:chExt cx="37870" cy="32451"/>
              </a:xfrm>
              <a:grpFill/>
            </p:grpSpPr>
            <p:sp>
              <p:nvSpPr>
                <p:cNvPr id="461" name="Google Shape;8040;p53">
                  <a:extLst>
                    <a:ext uri="{FF2B5EF4-FFF2-40B4-BE49-F238E27FC236}">
                      <a16:creationId xmlns:a16="http://schemas.microsoft.com/office/drawing/2014/main" id="{8296F09D-592E-4BC6-94B6-F2B1C7283A4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68569" tIns="68569" rIns="68569" bIns="68569" anchor="ctr" anchorCtr="0">
                  <a:noAutofit/>
                </a:bodyPr>
                <a:lstStyle/>
                <a:p>
                  <a:endParaRPr sz="1050"/>
                </a:p>
              </p:txBody>
            </p:sp>
            <p:sp>
              <p:nvSpPr>
                <p:cNvPr id="462" name="Google Shape;8041;p53">
                  <a:extLst>
                    <a:ext uri="{FF2B5EF4-FFF2-40B4-BE49-F238E27FC236}">
                      <a16:creationId xmlns:a16="http://schemas.microsoft.com/office/drawing/2014/main" id="{A4685574-4708-413F-A81B-A3C4011FEAB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9" name="Google Shape;8042;p53">
                <a:extLst>
                  <a:ext uri="{FF2B5EF4-FFF2-40B4-BE49-F238E27FC236}">
                    <a16:creationId xmlns:a16="http://schemas.microsoft.com/office/drawing/2014/main" id="{A2D6E189-2C8A-4BA1-94FD-23CD2BD7D0C3}"/>
                  </a:ext>
                </a:extLst>
              </p:cNvPr>
              <p:cNvGrpSpPr/>
              <p:nvPr/>
            </p:nvGrpSpPr>
            <p:grpSpPr>
              <a:xfrm>
                <a:off x="4755749" y="3501516"/>
                <a:ext cx="46246" cy="39608"/>
                <a:chOff x="4755749" y="3501516"/>
                <a:chExt cx="46246" cy="39608"/>
              </a:xfrm>
              <a:grpFill/>
            </p:grpSpPr>
            <p:sp>
              <p:nvSpPr>
                <p:cNvPr id="459" name="Google Shape;8043;p53">
                  <a:extLst>
                    <a:ext uri="{FF2B5EF4-FFF2-40B4-BE49-F238E27FC236}">
                      <a16:creationId xmlns:a16="http://schemas.microsoft.com/office/drawing/2014/main" id="{515B2026-40BA-4EE3-8ACB-784634202C54}"/>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68569" tIns="68569" rIns="68569" bIns="68569" anchor="ctr" anchorCtr="0">
                  <a:noAutofit/>
                </a:bodyPr>
                <a:lstStyle/>
                <a:p>
                  <a:endParaRPr sz="1050"/>
                </a:p>
              </p:txBody>
            </p:sp>
            <p:sp>
              <p:nvSpPr>
                <p:cNvPr id="460" name="Google Shape;8044;p53">
                  <a:extLst>
                    <a:ext uri="{FF2B5EF4-FFF2-40B4-BE49-F238E27FC236}">
                      <a16:creationId xmlns:a16="http://schemas.microsoft.com/office/drawing/2014/main" id="{413E6890-BCF2-4FAC-ADB4-459F2A309261}"/>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0" name="Google Shape;8045;p53">
                <a:extLst>
                  <a:ext uri="{FF2B5EF4-FFF2-40B4-BE49-F238E27FC236}">
                    <a16:creationId xmlns:a16="http://schemas.microsoft.com/office/drawing/2014/main" id="{B61B6AA9-C7AB-4038-9497-9D2E249A7034}"/>
                  </a:ext>
                </a:extLst>
              </p:cNvPr>
              <p:cNvGrpSpPr/>
              <p:nvPr/>
            </p:nvGrpSpPr>
            <p:grpSpPr>
              <a:xfrm>
                <a:off x="4681346" y="3485582"/>
                <a:ext cx="37783" cy="32427"/>
                <a:chOff x="4681346" y="3485582"/>
                <a:chExt cx="37783" cy="32427"/>
              </a:xfrm>
              <a:grpFill/>
            </p:grpSpPr>
            <p:sp>
              <p:nvSpPr>
                <p:cNvPr id="457" name="Google Shape;8046;p53">
                  <a:extLst>
                    <a:ext uri="{FF2B5EF4-FFF2-40B4-BE49-F238E27FC236}">
                      <a16:creationId xmlns:a16="http://schemas.microsoft.com/office/drawing/2014/main" id="{3E737999-A248-4A16-A9AC-E2318B28297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58" name="Google Shape;8047;p53">
                  <a:extLst>
                    <a:ext uri="{FF2B5EF4-FFF2-40B4-BE49-F238E27FC236}">
                      <a16:creationId xmlns:a16="http://schemas.microsoft.com/office/drawing/2014/main" id="{AE72D47E-8FA4-4BFB-8CF0-C22F63B158DC}"/>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1" name="Google Shape;8048;p53">
                <a:extLst>
                  <a:ext uri="{FF2B5EF4-FFF2-40B4-BE49-F238E27FC236}">
                    <a16:creationId xmlns:a16="http://schemas.microsoft.com/office/drawing/2014/main" id="{C13322E6-5342-471B-8F5D-A52162FE6CD7}"/>
                  </a:ext>
                </a:extLst>
              </p:cNvPr>
              <p:cNvGrpSpPr/>
              <p:nvPr/>
            </p:nvGrpSpPr>
            <p:grpSpPr>
              <a:xfrm>
                <a:off x="4767067" y="3291088"/>
                <a:ext cx="37878" cy="32451"/>
                <a:chOff x="4767067" y="3291088"/>
                <a:chExt cx="37878" cy="32451"/>
              </a:xfrm>
              <a:grpFill/>
            </p:grpSpPr>
            <p:sp>
              <p:nvSpPr>
                <p:cNvPr id="455" name="Google Shape;8049;p53">
                  <a:extLst>
                    <a:ext uri="{FF2B5EF4-FFF2-40B4-BE49-F238E27FC236}">
                      <a16:creationId xmlns:a16="http://schemas.microsoft.com/office/drawing/2014/main" id="{5392E6FF-E194-4377-81EA-0A8D9A9C783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56" name="Google Shape;8050;p53">
                  <a:extLst>
                    <a:ext uri="{FF2B5EF4-FFF2-40B4-BE49-F238E27FC236}">
                      <a16:creationId xmlns:a16="http://schemas.microsoft.com/office/drawing/2014/main" id="{3C091016-B1DF-46D5-BBF3-BE9DA4F005E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2" name="Google Shape;8051;p53">
                <a:extLst>
                  <a:ext uri="{FF2B5EF4-FFF2-40B4-BE49-F238E27FC236}">
                    <a16:creationId xmlns:a16="http://schemas.microsoft.com/office/drawing/2014/main" id="{966F1FF5-25C9-4A71-A097-A45AB738A4E2}"/>
                  </a:ext>
                </a:extLst>
              </p:cNvPr>
              <p:cNvGrpSpPr/>
              <p:nvPr/>
            </p:nvGrpSpPr>
            <p:grpSpPr>
              <a:xfrm>
                <a:off x="4687819" y="3405539"/>
                <a:ext cx="37776" cy="32451"/>
                <a:chOff x="4687819" y="3405539"/>
                <a:chExt cx="37776" cy="32451"/>
              </a:xfrm>
              <a:grpFill/>
            </p:grpSpPr>
            <p:sp>
              <p:nvSpPr>
                <p:cNvPr id="453" name="Google Shape;8052;p53">
                  <a:extLst>
                    <a:ext uri="{FF2B5EF4-FFF2-40B4-BE49-F238E27FC236}">
                      <a16:creationId xmlns:a16="http://schemas.microsoft.com/office/drawing/2014/main" id="{67C8F282-33FC-4D30-917F-52F16FE2DDF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454" name="Google Shape;8053;p53">
                  <a:extLst>
                    <a:ext uri="{FF2B5EF4-FFF2-40B4-BE49-F238E27FC236}">
                      <a16:creationId xmlns:a16="http://schemas.microsoft.com/office/drawing/2014/main" id="{C6EE238B-BC6E-4619-A4FF-CA41D6A58CFD}"/>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3" name="Google Shape;8054;p53">
                <a:extLst>
                  <a:ext uri="{FF2B5EF4-FFF2-40B4-BE49-F238E27FC236}">
                    <a16:creationId xmlns:a16="http://schemas.microsoft.com/office/drawing/2014/main" id="{EA14A3B9-0FCF-4A7B-A1B7-A1D7B662B705}"/>
                  </a:ext>
                </a:extLst>
              </p:cNvPr>
              <p:cNvGrpSpPr/>
              <p:nvPr/>
            </p:nvGrpSpPr>
            <p:grpSpPr>
              <a:xfrm>
                <a:off x="4923101" y="3444809"/>
                <a:ext cx="52813" cy="45318"/>
                <a:chOff x="4923101" y="3444809"/>
                <a:chExt cx="52813" cy="45318"/>
              </a:xfrm>
              <a:grpFill/>
            </p:grpSpPr>
            <p:sp>
              <p:nvSpPr>
                <p:cNvPr id="451" name="Google Shape;8055;p53">
                  <a:extLst>
                    <a:ext uri="{FF2B5EF4-FFF2-40B4-BE49-F238E27FC236}">
                      <a16:creationId xmlns:a16="http://schemas.microsoft.com/office/drawing/2014/main" id="{79399869-BBC0-49F5-AFB6-C8331DC9C44E}"/>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68569" tIns="68569" rIns="68569" bIns="68569" anchor="ctr" anchorCtr="0">
                  <a:noAutofit/>
                </a:bodyPr>
                <a:lstStyle/>
                <a:p>
                  <a:endParaRPr sz="1050"/>
                </a:p>
              </p:txBody>
            </p:sp>
            <p:sp>
              <p:nvSpPr>
                <p:cNvPr id="452" name="Google Shape;8056;p53">
                  <a:extLst>
                    <a:ext uri="{FF2B5EF4-FFF2-40B4-BE49-F238E27FC236}">
                      <a16:creationId xmlns:a16="http://schemas.microsoft.com/office/drawing/2014/main" id="{607542C3-7818-4DC0-B762-3A19349C75A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4" name="Google Shape;8057;p53">
                <a:extLst>
                  <a:ext uri="{FF2B5EF4-FFF2-40B4-BE49-F238E27FC236}">
                    <a16:creationId xmlns:a16="http://schemas.microsoft.com/office/drawing/2014/main" id="{5F205DE9-95AC-49EF-99E7-B273842F7536}"/>
                  </a:ext>
                </a:extLst>
              </p:cNvPr>
              <p:cNvGrpSpPr/>
              <p:nvPr/>
            </p:nvGrpSpPr>
            <p:grpSpPr>
              <a:xfrm>
                <a:off x="4846040" y="3654750"/>
                <a:ext cx="31405" cy="26993"/>
                <a:chOff x="4846040" y="3654750"/>
                <a:chExt cx="31405" cy="26993"/>
              </a:xfrm>
              <a:grpFill/>
            </p:grpSpPr>
            <p:sp>
              <p:nvSpPr>
                <p:cNvPr id="449" name="Google Shape;8058;p53">
                  <a:extLst>
                    <a:ext uri="{FF2B5EF4-FFF2-40B4-BE49-F238E27FC236}">
                      <a16:creationId xmlns:a16="http://schemas.microsoft.com/office/drawing/2014/main" id="{53525FAB-89A4-4BA2-823B-AFEC30A0ED5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450" name="Google Shape;8059;p53">
                  <a:extLst>
                    <a:ext uri="{FF2B5EF4-FFF2-40B4-BE49-F238E27FC236}">
                      <a16:creationId xmlns:a16="http://schemas.microsoft.com/office/drawing/2014/main" id="{0ACE62A1-361B-42ED-8510-3A300549A88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5" name="Google Shape;8060;p53">
                <a:extLst>
                  <a:ext uri="{FF2B5EF4-FFF2-40B4-BE49-F238E27FC236}">
                    <a16:creationId xmlns:a16="http://schemas.microsoft.com/office/drawing/2014/main" id="{3D7A4F6A-4B19-4A56-BECA-86C57780AFBF}"/>
                  </a:ext>
                </a:extLst>
              </p:cNvPr>
              <p:cNvGrpSpPr/>
              <p:nvPr/>
            </p:nvGrpSpPr>
            <p:grpSpPr>
              <a:xfrm>
                <a:off x="4925673" y="3691700"/>
                <a:ext cx="40253" cy="34472"/>
                <a:chOff x="4925673" y="3691700"/>
                <a:chExt cx="40253" cy="34472"/>
              </a:xfrm>
              <a:grpFill/>
            </p:grpSpPr>
            <p:sp>
              <p:nvSpPr>
                <p:cNvPr id="447" name="Google Shape;8061;p53">
                  <a:extLst>
                    <a:ext uri="{FF2B5EF4-FFF2-40B4-BE49-F238E27FC236}">
                      <a16:creationId xmlns:a16="http://schemas.microsoft.com/office/drawing/2014/main" id="{9E661330-9AFF-4A0F-81D5-1996D74B482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68569" tIns="68569" rIns="68569" bIns="68569" anchor="ctr" anchorCtr="0">
                  <a:noAutofit/>
                </a:bodyPr>
                <a:lstStyle/>
                <a:p>
                  <a:endParaRPr sz="1050"/>
                </a:p>
              </p:txBody>
            </p:sp>
            <p:sp>
              <p:nvSpPr>
                <p:cNvPr id="448" name="Google Shape;8062;p53">
                  <a:extLst>
                    <a:ext uri="{FF2B5EF4-FFF2-40B4-BE49-F238E27FC236}">
                      <a16:creationId xmlns:a16="http://schemas.microsoft.com/office/drawing/2014/main" id="{BB7ECBB8-394C-4C6A-B8C3-740ADD718C9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6" name="Google Shape;8063;p53">
                <a:extLst>
                  <a:ext uri="{FF2B5EF4-FFF2-40B4-BE49-F238E27FC236}">
                    <a16:creationId xmlns:a16="http://schemas.microsoft.com/office/drawing/2014/main" id="{7019812C-46A4-49DB-9D84-A00BED2B2364}"/>
                  </a:ext>
                </a:extLst>
              </p:cNvPr>
              <p:cNvGrpSpPr/>
              <p:nvPr/>
            </p:nvGrpSpPr>
            <p:grpSpPr>
              <a:xfrm>
                <a:off x="4894653" y="3740848"/>
                <a:ext cx="31405" cy="26906"/>
                <a:chOff x="4894653" y="3740848"/>
                <a:chExt cx="31405" cy="26906"/>
              </a:xfrm>
              <a:grpFill/>
            </p:grpSpPr>
            <p:sp>
              <p:nvSpPr>
                <p:cNvPr id="445" name="Google Shape;8064;p53">
                  <a:extLst>
                    <a:ext uri="{FF2B5EF4-FFF2-40B4-BE49-F238E27FC236}">
                      <a16:creationId xmlns:a16="http://schemas.microsoft.com/office/drawing/2014/main" id="{89B41FDD-6699-4E52-972C-A82F3BF197D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46" name="Google Shape;8065;p53">
                  <a:extLst>
                    <a:ext uri="{FF2B5EF4-FFF2-40B4-BE49-F238E27FC236}">
                      <a16:creationId xmlns:a16="http://schemas.microsoft.com/office/drawing/2014/main" id="{F0F366E3-D0A5-4892-8441-0A66FE5A9AB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7" name="Google Shape;8066;p53">
                <a:extLst>
                  <a:ext uri="{FF2B5EF4-FFF2-40B4-BE49-F238E27FC236}">
                    <a16:creationId xmlns:a16="http://schemas.microsoft.com/office/drawing/2014/main" id="{C00894E7-1155-4D8A-AC70-770CC4368B1D}"/>
                  </a:ext>
                </a:extLst>
              </p:cNvPr>
              <p:cNvGrpSpPr/>
              <p:nvPr/>
            </p:nvGrpSpPr>
            <p:grpSpPr>
              <a:xfrm>
                <a:off x="4962300" y="3696348"/>
                <a:ext cx="38255" cy="32773"/>
                <a:chOff x="4962300" y="3696348"/>
                <a:chExt cx="38255" cy="32773"/>
              </a:xfrm>
              <a:grpFill/>
            </p:grpSpPr>
            <p:sp>
              <p:nvSpPr>
                <p:cNvPr id="443" name="Google Shape;8067;p53">
                  <a:extLst>
                    <a:ext uri="{FF2B5EF4-FFF2-40B4-BE49-F238E27FC236}">
                      <a16:creationId xmlns:a16="http://schemas.microsoft.com/office/drawing/2014/main" id="{45DFE5B2-3903-4017-9244-782E2BCF3C5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68569" tIns="68569" rIns="68569" bIns="68569" anchor="ctr" anchorCtr="0">
                  <a:noAutofit/>
                </a:bodyPr>
                <a:lstStyle/>
                <a:p>
                  <a:endParaRPr sz="1050"/>
                </a:p>
              </p:txBody>
            </p:sp>
            <p:sp>
              <p:nvSpPr>
                <p:cNvPr id="444" name="Google Shape;8068;p53">
                  <a:extLst>
                    <a:ext uri="{FF2B5EF4-FFF2-40B4-BE49-F238E27FC236}">
                      <a16:creationId xmlns:a16="http://schemas.microsoft.com/office/drawing/2014/main" id="{1B6191C3-A5FB-4C9A-98B5-85414FDEA22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8" name="Google Shape;8069;p53">
                <a:extLst>
                  <a:ext uri="{FF2B5EF4-FFF2-40B4-BE49-F238E27FC236}">
                    <a16:creationId xmlns:a16="http://schemas.microsoft.com/office/drawing/2014/main" id="{F888288E-CF82-420F-9FFE-41DF9AEB81C9}"/>
                  </a:ext>
                </a:extLst>
              </p:cNvPr>
              <p:cNvGrpSpPr/>
              <p:nvPr/>
            </p:nvGrpSpPr>
            <p:grpSpPr>
              <a:xfrm>
                <a:off x="4980185" y="3743349"/>
                <a:ext cx="31499" cy="26969"/>
                <a:chOff x="4980185" y="3743349"/>
                <a:chExt cx="31499" cy="26969"/>
              </a:xfrm>
              <a:grpFill/>
            </p:grpSpPr>
            <p:sp>
              <p:nvSpPr>
                <p:cNvPr id="441" name="Google Shape;8070;p53">
                  <a:extLst>
                    <a:ext uri="{FF2B5EF4-FFF2-40B4-BE49-F238E27FC236}">
                      <a16:creationId xmlns:a16="http://schemas.microsoft.com/office/drawing/2014/main" id="{78952BA5-1A13-45BD-8C7C-57469D96AF6A}"/>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68569" tIns="68569" rIns="68569" bIns="68569" anchor="ctr" anchorCtr="0">
                  <a:noAutofit/>
                </a:bodyPr>
                <a:lstStyle/>
                <a:p>
                  <a:endParaRPr sz="1050"/>
                </a:p>
              </p:txBody>
            </p:sp>
            <p:sp>
              <p:nvSpPr>
                <p:cNvPr id="442" name="Google Shape;8071;p53">
                  <a:extLst>
                    <a:ext uri="{FF2B5EF4-FFF2-40B4-BE49-F238E27FC236}">
                      <a16:creationId xmlns:a16="http://schemas.microsoft.com/office/drawing/2014/main" id="{394197B5-7242-43E2-AE1D-2513FA70651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9" name="Google Shape;8072;p53">
                <a:extLst>
                  <a:ext uri="{FF2B5EF4-FFF2-40B4-BE49-F238E27FC236}">
                    <a16:creationId xmlns:a16="http://schemas.microsoft.com/office/drawing/2014/main" id="{FB106638-3EDA-44D0-A8C5-81DE5BD12F7A}"/>
                  </a:ext>
                </a:extLst>
              </p:cNvPr>
              <p:cNvGrpSpPr/>
              <p:nvPr/>
            </p:nvGrpSpPr>
            <p:grpSpPr>
              <a:xfrm>
                <a:off x="5013768" y="3734312"/>
                <a:ext cx="31499" cy="26969"/>
                <a:chOff x="5013768" y="3734312"/>
                <a:chExt cx="31499" cy="26969"/>
              </a:xfrm>
              <a:grpFill/>
            </p:grpSpPr>
            <p:sp>
              <p:nvSpPr>
                <p:cNvPr id="439" name="Google Shape;8073;p53">
                  <a:extLst>
                    <a:ext uri="{FF2B5EF4-FFF2-40B4-BE49-F238E27FC236}">
                      <a16:creationId xmlns:a16="http://schemas.microsoft.com/office/drawing/2014/main" id="{7036ECFF-4DBF-4D97-904F-885A9226277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40" name="Google Shape;8074;p53">
                  <a:extLst>
                    <a:ext uri="{FF2B5EF4-FFF2-40B4-BE49-F238E27FC236}">
                      <a16:creationId xmlns:a16="http://schemas.microsoft.com/office/drawing/2014/main" id="{0EDB36F0-30DE-4534-A396-127891E2C6C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0" name="Google Shape;8075;p53">
                <a:extLst>
                  <a:ext uri="{FF2B5EF4-FFF2-40B4-BE49-F238E27FC236}">
                    <a16:creationId xmlns:a16="http://schemas.microsoft.com/office/drawing/2014/main" id="{51CE75C5-7D28-474B-BA51-C151D03F8BCE}"/>
                  </a:ext>
                </a:extLst>
              </p:cNvPr>
              <p:cNvGrpSpPr/>
              <p:nvPr/>
            </p:nvGrpSpPr>
            <p:grpSpPr>
              <a:xfrm>
                <a:off x="5036703" y="3764545"/>
                <a:ext cx="31499" cy="26898"/>
                <a:chOff x="5036703" y="3764545"/>
                <a:chExt cx="31499" cy="26898"/>
              </a:xfrm>
              <a:grpFill/>
            </p:grpSpPr>
            <p:sp>
              <p:nvSpPr>
                <p:cNvPr id="437" name="Google Shape;8076;p53">
                  <a:extLst>
                    <a:ext uri="{FF2B5EF4-FFF2-40B4-BE49-F238E27FC236}">
                      <a16:creationId xmlns:a16="http://schemas.microsoft.com/office/drawing/2014/main" id="{ACAF0651-8E15-4477-AAFF-9AA04BBF9F8F}"/>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438" name="Google Shape;8077;p53">
                  <a:extLst>
                    <a:ext uri="{FF2B5EF4-FFF2-40B4-BE49-F238E27FC236}">
                      <a16:creationId xmlns:a16="http://schemas.microsoft.com/office/drawing/2014/main" id="{59D6CF17-3314-409D-8AD0-96364786DD7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1" name="Google Shape;8078;p53">
                <a:extLst>
                  <a:ext uri="{FF2B5EF4-FFF2-40B4-BE49-F238E27FC236}">
                    <a16:creationId xmlns:a16="http://schemas.microsoft.com/office/drawing/2014/main" id="{552EA57E-AAC7-4192-819F-50B6AD0119E0}"/>
                  </a:ext>
                </a:extLst>
              </p:cNvPr>
              <p:cNvGrpSpPr/>
              <p:nvPr/>
            </p:nvGrpSpPr>
            <p:grpSpPr>
              <a:xfrm>
                <a:off x="4953546" y="3768352"/>
                <a:ext cx="31405" cy="26898"/>
                <a:chOff x="4953546" y="3768352"/>
                <a:chExt cx="31405" cy="26898"/>
              </a:xfrm>
              <a:grpFill/>
            </p:grpSpPr>
            <p:sp>
              <p:nvSpPr>
                <p:cNvPr id="435" name="Google Shape;8079;p53">
                  <a:extLst>
                    <a:ext uri="{FF2B5EF4-FFF2-40B4-BE49-F238E27FC236}">
                      <a16:creationId xmlns:a16="http://schemas.microsoft.com/office/drawing/2014/main" id="{9E9ED2A1-E8CD-4E34-889E-0A71D80B00D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68569" tIns="68569" rIns="68569" bIns="68569" anchor="ctr" anchorCtr="0">
                  <a:noAutofit/>
                </a:bodyPr>
                <a:lstStyle/>
                <a:p>
                  <a:endParaRPr sz="1050"/>
                </a:p>
              </p:txBody>
            </p:sp>
            <p:sp>
              <p:nvSpPr>
                <p:cNvPr id="436" name="Google Shape;8080;p53">
                  <a:extLst>
                    <a:ext uri="{FF2B5EF4-FFF2-40B4-BE49-F238E27FC236}">
                      <a16:creationId xmlns:a16="http://schemas.microsoft.com/office/drawing/2014/main" id="{48DA82C6-18E2-4DFC-A6CD-E7ED3868A124}"/>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2" name="Google Shape;8081;p53">
                <a:extLst>
                  <a:ext uri="{FF2B5EF4-FFF2-40B4-BE49-F238E27FC236}">
                    <a16:creationId xmlns:a16="http://schemas.microsoft.com/office/drawing/2014/main" id="{D59D90F2-0B39-4243-931F-9437F7407D71}"/>
                  </a:ext>
                </a:extLst>
              </p:cNvPr>
              <p:cNvGrpSpPr/>
              <p:nvPr/>
            </p:nvGrpSpPr>
            <p:grpSpPr>
              <a:xfrm>
                <a:off x="4964770" y="3814016"/>
                <a:ext cx="31499" cy="26993"/>
                <a:chOff x="4964770" y="3814016"/>
                <a:chExt cx="31499" cy="26993"/>
              </a:xfrm>
              <a:grpFill/>
            </p:grpSpPr>
            <p:sp>
              <p:nvSpPr>
                <p:cNvPr id="433" name="Google Shape;8082;p53">
                  <a:extLst>
                    <a:ext uri="{FF2B5EF4-FFF2-40B4-BE49-F238E27FC236}">
                      <a16:creationId xmlns:a16="http://schemas.microsoft.com/office/drawing/2014/main" id="{78013708-E74E-4B62-BFDC-293683D30F66}"/>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34" name="Google Shape;8083;p53">
                  <a:extLst>
                    <a:ext uri="{FF2B5EF4-FFF2-40B4-BE49-F238E27FC236}">
                      <a16:creationId xmlns:a16="http://schemas.microsoft.com/office/drawing/2014/main" id="{2B0AE5B1-B912-43CC-B637-0C477361A0C0}"/>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3" name="Google Shape;8084;p53">
                <a:extLst>
                  <a:ext uri="{FF2B5EF4-FFF2-40B4-BE49-F238E27FC236}">
                    <a16:creationId xmlns:a16="http://schemas.microsoft.com/office/drawing/2014/main" id="{DE3AA067-1449-40DF-8951-12623F28E92E}"/>
                  </a:ext>
                </a:extLst>
              </p:cNvPr>
              <p:cNvGrpSpPr/>
              <p:nvPr/>
            </p:nvGrpSpPr>
            <p:grpSpPr>
              <a:xfrm>
                <a:off x="4923290" y="3800504"/>
                <a:ext cx="31468" cy="26898"/>
                <a:chOff x="4923290" y="3800504"/>
                <a:chExt cx="31468" cy="26898"/>
              </a:xfrm>
              <a:grpFill/>
            </p:grpSpPr>
            <p:sp>
              <p:nvSpPr>
                <p:cNvPr id="431" name="Google Shape;8085;p53">
                  <a:extLst>
                    <a:ext uri="{FF2B5EF4-FFF2-40B4-BE49-F238E27FC236}">
                      <a16:creationId xmlns:a16="http://schemas.microsoft.com/office/drawing/2014/main" id="{3FA79F7A-481B-4018-9F0F-8A8A06E7FB3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432" name="Google Shape;8086;p53">
                  <a:extLst>
                    <a:ext uri="{FF2B5EF4-FFF2-40B4-BE49-F238E27FC236}">
                      <a16:creationId xmlns:a16="http://schemas.microsoft.com/office/drawing/2014/main" id="{A0D0D6C4-9621-4FF2-B4E4-7CA81FD11AF7}"/>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4" name="Google Shape;8087;p53">
                <a:extLst>
                  <a:ext uri="{FF2B5EF4-FFF2-40B4-BE49-F238E27FC236}">
                    <a16:creationId xmlns:a16="http://schemas.microsoft.com/office/drawing/2014/main" id="{988F8E24-5D81-4D84-8A7E-7817D8C0445C}"/>
                  </a:ext>
                </a:extLst>
              </p:cNvPr>
              <p:cNvGrpSpPr/>
              <p:nvPr/>
            </p:nvGrpSpPr>
            <p:grpSpPr>
              <a:xfrm>
                <a:off x="5108534" y="3650943"/>
                <a:ext cx="31405" cy="26993"/>
                <a:chOff x="5108534" y="3650943"/>
                <a:chExt cx="31405" cy="26993"/>
              </a:xfrm>
              <a:grpFill/>
            </p:grpSpPr>
            <p:sp>
              <p:nvSpPr>
                <p:cNvPr id="429" name="Google Shape;8088;p53">
                  <a:extLst>
                    <a:ext uri="{FF2B5EF4-FFF2-40B4-BE49-F238E27FC236}">
                      <a16:creationId xmlns:a16="http://schemas.microsoft.com/office/drawing/2014/main" id="{C3DC9584-3A69-44C4-97B1-96E0C42F7AA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430" name="Google Shape;8089;p53">
                  <a:extLst>
                    <a:ext uri="{FF2B5EF4-FFF2-40B4-BE49-F238E27FC236}">
                      <a16:creationId xmlns:a16="http://schemas.microsoft.com/office/drawing/2014/main" id="{7EBBDB7B-A7C7-4CEB-890D-85ED1F8F3D92}"/>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5" name="Google Shape;8090;p53">
                <a:extLst>
                  <a:ext uri="{FF2B5EF4-FFF2-40B4-BE49-F238E27FC236}">
                    <a16:creationId xmlns:a16="http://schemas.microsoft.com/office/drawing/2014/main" id="{AC62FE28-197B-475D-806A-C2CD6A056707}"/>
                  </a:ext>
                </a:extLst>
              </p:cNvPr>
              <p:cNvGrpSpPr/>
              <p:nvPr/>
            </p:nvGrpSpPr>
            <p:grpSpPr>
              <a:xfrm>
                <a:off x="5119380" y="3760739"/>
                <a:ext cx="31499" cy="26993"/>
                <a:chOff x="5119380" y="3760739"/>
                <a:chExt cx="31499" cy="26993"/>
              </a:xfrm>
              <a:grpFill/>
            </p:grpSpPr>
            <p:sp>
              <p:nvSpPr>
                <p:cNvPr id="427" name="Google Shape;8091;p53">
                  <a:extLst>
                    <a:ext uri="{FF2B5EF4-FFF2-40B4-BE49-F238E27FC236}">
                      <a16:creationId xmlns:a16="http://schemas.microsoft.com/office/drawing/2014/main" id="{2F8EC432-BFFB-48FE-828E-43580282FBF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8" name="Google Shape;8092;p53">
                  <a:extLst>
                    <a:ext uri="{FF2B5EF4-FFF2-40B4-BE49-F238E27FC236}">
                      <a16:creationId xmlns:a16="http://schemas.microsoft.com/office/drawing/2014/main" id="{8546ECEA-A951-46D5-B010-51287689D6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6" name="Google Shape;8093;p53">
                <a:extLst>
                  <a:ext uri="{FF2B5EF4-FFF2-40B4-BE49-F238E27FC236}">
                    <a16:creationId xmlns:a16="http://schemas.microsoft.com/office/drawing/2014/main" id="{C325E43B-EE9D-421B-A33C-208EACC01B5B}"/>
                  </a:ext>
                </a:extLst>
              </p:cNvPr>
              <p:cNvGrpSpPr/>
              <p:nvPr/>
            </p:nvGrpSpPr>
            <p:grpSpPr>
              <a:xfrm>
                <a:off x="5119380" y="3788235"/>
                <a:ext cx="31499" cy="26993"/>
                <a:chOff x="5119380" y="3788235"/>
                <a:chExt cx="31499" cy="26993"/>
              </a:xfrm>
              <a:grpFill/>
            </p:grpSpPr>
            <p:sp>
              <p:nvSpPr>
                <p:cNvPr id="425" name="Google Shape;8094;p53">
                  <a:extLst>
                    <a:ext uri="{FF2B5EF4-FFF2-40B4-BE49-F238E27FC236}">
                      <a16:creationId xmlns:a16="http://schemas.microsoft.com/office/drawing/2014/main" id="{FFABAC22-5D44-41C4-A414-FC63C141CCB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6" name="Google Shape;8095;p53">
                  <a:extLst>
                    <a:ext uri="{FF2B5EF4-FFF2-40B4-BE49-F238E27FC236}">
                      <a16:creationId xmlns:a16="http://schemas.microsoft.com/office/drawing/2014/main" id="{7A085992-B232-486F-9801-071F7D8646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7" name="Google Shape;8096;p53">
                <a:extLst>
                  <a:ext uri="{FF2B5EF4-FFF2-40B4-BE49-F238E27FC236}">
                    <a16:creationId xmlns:a16="http://schemas.microsoft.com/office/drawing/2014/main" id="{9A95C1A7-42C9-4071-974A-7318FBB03976}"/>
                  </a:ext>
                </a:extLst>
              </p:cNvPr>
              <p:cNvGrpSpPr/>
              <p:nvPr/>
            </p:nvGrpSpPr>
            <p:grpSpPr>
              <a:xfrm>
                <a:off x="5158005" y="3875284"/>
                <a:ext cx="31405" cy="27001"/>
                <a:chOff x="5158005" y="3875284"/>
                <a:chExt cx="31405" cy="27001"/>
              </a:xfrm>
              <a:grpFill/>
            </p:grpSpPr>
            <p:sp>
              <p:nvSpPr>
                <p:cNvPr id="423" name="Google Shape;8097;p53">
                  <a:extLst>
                    <a:ext uri="{FF2B5EF4-FFF2-40B4-BE49-F238E27FC236}">
                      <a16:creationId xmlns:a16="http://schemas.microsoft.com/office/drawing/2014/main" id="{4A80F759-C1E5-42E4-8D3D-DBF63411408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24" name="Google Shape;8098;p53">
                  <a:extLst>
                    <a:ext uri="{FF2B5EF4-FFF2-40B4-BE49-F238E27FC236}">
                      <a16:creationId xmlns:a16="http://schemas.microsoft.com/office/drawing/2014/main" id="{C20D5B32-0A2B-468D-860A-0F9C65DF779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8" name="Google Shape;8099;p53">
                <a:extLst>
                  <a:ext uri="{FF2B5EF4-FFF2-40B4-BE49-F238E27FC236}">
                    <a16:creationId xmlns:a16="http://schemas.microsoft.com/office/drawing/2014/main" id="{3D07CD41-76BD-48BE-AD93-740CFDAA8D89}"/>
                  </a:ext>
                </a:extLst>
              </p:cNvPr>
              <p:cNvGrpSpPr/>
              <p:nvPr/>
            </p:nvGrpSpPr>
            <p:grpSpPr>
              <a:xfrm>
                <a:off x="5233163" y="3764545"/>
                <a:ext cx="31499" cy="26898"/>
                <a:chOff x="5233163" y="3764545"/>
                <a:chExt cx="31499" cy="26898"/>
              </a:xfrm>
              <a:grpFill/>
            </p:grpSpPr>
            <p:sp>
              <p:nvSpPr>
                <p:cNvPr id="421" name="Google Shape;8100;p53">
                  <a:extLst>
                    <a:ext uri="{FF2B5EF4-FFF2-40B4-BE49-F238E27FC236}">
                      <a16:creationId xmlns:a16="http://schemas.microsoft.com/office/drawing/2014/main" id="{321AB9E3-1AE9-4BAA-B26E-0C8DD292095D}"/>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22" name="Google Shape;8101;p53">
                  <a:extLst>
                    <a:ext uri="{FF2B5EF4-FFF2-40B4-BE49-F238E27FC236}">
                      <a16:creationId xmlns:a16="http://schemas.microsoft.com/office/drawing/2014/main" id="{3F375A70-D8BC-4B43-899C-B8CA9E7FFF3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9" name="Google Shape;8102;p53">
                <a:extLst>
                  <a:ext uri="{FF2B5EF4-FFF2-40B4-BE49-F238E27FC236}">
                    <a16:creationId xmlns:a16="http://schemas.microsoft.com/office/drawing/2014/main" id="{3E9D240E-82BD-4248-927B-D000C1136E49}"/>
                  </a:ext>
                </a:extLst>
              </p:cNvPr>
              <p:cNvGrpSpPr/>
              <p:nvPr/>
            </p:nvGrpSpPr>
            <p:grpSpPr>
              <a:xfrm>
                <a:off x="5276168" y="3805545"/>
                <a:ext cx="31499" cy="26906"/>
                <a:chOff x="5276168" y="3805545"/>
                <a:chExt cx="31499" cy="26906"/>
              </a:xfrm>
              <a:grpFill/>
            </p:grpSpPr>
            <p:sp>
              <p:nvSpPr>
                <p:cNvPr id="419" name="Google Shape;8103;p53">
                  <a:extLst>
                    <a:ext uri="{FF2B5EF4-FFF2-40B4-BE49-F238E27FC236}">
                      <a16:creationId xmlns:a16="http://schemas.microsoft.com/office/drawing/2014/main" id="{656CDB5D-8D26-449A-94C2-AD3D3BEA6050}"/>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20" name="Google Shape;8104;p53">
                  <a:extLst>
                    <a:ext uri="{FF2B5EF4-FFF2-40B4-BE49-F238E27FC236}">
                      <a16:creationId xmlns:a16="http://schemas.microsoft.com/office/drawing/2014/main" id="{E5751E6E-7C3A-4E9E-BA70-B4186F5823C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0" name="Google Shape;8105;p53">
                <a:extLst>
                  <a:ext uri="{FF2B5EF4-FFF2-40B4-BE49-F238E27FC236}">
                    <a16:creationId xmlns:a16="http://schemas.microsoft.com/office/drawing/2014/main" id="{BD408EFB-0805-436C-946B-9E8A8C4F7861}"/>
                  </a:ext>
                </a:extLst>
              </p:cNvPr>
              <p:cNvGrpSpPr/>
              <p:nvPr/>
            </p:nvGrpSpPr>
            <p:grpSpPr>
              <a:xfrm>
                <a:off x="5294053" y="3851933"/>
                <a:ext cx="31405" cy="26945"/>
                <a:chOff x="5294053" y="3851933"/>
                <a:chExt cx="31405" cy="26945"/>
              </a:xfrm>
              <a:grpFill/>
            </p:grpSpPr>
            <p:sp>
              <p:nvSpPr>
                <p:cNvPr id="417" name="Google Shape;8106;p53">
                  <a:extLst>
                    <a:ext uri="{FF2B5EF4-FFF2-40B4-BE49-F238E27FC236}">
                      <a16:creationId xmlns:a16="http://schemas.microsoft.com/office/drawing/2014/main" id="{DBC7FA1F-773E-4499-8DF5-5AEB32DB4C47}"/>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8" name="Google Shape;8107;p53">
                  <a:extLst>
                    <a:ext uri="{FF2B5EF4-FFF2-40B4-BE49-F238E27FC236}">
                      <a16:creationId xmlns:a16="http://schemas.microsoft.com/office/drawing/2014/main" id="{FB0036B0-49C3-44F8-9C1C-D97D43BF82A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1" name="Google Shape;8108;p53">
                <a:extLst>
                  <a:ext uri="{FF2B5EF4-FFF2-40B4-BE49-F238E27FC236}">
                    <a16:creationId xmlns:a16="http://schemas.microsoft.com/office/drawing/2014/main" id="{911BDD34-9720-4F90-AC30-127035E80A89}"/>
                  </a:ext>
                </a:extLst>
              </p:cNvPr>
              <p:cNvGrpSpPr/>
              <p:nvPr/>
            </p:nvGrpSpPr>
            <p:grpSpPr>
              <a:xfrm>
                <a:off x="5341723" y="3851902"/>
                <a:ext cx="31405" cy="26977"/>
                <a:chOff x="5341723" y="3851902"/>
                <a:chExt cx="31405" cy="26977"/>
              </a:xfrm>
              <a:grpFill/>
            </p:grpSpPr>
            <p:sp>
              <p:nvSpPr>
                <p:cNvPr id="415" name="Google Shape;8109;p53">
                  <a:extLst>
                    <a:ext uri="{FF2B5EF4-FFF2-40B4-BE49-F238E27FC236}">
                      <a16:creationId xmlns:a16="http://schemas.microsoft.com/office/drawing/2014/main" id="{28D53B7C-9285-4B5A-BE83-AF1645F423F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416" name="Google Shape;8110;p53">
                  <a:extLst>
                    <a:ext uri="{FF2B5EF4-FFF2-40B4-BE49-F238E27FC236}">
                      <a16:creationId xmlns:a16="http://schemas.microsoft.com/office/drawing/2014/main" id="{5CA978B8-B24E-47A5-8D8B-967F39B3646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2" name="Google Shape;8111;p53">
                <a:extLst>
                  <a:ext uri="{FF2B5EF4-FFF2-40B4-BE49-F238E27FC236}">
                    <a16:creationId xmlns:a16="http://schemas.microsoft.com/office/drawing/2014/main" id="{7DCAE32F-2A31-4226-B122-DB317DF43A27}"/>
                  </a:ext>
                </a:extLst>
              </p:cNvPr>
              <p:cNvGrpSpPr/>
              <p:nvPr/>
            </p:nvGrpSpPr>
            <p:grpSpPr>
              <a:xfrm>
                <a:off x="5054871" y="3507855"/>
                <a:ext cx="31405" cy="26993"/>
                <a:chOff x="5054871" y="3507855"/>
                <a:chExt cx="31405" cy="26993"/>
              </a:xfrm>
              <a:grpFill/>
            </p:grpSpPr>
            <p:sp>
              <p:nvSpPr>
                <p:cNvPr id="413" name="Google Shape;8112;p53">
                  <a:extLst>
                    <a:ext uri="{FF2B5EF4-FFF2-40B4-BE49-F238E27FC236}">
                      <a16:creationId xmlns:a16="http://schemas.microsoft.com/office/drawing/2014/main" id="{8E73ADD9-FD41-4ADD-819C-BAFC413F0DDB}"/>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414" name="Google Shape;8113;p53">
                  <a:extLst>
                    <a:ext uri="{FF2B5EF4-FFF2-40B4-BE49-F238E27FC236}">
                      <a16:creationId xmlns:a16="http://schemas.microsoft.com/office/drawing/2014/main" id="{A30A6302-5D09-47E1-98B8-FE5EC0B6298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3" name="Google Shape;8114;p53">
                <a:extLst>
                  <a:ext uri="{FF2B5EF4-FFF2-40B4-BE49-F238E27FC236}">
                    <a16:creationId xmlns:a16="http://schemas.microsoft.com/office/drawing/2014/main" id="{744D096D-2697-4731-9375-F20E43F5C36A}"/>
                  </a:ext>
                </a:extLst>
              </p:cNvPr>
              <p:cNvGrpSpPr/>
              <p:nvPr/>
            </p:nvGrpSpPr>
            <p:grpSpPr>
              <a:xfrm>
                <a:off x="4876579" y="3675325"/>
                <a:ext cx="31405" cy="26969"/>
                <a:chOff x="4876579" y="3675325"/>
                <a:chExt cx="31405" cy="26969"/>
              </a:xfrm>
              <a:grpFill/>
            </p:grpSpPr>
            <p:sp>
              <p:nvSpPr>
                <p:cNvPr id="411" name="Google Shape;8115;p53">
                  <a:extLst>
                    <a:ext uri="{FF2B5EF4-FFF2-40B4-BE49-F238E27FC236}">
                      <a16:creationId xmlns:a16="http://schemas.microsoft.com/office/drawing/2014/main" id="{77854EFB-C392-46DE-B54C-2EFF83DE3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68569" tIns="68569" rIns="68569" bIns="68569" anchor="ctr" anchorCtr="0">
                  <a:noAutofit/>
                </a:bodyPr>
                <a:lstStyle/>
                <a:p>
                  <a:endParaRPr sz="1050"/>
                </a:p>
              </p:txBody>
            </p:sp>
            <p:sp>
              <p:nvSpPr>
                <p:cNvPr id="412" name="Google Shape;8116;p53">
                  <a:extLst>
                    <a:ext uri="{FF2B5EF4-FFF2-40B4-BE49-F238E27FC236}">
                      <a16:creationId xmlns:a16="http://schemas.microsoft.com/office/drawing/2014/main" id="{F878C84B-C7C0-496D-AB26-DEC330B639F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4" name="Google Shape;8117;p53">
                <a:extLst>
                  <a:ext uri="{FF2B5EF4-FFF2-40B4-BE49-F238E27FC236}">
                    <a16:creationId xmlns:a16="http://schemas.microsoft.com/office/drawing/2014/main" id="{E622D08F-36A9-4DAD-AE31-2F392CAB0EB2}"/>
                  </a:ext>
                </a:extLst>
              </p:cNvPr>
              <p:cNvGrpSpPr/>
              <p:nvPr/>
            </p:nvGrpSpPr>
            <p:grpSpPr>
              <a:xfrm>
                <a:off x="4842233" y="3688333"/>
                <a:ext cx="31405" cy="26993"/>
                <a:chOff x="4842233" y="3688333"/>
                <a:chExt cx="31405" cy="26993"/>
              </a:xfrm>
              <a:grpFill/>
            </p:grpSpPr>
            <p:sp>
              <p:nvSpPr>
                <p:cNvPr id="409" name="Google Shape;8118;p53">
                  <a:extLst>
                    <a:ext uri="{FF2B5EF4-FFF2-40B4-BE49-F238E27FC236}">
                      <a16:creationId xmlns:a16="http://schemas.microsoft.com/office/drawing/2014/main" id="{407EE60B-E86B-4C6F-B9CE-333A3E79C91F}"/>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0" name="Google Shape;8119;p53">
                  <a:extLst>
                    <a:ext uri="{FF2B5EF4-FFF2-40B4-BE49-F238E27FC236}">
                      <a16:creationId xmlns:a16="http://schemas.microsoft.com/office/drawing/2014/main" id="{0C69C397-7337-4F99-8C37-5B94D22030C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5" name="Google Shape;8120;p53">
                <a:extLst>
                  <a:ext uri="{FF2B5EF4-FFF2-40B4-BE49-F238E27FC236}">
                    <a16:creationId xmlns:a16="http://schemas.microsoft.com/office/drawing/2014/main" id="{291958FB-BBAC-4BF6-B48C-691B35AA9D68}"/>
                  </a:ext>
                </a:extLst>
              </p:cNvPr>
              <p:cNvGrpSpPr/>
              <p:nvPr/>
            </p:nvGrpSpPr>
            <p:grpSpPr>
              <a:xfrm>
                <a:off x="5187876" y="3608032"/>
                <a:ext cx="31405" cy="27001"/>
                <a:chOff x="5187876" y="3608032"/>
                <a:chExt cx="31405" cy="27001"/>
              </a:xfrm>
              <a:grpFill/>
            </p:grpSpPr>
            <p:sp>
              <p:nvSpPr>
                <p:cNvPr id="407" name="Google Shape;8121;p53">
                  <a:extLst>
                    <a:ext uri="{FF2B5EF4-FFF2-40B4-BE49-F238E27FC236}">
                      <a16:creationId xmlns:a16="http://schemas.microsoft.com/office/drawing/2014/main" id="{10347CC7-66F0-4992-B121-0160AE874CBE}"/>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8" name="Google Shape;8122;p53">
                  <a:extLst>
                    <a:ext uri="{FF2B5EF4-FFF2-40B4-BE49-F238E27FC236}">
                      <a16:creationId xmlns:a16="http://schemas.microsoft.com/office/drawing/2014/main" id="{64514836-CE6A-4BD5-BE09-4825062F2C8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76" name="Google Shape;8123;p53">
                <a:extLst>
                  <a:ext uri="{FF2B5EF4-FFF2-40B4-BE49-F238E27FC236}">
                    <a16:creationId xmlns:a16="http://schemas.microsoft.com/office/drawing/2014/main" id="{17B28794-E9AA-4937-AE25-B1E82D25FC2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68569" tIns="68569" rIns="68569" bIns="68569" anchor="ctr" anchorCtr="0">
                <a:noAutofit/>
              </a:bodyPr>
              <a:lstStyle/>
              <a:p>
                <a:endParaRPr sz="1050"/>
              </a:p>
            </p:txBody>
          </p:sp>
          <p:sp>
            <p:nvSpPr>
              <p:cNvPr id="277" name="Google Shape;8124;p53">
                <a:extLst>
                  <a:ext uri="{FF2B5EF4-FFF2-40B4-BE49-F238E27FC236}">
                    <a16:creationId xmlns:a16="http://schemas.microsoft.com/office/drawing/2014/main" id="{950F0780-D82B-477F-A737-665F1291F49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68569" tIns="68569" rIns="68569" bIns="68569" anchor="ctr" anchorCtr="0">
                <a:noAutofit/>
              </a:bodyPr>
              <a:lstStyle/>
              <a:p>
                <a:endParaRPr sz="1050"/>
              </a:p>
            </p:txBody>
          </p:sp>
          <p:grpSp>
            <p:nvGrpSpPr>
              <p:cNvPr id="278" name="Google Shape;8125;p53">
                <a:extLst>
                  <a:ext uri="{FF2B5EF4-FFF2-40B4-BE49-F238E27FC236}">
                    <a16:creationId xmlns:a16="http://schemas.microsoft.com/office/drawing/2014/main" id="{836C212F-9C47-455D-9F61-4BBC9E8BFD2E}"/>
                  </a:ext>
                </a:extLst>
              </p:cNvPr>
              <p:cNvGrpSpPr/>
              <p:nvPr/>
            </p:nvGrpSpPr>
            <p:grpSpPr>
              <a:xfrm>
                <a:off x="5269224" y="3304167"/>
                <a:ext cx="40253" cy="34402"/>
                <a:chOff x="5269224" y="3304167"/>
                <a:chExt cx="40253" cy="34402"/>
              </a:xfrm>
              <a:grpFill/>
            </p:grpSpPr>
            <p:sp>
              <p:nvSpPr>
                <p:cNvPr id="405" name="Google Shape;8126;p53">
                  <a:extLst>
                    <a:ext uri="{FF2B5EF4-FFF2-40B4-BE49-F238E27FC236}">
                      <a16:creationId xmlns:a16="http://schemas.microsoft.com/office/drawing/2014/main" id="{A01C6F42-962A-465B-8806-E737CC955F1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68569" tIns="68569" rIns="68569" bIns="68569" anchor="ctr" anchorCtr="0">
                  <a:noAutofit/>
                </a:bodyPr>
                <a:lstStyle/>
                <a:p>
                  <a:endParaRPr sz="1050"/>
                </a:p>
              </p:txBody>
            </p:sp>
            <p:sp>
              <p:nvSpPr>
                <p:cNvPr id="406" name="Google Shape;8127;p53">
                  <a:extLst>
                    <a:ext uri="{FF2B5EF4-FFF2-40B4-BE49-F238E27FC236}">
                      <a16:creationId xmlns:a16="http://schemas.microsoft.com/office/drawing/2014/main" id="{E3291B81-4C6D-4E9A-99F5-FDAE747D203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9" name="Google Shape;8128;p53">
                <a:extLst>
                  <a:ext uri="{FF2B5EF4-FFF2-40B4-BE49-F238E27FC236}">
                    <a16:creationId xmlns:a16="http://schemas.microsoft.com/office/drawing/2014/main" id="{31147E45-E6BC-48FF-9A97-D9E6E9F6186F}"/>
                  </a:ext>
                </a:extLst>
              </p:cNvPr>
              <p:cNvGrpSpPr/>
              <p:nvPr/>
            </p:nvGrpSpPr>
            <p:grpSpPr>
              <a:xfrm>
                <a:off x="5327354" y="3476615"/>
                <a:ext cx="49864" cy="42723"/>
                <a:chOff x="5327354" y="3476615"/>
                <a:chExt cx="49864" cy="42723"/>
              </a:xfrm>
              <a:grpFill/>
            </p:grpSpPr>
            <p:sp>
              <p:nvSpPr>
                <p:cNvPr id="403" name="Google Shape;8129;p53">
                  <a:extLst>
                    <a:ext uri="{FF2B5EF4-FFF2-40B4-BE49-F238E27FC236}">
                      <a16:creationId xmlns:a16="http://schemas.microsoft.com/office/drawing/2014/main" id="{4AB7CABC-4D15-4B56-AB4F-A30F15CE20F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68569" tIns="68569" rIns="68569" bIns="68569" anchor="ctr" anchorCtr="0">
                  <a:noAutofit/>
                </a:bodyPr>
                <a:lstStyle/>
                <a:p>
                  <a:endParaRPr sz="1050"/>
                </a:p>
              </p:txBody>
            </p:sp>
            <p:sp>
              <p:nvSpPr>
                <p:cNvPr id="404" name="Google Shape;8130;p53">
                  <a:extLst>
                    <a:ext uri="{FF2B5EF4-FFF2-40B4-BE49-F238E27FC236}">
                      <a16:creationId xmlns:a16="http://schemas.microsoft.com/office/drawing/2014/main" id="{781230DF-3004-4AC3-8275-C59E9329AEB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280" name="Google Shape;8131;p53">
                <a:extLst>
                  <a:ext uri="{FF2B5EF4-FFF2-40B4-BE49-F238E27FC236}">
                    <a16:creationId xmlns:a16="http://schemas.microsoft.com/office/drawing/2014/main" id="{78994115-531F-4193-936F-CB8C0CCD41C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281" name="Google Shape;8132;p53">
                <a:extLst>
                  <a:ext uri="{FF2B5EF4-FFF2-40B4-BE49-F238E27FC236}">
                    <a16:creationId xmlns:a16="http://schemas.microsoft.com/office/drawing/2014/main" id="{931F5FDC-697D-4D75-956A-1C6F78C248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nvGrpSpPr>
              <p:cNvPr id="282" name="Google Shape;8133;p53">
                <a:extLst>
                  <a:ext uri="{FF2B5EF4-FFF2-40B4-BE49-F238E27FC236}">
                    <a16:creationId xmlns:a16="http://schemas.microsoft.com/office/drawing/2014/main" id="{C57F6495-8121-4373-BA6A-F7C33E65A92E}"/>
                  </a:ext>
                </a:extLst>
              </p:cNvPr>
              <p:cNvGrpSpPr/>
              <p:nvPr/>
            </p:nvGrpSpPr>
            <p:grpSpPr>
              <a:xfrm>
                <a:off x="5341723" y="3775957"/>
                <a:ext cx="31405" cy="26898"/>
                <a:chOff x="5341723" y="3775957"/>
                <a:chExt cx="31405" cy="26898"/>
              </a:xfrm>
              <a:grpFill/>
            </p:grpSpPr>
            <p:sp>
              <p:nvSpPr>
                <p:cNvPr id="401" name="Google Shape;8134;p53">
                  <a:extLst>
                    <a:ext uri="{FF2B5EF4-FFF2-40B4-BE49-F238E27FC236}">
                      <a16:creationId xmlns:a16="http://schemas.microsoft.com/office/drawing/2014/main" id="{3AAAEF94-18E4-4461-8D23-EE1153C60270}"/>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2" name="Google Shape;8135;p53">
                  <a:extLst>
                    <a:ext uri="{FF2B5EF4-FFF2-40B4-BE49-F238E27FC236}">
                      <a16:creationId xmlns:a16="http://schemas.microsoft.com/office/drawing/2014/main" id="{14D7F843-11A2-47CB-A2DC-E0CCF0A9BCE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3" name="Google Shape;8136;p53">
                <a:extLst>
                  <a:ext uri="{FF2B5EF4-FFF2-40B4-BE49-F238E27FC236}">
                    <a16:creationId xmlns:a16="http://schemas.microsoft.com/office/drawing/2014/main" id="{84D83E95-E53C-4B45-B573-8101AC5DAAA9}"/>
                  </a:ext>
                </a:extLst>
              </p:cNvPr>
              <p:cNvGrpSpPr/>
              <p:nvPr/>
            </p:nvGrpSpPr>
            <p:grpSpPr>
              <a:xfrm>
                <a:off x="5439053" y="3699274"/>
                <a:ext cx="31405" cy="26898"/>
                <a:chOff x="5439053" y="3699274"/>
                <a:chExt cx="31405" cy="26898"/>
              </a:xfrm>
              <a:grpFill/>
            </p:grpSpPr>
            <p:sp>
              <p:nvSpPr>
                <p:cNvPr id="399" name="Google Shape;8137;p53">
                  <a:extLst>
                    <a:ext uri="{FF2B5EF4-FFF2-40B4-BE49-F238E27FC236}">
                      <a16:creationId xmlns:a16="http://schemas.microsoft.com/office/drawing/2014/main" id="{1124CDE0-A25E-4187-8910-7688C312717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0" name="Google Shape;8138;p53">
                  <a:extLst>
                    <a:ext uri="{FF2B5EF4-FFF2-40B4-BE49-F238E27FC236}">
                      <a16:creationId xmlns:a16="http://schemas.microsoft.com/office/drawing/2014/main" id="{1EDDE9E8-5BEE-4584-BABC-535885DE99E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4" name="Google Shape;8139;p53">
                <a:extLst>
                  <a:ext uri="{FF2B5EF4-FFF2-40B4-BE49-F238E27FC236}">
                    <a16:creationId xmlns:a16="http://schemas.microsoft.com/office/drawing/2014/main" id="{57C69EAE-4753-4B4E-91EF-CE845BD919A6}"/>
                  </a:ext>
                </a:extLst>
              </p:cNvPr>
              <p:cNvGrpSpPr/>
              <p:nvPr/>
            </p:nvGrpSpPr>
            <p:grpSpPr>
              <a:xfrm>
                <a:off x="5412414" y="3622307"/>
                <a:ext cx="31499" cy="26993"/>
                <a:chOff x="5412414" y="3622307"/>
                <a:chExt cx="31499" cy="26993"/>
              </a:xfrm>
              <a:grpFill/>
            </p:grpSpPr>
            <p:sp>
              <p:nvSpPr>
                <p:cNvPr id="397" name="Google Shape;8140;p53">
                  <a:extLst>
                    <a:ext uri="{FF2B5EF4-FFF2-40B4-BE49-F238E27FC236}">
                      <a16:creationId xmlns:a16="http://schemas.microsoft.com/office/drawing/2014/main" id="{04E7863B-49FE-46A2-98EE-ED42777ADA7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8" name="Google Shape;8141;p53">
                  <a:extLst>
                    <a:ext uri="{FF2B5EF4-FFF2-40B4-BE49-F238E27FC236}">
                      <a16:creationId xmlns:a16="http://schemas.microsoft.com/office/drawing/2014/main" id="{0ADCBF4B-63D0-48EA-812E-6ACD4EBCDCBE}"/>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5" name="Google Shape;8142;p53">
                <a:extLst>
                  <a:ext uri="{FF2B5EF4-FFF2-40B4-BE49-F238E27FC236}">
                    <a16:creationId xmlns:a16="http://schemas.microsoft.com/office/drawing/2014/main" id="{49BA50A0-F9A7-47F7-BC62-6367D03A4422}"/>
                  </a:ext>
                </a:extLst>
              </p:cNvPr>
              <p:cNvGrpSpPr/>
              <p:nvPr/>
            </p:nvGrpSpPr>
            <p:grpSpPr>
              <a:xfrm>
                <a:off x="5476254" y="3473949"/>
                <a:ext cx="26835" cy="26930"/>
                <a:chOff x="5476254" y="3473949"/>
                <a:chExt cx="26835" cy="26930"/>
              </a:xfrm>
              <a:grpFill/>
            </p:grpSpPr>
            <p:sp>
              <p:nvSpPr>
                <p:cNvPr id="395" name="Google Shape;8143;p53">
                  <a:extLst>
                    <a:ext uri="{FF2B5EF4-FFF2-40B4-BE49-F238E27FC236}">
                      <a16:creationId xmlns:a16="http://schemas.microsoft.com/office/drawing/2014/main" id="{EC56BCA1-71E0-440B-9DC7-C176F3A3666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68569" tIns="68569" rIns="68569" bIns="68569" anchor="ctr" anchorCtr="0">
                  <a:noAutofit/>
                </a:bodyPr>
                <a:lstStyle/>
                <a:p>
                  <a:endParaRPr sz="1050"/>
                </a:p>
              </p:txBody>
            </p:sp>
            <p:sp>
              <p:nvSpPr>
                <p:cNvPr id="396" name="Google Shape;8144;p53">
                  <a:extLst>
                    <a:ext uri="{FF2B5EF4-FFF2-40B4-BE49-F238E27FC236}">
                      <a16:creationId xmlns:a16="http://schemas.microsoft.com/office/drawing/2014/main" id="{E52BEB32-6820-4268-A5D0-1A1BB6BD5232}"/>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6" name="Google Shape;8145;p53">
                <a:extLst>
                  <a:ext uri="{FF2B5EF4-FFF2-40B4-BE49-F238E27FC236}">
                    <a16:creationId xmlns:a16="http://schemas.microsoft.com/office/drawing/2014/main" id="{192F1191-5F35-4A0B-A7AA-A9458B23610C}"/>
                  </a:ext>
                </a:extLst>
              </p:cNvPr>
              <p:cNvGrpSpPr/>
              <p:nvPr/>
            </p:nvGrpSpPr>
            <p:grpSpPr>
              <a:xfrm>
                <a:off x="5564547" y="3481594"/>
                <a:ext cx="31397" cy="26898"/>
                <a:chOff x="5564547" y="3481594"/>
                <a:chExt cx="31397" cy="26898"/>
              </a:xfrm>
              <a:grpFill/>
            </p:grpSpPr>
            <p:sp>
              <p:nvSpPr>
                <p:cNvPr id="393" name="Google Shape;8146;p53">
                  <a:extLst>
                    <a:ext uri="{FF2B5EF4-FFF2-40B4-BE49-F238E27FC236}">
                      <a16:creationId xmlns:a16="http://schemas.microsoft.com/office/drawing/2014/main" id="{BEA55810-F753-4FA7-8E10-CD179A084FF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94" name="Google Shape;8147;p53">
                  <a:extLst>
                    <a:ext uri="{FF2B5EF4-FFF2-40B4-BE49-F238E27FC236}">
                      <a16:creationId xmlns:a16="http://schemas.microsoft.com/office/drawing/2014/main" id="{6E0AE1CD-5FA4-4A6D-ABF0-BA1A0C6B822A}"/>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7" name="Google Shape;8148;p53">
                <a:extLst>
                  <a:ext uri="{FF2B5EF4-FFF2-40B4-BE49-F238E27FC236}">
                    <a16:creationId xmlns:a16="http://schemas.microsoft.com/office/drawing/2014/main" id="{AC9C72E6-ECB5-445E-9F67-C36E896D135D}"/>
                  </a:ext>
                </a:extLst>
              </p:cNvPr>
              <p:cNvGrpSpPr/>
              <p:nvPr/>
            </p:nvGrpSpPr>
            <p:grpSpPr>
              <a:xfrm>
                <a:off x="5534101" y="3470174"/>
                <a:ext cx="31397" cy="26906"/>
                <a:chOff x="5534101" y="3470174"/>
                <a:chExt cx="31397" cy="26906"/>
              </a:xfrm>
              <a:grpFill/>
            </p:grpSpPr>
            <p:sp>
              <p:nvSpPr>
                <p:cNvPr id="391" name="Google Shape;8149;p53">
                  <a:extLst>
                    <a:ext uri="{FF2B5EF4-FFF2-40B4-BE49-F238E27FC236}">
                      <a16:creationId xmlns:a16="http://schemas.microsoft.com/office/drawing/2014/main" id="{8C9804AF-3AE0-4427-A17E-AFE0D5E6213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92" name="Google Shape;8150;p53">
                  <a:extLst>
                    <a:ext uri="{FF2B5EF4-FFF2-40B4-BE49-F238E27FC236}">
                      <a16:creationId xmlns:a16="http://schemas.microsoft.com/office/drawing/2014/main" id="{5E10C656-BC27-47F9-A569-FE032B333F3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8" name="Google Shape;8151;p53">
                <a:extLst>
                  <a:ext uri="{FF2B5EF4-FFF2-40B4-BE49-F238E27FC236}">
                    <a16:creationId xmlns:a16="http://schemas.microsoft.com/office/drawing/2014/main" id="{AE17C8D9-B905-4807-955A-C7950418305E}"/>
                  </a:ext>
                </a:extLst>
              </p:cNvPr>
              <p:cNvGrpSpPr/>
              <p:nvPr/>
            </p:nvGrpSpPr>
            <p:grpSpPr>
              <a:xfrm>
                <a:off x="5610879" y="3314486"/>
                <a:ext cx="31499" cy="26938"/>
                <a:chOff x="5610879" y="3314486"/>
                <a:chExt cx="31499" cy="26938"/>
              </a:xfrm>
              <a:grpFill/>
            </p:grpSpPr>
            <p:sp>
              <p:nvSpPr>
                <p:cNvPr id="389" name="Google Shape;8152;p53">
                  <a:extLst>
                    <a:ext uri="{FF2B5EF4-FFF2-40B4-BE49-F238E27FC236}">
                      <a16:creationId xmlns:a16="http://schemas.microsoft.com/office/drawing/2014/main" id="{E4BEFD3C-5DB9-4419-A91E-4ECF7E1115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0" name="Google Shape;8153;p53">
                  <a:extLst>
                    <a:ext uri="{FF2B5EF4-FFF2-40B4-BE49-F238E27FC236}">
                      <a16:creationId xmlns:a16="http://schemas.microsoft.com/office/drawing/2014/main" id="{B976E802-3D5F-4800-8939-09CE3F8EB2A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9" name="Google Shape;8154;p53">
                <a:extLst>
                  <a:ext uri="{FF2B5EF4-FFF2-40B4-BE49-F238E27FC236}">
                    <a16:creationId xmlns:a16="http://schemas.microsoft.com/office/drawing/2014/main" id="{29E92720-121B-416E-B7D4-E823E9ABCE3A}"/>
                  </a:ext>
                </a:extLst>
              </p:cNvPr>
              <p:cNvGrpSpPr/>
              <p:nvPr/>
            </p:nvGrpSpPr>
            <p:grpSpPr>
              <a:xfrm>
                <a:off x="4834525" y="3501382"/>
                <a:ext cx="31499" cy="26898"/>
                <a:chOff x="4834525" y="3501382"/>
                <a:chExt cx="31499" cy="26898"/>
              </a:xfrm>
              <a:grpFill/>
            </p:grpSpPr>
            <p:sp>
              <p:nvSpPr>
                <p:cNvPr id="387" name="Google Shape;8155;p53">
                  <a:extLst>
                    <a:ext uri="{FF2B5EF4-FFF2-40B4-BE49-F238E27FC236}">
                      <a16:creationId xmlns:a16="http://schemas.microsoft.com/office/drawing/2014/main" id="{9BB07743-3EC8-4DFF-810F-F3772C288B1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88" name="Google Shape;8156;p53">
                  <a:extLst>
                    <a:ext uri="{FF2B5EF4-FFF2-40B4-BE49-F238E27FC236}">
                      <a16:creationId xmlns:a16="http://schemas.microsoft.com/office/drawing/2014/main" id="{2F2E4AE3-0FCE-408E-9B93-96A29337166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0" name="Google Shape;8157;p53">
                <a:extLst>
                  <a:ext uri="{FF2B5EF4-FFF2-40B4-BE49-F238E27FC236}">
                    <a16:creationId xmlns:a16="http://schemas.microsoft.com/office/drawing/2014/main" id="{4C671AE2-0866-4ED4-9B74-2EDEC70B1FB4}"/>
                  </a:ext>
                </a:extLst>
              </p:cNvPr>
              <p:cNvGrpSpPr/>
              <p:nvPr/>
            </p:nvGrpSpPr>
            <p:grpSpPr>
              <a:xfrm>
                <a:off x="4898460" y="3580158"/>
                <a:ext cx="31405" cy="26898"/>
                <a:chOff x="4898460" y="3580158"/>
                <a:chExt cx="31405" cy="26898"/>
              </a:xfrm>
              <a:grpFill/>
            </p:grpSpPr>
            <p:sp>
              <p:nvSpPr>
                <p:cNvPr id="385" name="Google Shape;8158;p53">
                  <a:extLst>
                    <a:ext uri="{FF2B5EF4-FFF2-40B4-BE49-F238E27FC236}">
                      <a16:creationId xmlns:a16="http://schemas.microsoft.com/office/drawing/2014/main" id="{385C5D3E-4AD8-45EF-AA37-063441383B89}"/>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86" name="Google Shape;8159;p53">
                  <a:extLst>
                    <a:ext uri="{FF2B5EF4-FFF2-40B4-BE49-F238E27FC236}">
                      <a16:creationId xmlns:a16="http://schemas.microsoft.com/office/drawing/2014/main" id="{09CF22D4-5142-4398-A7E6-9328467CB70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1" name="Google Shape;8160;p53">
                <a:extLst>
                  <a:ext uri="{FF2B5EF4-FFF2-40B4-BE49-F238E27FC236}">
                    <a16:creationId xmlns:a16="http://schemas.microsoft.com/office/drawing/2014/main" id="{8C582189-7571-4F76-B9F8-6B7B689B95D8}"/>
                  </a:ext>
                </a:extLst>
              </p:cNvPr>
              <p:cNvGrpSpPr/>
              <p:nvPr/>
            </p:nvGrpSpPr>
            <p:grpSpPr>
              <a:xfrm>
                <a:off x="4882667" y="3608032"/>
                <a:ext cx="31499" cy="27001"/>
                <a:chOff x="4882667" y="3608032"/>
                <a:chExt cx="31499" cy="27001"/>
              </a:xfrm>
              <a:grpFill/>
            </p:grpSpPr>
            <p:sp>
              <p:nvSpPr>
                <p:cNvPr id="383" name="Google Shape;8161;p53">
                  <a:extLst>
                    <a:ext uri="{FF2B5EF4-FFF2-40B4-BE49-F238E27FC236}">
                      <a16:creationId xmlns:a16="http://schemas.microsoft.com/office/drawing/2014/main" id="{7782DD3A-E600-4761-93C0-10F2F099094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84" name="Google Shape;8162;p53">
                  <a:extLst>
                    <a:ext uri="{FF2B5EF4-FFF2-40B4-BE49-F238E27FC236}">
                      <a16:creationId xmlns:a16="http://schemas.microsoft.com/office/drawing/2014/main" id="{2AD678E0-6FF3-4EF8-B0D4-6DBDF9B9243D}"/>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2" name="Google Shape;8163;p53">
                <a:extLst>
                  <a:ext uri="{FF2B5EF4-FFF2-40B4-BE49-F238E27FC236}">
                    <a16:creationId xmlns:a16="http://schemas.microsoft.com/office/drawing/2014/main" id="{D8FA5F32-02AA-4001-86E4-E5C06FC568F9}"/>
                  </a:ext>
                </a:extLst>
              </p:cNvPr>
              <p:cNvGrpSpPr/>
              <p:nvPr/>
            </p:nvGrpSpPr>
            <p:grpSpPr>
              <a:xfrm>
                <a:off x="4843373" y="3631407"/>
                <a:ext cx="16273" cy="16186"/>
                <a:chOff x="4843373" y="3631407"/>
                <a:chExt cx="16273" cy="16186"/>
              </a:xfrm>
              <a:grpFill/>
            </p:grpSpPr>
            <p:sp>
              <p:nvSpPr>
                <p:cNvPr id="381" name="Google Shape;8164;p53">
                  <a:extLst>
                    <a:ext uri="{FF2B5EF4-FFF2-40B4-BE49-F238E27FC236}">
                      <a16:creationId xmlns:a16="http://schemas.microsoft.com/office/drawing/2014/main" id="{B8206D37-F872-44C2-A1BF-F5F3C006CEF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68569" tIns="68569" rIns="68569" bIns="68569" anchor="ctr" anchorCtr="0">
                  <a:noAutofit/>
                </a:bodyPr>
                <a:lstStyle/>
                <a:p>
                  <a:endParaRPr sz="1050"/>
                </a:p>
              </p:txBody>
            </p:sp>
            <p:sp>
              <p:nvSpPr>
                <p:cNvPr id="382" name="Google Shape;8165;p53">
                  <a:extLst>
                    <a:ext uri="{FF2B5EF4-FFF2-40B4-BE49-F238E27FC236}">
                      <a16:creationId xmlns:a16="http://schemas.microsoft.com/office/drawing/2014/main" id="{2AA81FD3-90BD-44ED-A9CC-9D3DC551487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3" name="Google Shape;8166;p53">
                <a:extLst>
                  <a:ext uri="{FF2B5EF4-FFF2-40B4-BE49-F238E27FC236}">
                    <a16:creationId xmlns:a16="http://schemas.microsoft.com/office/drawing/2014/main" id="{211B6036-8E39-4316-90C2-A3B369A262C6}"/>
                  </a:ext>
                </a:extLst>
              </p:cNvPr>
              <p:cNvGrpSpPr/>
              <p:nvPr/>
            </p:nvGrpSpPr>
            <p:grpSpPr>
              <a:xfrm>
                <a:off x="4727773" y="3591578"/>
                <a:ext cx="31499" cy="26898"/>
                <a:chOff x="4727773" y="3591578"/>
                <a:chExt cx="31499" cy="26898"/>
              </a:xfrm>
              <a:grpFill/>
            </p:grpSpPr>
            <p:sp>
              <p:nvSpPr>
                <p:cNvPr id="379" name="Google Shape;8167;p53">
                  <a:extLst>
                    <a:ext uri="{FF2B5EF4-FFF2-40B4-BE49-F238E27FC236}">
                      <a16:creationId xmlns:a16="http://schemas.microsoft.com/office/drawing/2014/main" id="{051FBA4B-B453-413F-BD9E-3931F47C804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80" name="Google Shape;8168;p53">
                  <a:extLst>
                    <a:ext uri="{FF2B5EF4-FFF2-40B4-BE49-F238E27FC236}">
                      <a16:creationId xmlns:a16="http://schemas.microsoft.com/office/drawing/2014/main" id="{C34BDD2E-E1D0-498D-BD37-357D91EA75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94" name="Google Shape;8169;p53">
                <a:extLst>
                  <a:ext uri="{FF2B5EF4-FFF2-40B4-BE49-F238E27FC236}">
                    <a16:creationId xmlns:a16="http://schemas.microsoft.com/office/drawing/2014/main" id="{D172B2CC-C330-4384-966A-A1F9D44D3B3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295" name="Google Shape;8170;p53">
                <a:extLst>
                  <a:ext uri="{FF2B5EF4-FFF2-40B4-BE49-F238E27FC236}">
                    <a16:creationId xmlns:a16="http://schemas.microsoft.com/office/drawing/2014/main" id="{A7BAE7A8-B129-4450-A86D-DF524CE58010}"/>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nvGrpSpPr>
              <p:cNvPr id="296" name="Google Shape;8171;p53">
                <a:extLst>
                  <a:ext uri="{FF2B5EF4-FFF2-40B4-BE49-F238E27FC236}">
                    <a16:creationId xmlns:a16="http://schemas.microsoft.com/office/drawing/2014/main" id="{20CA43FC-E5EE-45C9-84CE-D80261E66E7D}"/>
                  </a:ext>
                </a:extLst>
              </p:cNvPr>
              <p:cNvGrpSpPr/>
              <p:nvPr/>
            </p:nvGrpSpPr>
            <p:grpSpPr>
              <a:xfrm>
                <a:off x="4609421" y="3577398"/>
                <a:ext cx="31499" cy="27001"/>
                <a:chOff x="4609421" y="3577398"/>
                <a:chExt cx="31499" cy="27001"/>
              </a:xfrm>
              <a:grpFill/>
            </p:grpSpPr>
            <p:sp>
              <p:nvSpPr>
                <p:cNvPr id="377" name="Google Shape;8172;p53">
                  <a:extLst>
                    <a:ext uri="{FF2B5EF4-FFF2-40B4-BE49-F238E27FC236}">
                      <a16:creationId xmlns:a16="http://schemas.microsoft.com/office/drawing/2014/main" id="{EDCC780A-A41E-490C-A754-3CC3AA434BB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78" name="Google Shape;8173;p53">
                  <a:extLst>
                    <a:ext uri="{FF2B5EF4-FFF2-40B4-BE49-F238E27FC236}">
                      <a16:creationId xmlns:a16="http://schemas.microsoft.com/office/drawing/2014/main" id="{EAD77AEB-3FAD-465B-9F02-5C707A77555F}"/>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7" name="Google Shape;8174;p53">
                <a:extLst>
                  <a:ext uri="{FF2B5EF4-FFF2-40B4-BE49-F238E27FC236}">
                    <a16:creationId xmlns:a16="http://schemas.microsoft.com/office/drawing/2014/main" id="{B5EE82F4-05A2-4269-B88B-943FD72251F3}"/>
                  </a:ext>
                </a:extLst>
              </p:cNvPr>
              <p:cNvGrpSpPr/>
              <p:nvPr/>
            </p:nvGrpSpPr>
            <p:grpSpPr>
              <a:xfrm>
                <a:off x="4649289" y="3577398"/>
                <a:ext cx="31499" cy="27001"/>
                <a:chOff x="4649289" y="3577398"/>
                <a:chExt cx="31499" cy="27001"/>
              </a:xfrm>
              <a:grpFill/>
            </p:grpSpPr>
            <p:sp>
              <p:nvSpPr>
                <p:cNvPr id="375" name="Google Shape;8175;p53">
                  <a:extLst>
                    <a:ext uri="{FF2B5EF4-FFF2-40B4-BE49-F238E27FC236}">
                      <a16:creationId xmlns:a16="http://schemas.microsoft.com/office/drawing/2014/main" id="{B1A428D5-7F71-40A5-86D4-F5C5CCD7D22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76" name="Google Shape;8176;p53">
                  <a:extLst>
                    <a:ext uri="{FF2B5EF4-FFF2-40B4-BE49-F238E27FC236}">
                      <a16:creationId xmlns:a16="http://schemas.microsoft.com/office/drawing/2014/main" id="{D784184D-A96F-4FF7-90E6-15F2048B95AF}"/>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8" name="Google Shape;8177;p53">
                <a:extLst>
                  <a:ext uri="{FF2B5EF4-FFF2-40B4-BE49-F238E27FC236}">
                    <a16:creationId xmlns:a16="http://schemas.microsoft.com/office/drawing/2014/main" id="{287F1A5D-35D9-4537-81CF-FB8844934E49}"/>
                  </a:ext>
                </a:extLst>
              </p:cNvPr>
              <p:cNvGrpSpPr/>
              <p:nvPr/>
            </p:nvGrpSpPr>
            <p:grpSpPr>
              <a:xfrm>
                <a:off x="4605614" y="3639523"/>
                <a:ext cx="31499" cy="26906"/>
                <a:chOff x="4605614" y="3639523"/>
                <a:chExt cx="31499" cy="26906"/>
              </a:xfrm>
              <a:grpFill/>
            </p:grpSpPr>
            <p:sp>
              <p:nvSpPr>
                <p:cNvPr id="373" name="Google Shape;8178;p53">
                  <a:extLst>
                    <a:ext uri="{FF2B5EF4-FFF2-40B4-BE49-F238E27FC236}">
                      <a16:creationId xmlns:a16="http://schemas.microsoft.com/office/drawing/2014/main" id="{F88EC27C-CFC6-4282-BC32-30A7D7E1A421}"/>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74" name="Google Shape;8179;p53">
                  <a:extLst>
                    <a:ext uri="{FF2B5EF4-FFF2-40B4-BE49-F238E27FC236}">
                      <a16:creationId xmlns:a16="http://schemas.microsoft.com/office/drawing/2014/main" id="{7DD2B538-62D9-4345-9BD1-1D514B7CC3D6}"/>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9" name="Google Shape;8180;p53">
                <a:extLst>
                  <a:ext uri="{FF2B5EF4-FFF2-40B4-BE49-F238E27FC236}">
                    <a16:creationId xmlns:a16="http://schemas.microsoft.com/office/drawing/2014/main" id="{7434FC42-35A1-48FD-A194-83BD7DC523A8}"/>
                  </a:ext>
                </a:extLst>
              </p:cNvPr>
              <p:cNvGrpSpPr/>
              <p:nvPr/>
            </p:nvGrpSpPr>
            <p:grpSpPr>
              <a:xfrm>
                <a:off x="4785149" y="3618846"/>
                <a:ext cx="26930" cy="26843"/>
                <a:chOff x="4785149" y="3618846"/>
                <a:chExt cx="26930" cy="26843"/>
              </a:xfrm>
              <a:grpFill/>
            </p:grpSpPr>
            <p:sp>
              <p:nvSpPr>
                <p:cNvPr id="371" name="Google Shape;8181;p53">
                  <a:extLst>
                    <a:ext uri="{FF2B5EF4-FFF2-40B4-BE49-F238E27FC236}">
                      <a16:creationId xmlns:a16="http://schemas.microsoft.com/office/drawing/2014/main" id="{27AE7255-DA69-4547-AD02-30578173E5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68569" tIns="68569" rIns="68569" bIns="68569" anchor="ctr" anchorCtr="0">
                  <a:noAutofit/>
                </a:bodyPr>
                <a:lstStyle/>
                <a:p>
                  <a:endParaRPr sz="1050"/>
                </a:p>
              </p:txBody>
            </p:sp>
            <p:sp>
              <p:nvSpPr>
                <p:cNvPr id="372" name="Google Shape;8182;p53">
                  <a:extLst>
                    <a:ext uri="{FF2B5EF4-FFF2-40B4-BE49-F238E27FC236}">
                      <a16:creationId xmlns:a16="http://schemas.microsoft.com/office/drawing/2014/main" id="{44A46885-9A98-44A7-B25B-DBF469972211}"/>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0" name="Google Shape;8183;p53">
                <a:extLst>
                  <a:ext uri="{FF2B5EF4-FFF2-40B4-BE49-F238E27FC236}">
                    <a16:creationId xmlns:a16="http://schemas.microsoft.com/office/drawing/2014/main" id="{AC79DCDF-D6F8-4D7C-9677-79CFFC8FD70D}"/>
                  </a:ext>
                </a:extLst>
              </p:cNvPr>
              <p:cNvGrpSpPr/>
              <p:nvPr/>
            </p:nvGrpSpPr>
            <p:grpSpPr>
              <a:xfrm>
                <a:off x="4810167" y="3601567"/>
                <a:ext cx="31405" cy="26898"/>
                <a:chOff x="4810167" y="3601567"/>
                <a:chExt cx="31405" cy="26898"/>
              </a:xfrm>
              <a:grpFill/>
            </p:grpSpPr>
            <p:sp>
              <p:nvSpPr>
                <p:cNvPr id="369" name="Google Shape;8184;p53">
                  <a:extLst>
                    <a:ext uri="{FF2B5EF4-FFF2-40B4-BE49-F238E27FC236}">
                      <a16:creationId xmlns:a16="http://schemas.microsoft.com/office/drawing/2014/main" id="{6F2EA1F5-9BBB-4DD7-98C3-3C95FF212A0D}"/>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70" name="Google Shape;8185;p53">
                  <a:extLst>
                    <a:ext uri="{FF2B5EF4-FFF2-40B4-BE49-F238E27FC236}">
                      <a16:creationId xmlns:a16="http://schemas.microsoft.com/office/drawing/2014/main" id="{60BC3F69-620E-47C7-90A3-1C9F2D4553C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1" name="Google Shape;8186;p53">
                <a:extLst>
                  <a:ext uri="{FF2B5EF4-FFF2-40B4-BE49-F238E27FC236}">
                    <a16:creationId xmlns:a16="http://schemas.microsoft.com/office/drawing/2014/main" id="{2CF1C132-448F-42BB-AD1A-A66984124A6C}"/>
                  </a:ext>
                </a:extLst>
              </p:cNvPr>
              <p:cNvGrpSpPr/>
              <p:nvPr/>
            </p:nvGrpSpPr>
            <p:grpSpPr>
              <a:xfrm>
                <a:off x="4831002" y="3373230"/>
                <a:ext cx="31405" cy="26898"/>
                <a:chOff x="4831002" y="3373230"/>
                <a:chExt cx="31405" cy="26898"/>
              </a:xfrm>
              <a:grpFill/>
            </p:grpSpPr>
            <p:sp>
              <p:nvSpPr>
                <p:cNvPr id="367" name="Google Shape;8187;p53">
                  <a:extLst>
                    <a:ext uri="{FF2B5EF4-FFF2-40B4-BE49-F238E27FC236}">
                      <a16:creationId xmlns:a16="http://schemas.microsoft.com/office/drawing/2014/main" id="{B2B92D2E-BE00-40CB-ADD9-7292CC4DD7B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68" name="Google Shape;8188;p53">
                  <a:extLst>
                    <a:ext uri="{FF2B5EF4-FFF2-40B4-BE49-F238E27FC236}">
                      <a16:creationId xmlns:a16="http://schemas.microsoft.com/office/drawing/2014/main" id="{82DBA9A8-EA24-4168-B572-8D50471B29E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2" name="Google Shape;8189;p53">
                <a:extLst>
                  <a:ext uri="{FF2B5EF4-FFF2-40B4-BE49-F238E27FC236}">
                    <a16:creationId xmlns:a16="http://schemas.microsoft.com/office/drawing/2014/main" id="{D079F02D-96BC-4505-8B46-D3EE3DEDB90A}"/>
                  </a:ext>
                </a:extLst>
              </p:cNvPr>
              <p:cNvGrpSpPr/>
              <p:nvPr/>
            </p:nvGrpSpPr>
            <p:grpSpPr>
              <a:xfrm>
                <a:off x="4719311" y="3355054"/>
                <a:ext cx="31499" cy="27001"/>
                <a:chOff x="4719311" y="3355054"/>
                <a:chExt cx="31499" cy="27001"/>
              </a:xfrm>
              <a:grpFill/>
            </p:grpSpPr>
            <p:sp>
              <p:nvSpPr>
                <p:cNvPr id="365" name="Google Shape;8190;p53">
                  <a:extLst>
                    <a:ext uri="{FF2B5EF4-FFF2-40B4-BE49-F238E27FC236}">
                      <a16:creationId xmlns:a16="http://schemas.microsoft.com/office/drawing/2014/main" id="{0DE64A3C-667D-41DB-A4B4-2FA0847E16E6}"/>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66" name="Google Shape;8191;p53">
                  <a:extLst>
                    <a:ext uri="{FF2B5EF4-FFF2-40B4-BE49-F238E27FC236}">
                      <a16:creationId xmlns:a16="http://schemas.microsoft.com/office/drawing/2014/main" id="{3C615EEA-9D61-4D84-8E2C-95E14A008342}"/>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3" name="Google Shape;8192;p53">
                <a:extLst>
                  <a:ext uri="{FF2B5EF4-FFF2-40B4-BE49-F238E27FC236}">
                    <a16:creationId xmlns:a16="http://schemas.microsoft.com/office/drawing/2014/main" id="{30C55911-1D8B-4329-8EB0-B708DBAD337F}"/>
                  </a:ext>
                </a:extLst>
              </p:cNvPr>
              <p:cNvGrpSpPr/>
              <p:nvPr/>
            </p:nvGrpSpPr>
            <p:grpSpPr>
              <a:xfrm>
                <a:off x="4798755" y="3450260"/>
                <a:ext cx="26930" cy="26930"/>
                <a:chOff x="4798755" y="3450260"/>
                <a:chExt cx="26930" cy="26930"/>
              </a:xfrm>
              <a:grpFill/>
            </p:grpSpPr>
            <p:sp>
              <p:nvSpPr>
                <p:cNvPr id="363" name="Google Shape;8193;p53">
                  <a:extLst>
                    <a:ext uri="{FF2B5EF4-FFF2-40B4-BE49-F238E27FC236}">
                      <a16:creationId xmlns:a16="http://schemas.microsoft.com/office/drawing/2014/main" id="{9AA1F2F1-D341-46D3-A16A-B01F177FD8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68569" tIns="68569" rIns="68569" bIns="68569" anchor="ctr" anchorCtr="0">
                  <a:noAutofit/>
                </a:bodyPr>
                <a:lstStyle/>
                <a:p>
                  <a:endParaRPr sz="1050"/>
                </a:p>
              </p:txBody>
            </p:sp>
            <p:sp>
              <p:nvSpPr>
                <p:cNvPr id="364" name="Google Shape;8194;p53">
                  <a:extLst>
                    <a:ext uri="{FF2B5EF4-FFF2-40B4-BE49-F238E27FC236}">
                      <a16:creationId xmlns:a16="http://schemas.microsoft.com/office/drawing/2014/main" id="{3337CA9D-804A-48D7-8EDD-9BF746066181}"/>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4" name="Google Shape;8195;p53">
                <a:extLst>
                  <a:ext uri="{FF2B5EF4-FFF2-40B4-BE49-F238E27FC236}">
                    <a16:creationId xmlns:a16="http://schemas.microsoft.com/office/drawing/2014/main" id="{71461462-15E5-4C45-A83F-4E907C3F30BB}"/>
                  </a:ext>
                </a:extLst>
              </p:cNvPr>
              <p:cNvGrpSpPr/>
              <p:nvPr/>
            </p:nvGrpSpPr>
            <p:grpSpPr>
              <a:xfrm>
                <a:off x="4645576" y="3467555"/>
                <a:ext cx="31405" cy="26953"/>
                <a:chOff x="4645576" y="3467555"/>
                <a:chExt cx="31405" cy="26953"/>
              </a:xfrm>
              <a:grpFill/>
            </p:grpSpPr>
            <p:sp>
              <p:nvSpPr>
                <p:cNvPr id="361" name="Google Shape;8196;p53">
                  <a:extLst>
                    <a:ext uri="{FF2B5EF4-FFF2-40B4-BE49-F238E27FC236}">
                      <a16:creationId xmlns:a16="http://schemas.microsoft.com/office/drawing/2014/main" id="{AB77B040-55EE-45E8-AFE7-02690486FE7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62" name="Google Shape;8197;p53">
                  <a:extLst>
                    <a:ext uri="{FF2B5EF4-FFF2-40B4-BE49-F238E27FC236}">
                      <a16:creationId xmlns:a16="http://schemas.microsoft.com/office/drawing/2014/main" id="{863216CB-4A27-415F-82B9-15358E80C7D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5" name="Google Shape;8198;p53">
                <a:extLst>
                  <a:ext uri="{FF2B5EF4-FFF2-40B4-BE49-F238E27FC236}">
                    <a16:creationId xmlns:a16="http://schemas.microsoft.com/office/drawing/2014/main" id="{6B5B52C8-5298-4754-8271-3778BA4E5AB5}"/>
                  </a:ext>
                </a:extLst>
              </p:cNvPr>
              <p:cNvGrpSpPr/>
              <p:nvPr/>
            </p:nvGrpSpPr>
            <p:grpSpPr>
              <a:xfrm>
                <a:off x="4687631" y="3583965"/>
                <a:ext cx="31499" cy="26898"/>
                <a:chOff x="4687631" y="3583965"/>
                <a:chExt cx="31499" cy="26898"/>
              </a:xfrm>
              <a:grpFill/>
            </p:grpSpPr>
            <p:sp>
              <p:nvSpPr>
                <p:cNvPr id="359" name="Google Shape;8199;p53">
                  <a:extLst>
                    <a:ext uri="{FF2B5EF4-FFF2-40B4-BE49-F238E27FC236}">
                      <a16:creationId xmlns:a16="http://schemas.microsoft.com/office/drawing/2014/main" id="{6BD5E13F-CE98-426F-BF94-8BE0B94F67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360" name="Google Shape;8200;p53">
                  <a:extLst>
                    <a:ext uri="{FF2B5EF4-FFF2-40B4-BE49-F238E27FC236}">
                      <a16:creationId xmlns:a16="http://schemas.microsoft.com/office/drawing/2014/main" id="{42750705-2660-4708-A1B6-BDAC46B2EA1A}"/>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6" name="Google Shape;8201;p53">
                <a:extLst>
                  <a:ext uri="{FF2B5EF4-FFF2-40B4-BE49-F238E27FC236}">
                    <a16:creationId xmlns:a16="http://schemas.microsoft.com/office/drawing/2014/main" id="{3A168F1E-F840-4841-A126-3D7986D475CF}"/>
                  </a:ext>
                </a:extLst>
              </p:cNvPr>
              <p:cNvGrpSpPr/>
              <p:nvPr/>
            </p:nvGrpSpPr>
            <p:grpSpPr>
              <a:xfrm>
                <a:off x="4719311" y="3471314"/>
                <a:ext cx="31499" cy="27001"/>
                <a:chOff x="4719311" y="3471314"/>
                <a:chExt cx="31499" cy="27001"/>
              </a:xfrm>
              <a:grpFill/>
            </p:grpSpPr>
            <p:sp>
              <p:nvSpPr>
                <p:cNvPr id="357" name="Google Shape;8202;p53">
                  <a:extLst>
                    <a:ext uri="{FF2B5EF4-FFF2-40B4-BE49-F238E27FC236}">
                      <a16:creationId xmlns:a16="http://schemas.microsoft.com/office/drawing/2014/main" id="{F6868F44-0A7B-4DC0-8F01-6DA719A4A6F1}"/>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58" name="Google Shape;8203;p53">
                  <a:extLst>
                    <a:ext uri="{FF2B5EF4-FFF2-40B4-BE49-F238E27FC236}">
                      <a16:creationId xmlns:a16="http://schemas.microsoft.com/office/drawing/2014/main" id="{B18245F7-5F99-479D-9F27-881C8B3B80AB}"/>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7" name="Google Shape;8204;p53">
                <a:extLst>
                  <a:ext uri="{FF2B5EF4-FFF2-40B4-BE49-F238E27FC236}">
                    <a16:creationId xmlns:a16="http://schemas.microsoft.com/office/drawing/2014/main" id="{58B98213-A6F5-4B62-9F07-EAB1F165B158}"/>
                  </a:ext>
                </a:extLst>
              </p:cNvPr>
              <p:cNvGrpSpPr/>
              <p:nvPr/>
            </p:nvGrpSpPr>
            <p:grpSpPr>
              <a:xfrm>
                <a:off x="4719311" y="3434404"/>
                <a:ext cx="31499" cy="26898"/>
                <a:chOff x="4719311" y="3434404"/>
                <a:chExt cx="31499" cy="26898"/>
              </a:xfrm>
              <a:grpFill/>
            </p:grpSpPr>
            <p:sp>
              <p:nvSpPr>
                <p:cNvPr id="355" name="Google Shape;8205;p53">
                  <a:extLst>
                    <a:ext uri="{FF2B5EF4-FFF2-40B4-BE49-F238E27FC236}">
                      <a16:creationId xmlns:a16="http://schemas.microsoft.com/office/drawing/2014/main" id="{6102BD7F-E1CE-4F0D-8264-F7A9A5CED14D}"/>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56" name="Google Shape;8206;p53">
                  <a:extLst>
                    <a:ext uri="{FF2B5EF4-FFF2-40B4-BE49-F238E27FC236}">
                      <a16:creationId xmlns:a16="http://schemas.microsoft.com/office/drawing/2014/main" id="{5B19B5D1-47FE-446A-8B94-EF5C34C6705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8" name="Google Shape;8207;p53">
                <a:extLst>
                  <a:ext uri="{FF2B5EF4-FFF2-40B4-BE49-F238E27FC236}">
                    <a16:creationId xmlns:a16="http://schemas.microsoft.com/office/drawing/2014/main" id="{61825018-6903-4CF4-8FEA-25AEA075E32B}"/>
                  </a:ext>
                </a:extLst>
              </p:cNvPr>
              <p:cNvGrpSpPr/>
              <p:nvPr/>
            </p:nvGrpSpPr>
            <p:grpSpPr>
              <a:xfrm>
                <a:off x="4768876" y="3401772"/>
                <a:ext cx="31499" cy="26898"/>
                <a:chOff x="4768876" y="3401772"/>
                <a:chExt cx="31499" cy="26898"/>
              </a:xfrm>
              <a:grpFill/>
            </p:grpSpPr>
            <p:sp>
              <p:nvSpPr>
                <p:cNvPr id="353" name="Google Shape;8208;p53">
                  <a:extLst>
                    <a:ext uri="{FF2B5EF4-FFF2-40B4-BE49-F238E27FC236}">
                      <a16:creationId xmlns:a16="http://schemas.microsoft.com/office/drawing/2014/main" id="{71304DFF-C14B-47DB-ACC9-CEB98FE354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54" name="Google Shape;8209;p53">
                  <a:extLst>
                    <a:ext uri="{FF2B5EF4-FFF2-40B4-BE49-F238E27FC236}">
                      <a16:creationId xmlns:a16="http://schemas.microsoft.com/office/drawing/2014/main" id="{330E4454-1D40-432E-9491-AD18E93DC6A0}"/>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9" name="Google Shape;8210;p53">
                <a:extLst>
                  <a:ext uri="{FF2B5EF4-FFF2-40B4-BE49-F238E27FC236}">
                    <a16:creationId xmlns:a16="http://schemas.microsoft.com/office/drawing/2014/main" id="{80D18B94-3842-49B5-AB3B-D3EACB23FAB3}"/>
                  </a:ext>
                </a:extLst>
              </p:cNvPr>
              <p:cNvGrpSpPr/>
              <p:nvPr/>
            </p:nvGrpSpPr>
            <p:grpSpPr>
              <a:xfrm>
                <a:off x="4762214" y="3471377"/>
                <a:ext cx="26938" cy="26938"/>
                <a:chOff x="4762214" y="3471377"/>
                <a:chExt cx="26938" cy="26938"/>
              </a:xfrm>
              <a:grpFill/>
            </p:grpSpPr>
            <p:sp>
              <p:nvSpPr>
                <p:cNvPr id="351" name="Google Shape;8211;p53">
                  <a:extLst>
                    <a:ext uri="{FF2B5EF4-FFF2-40B4-BE49-F238E27FC236}">
                      <a16:creationId xmlns:a16="http://schemas.microsoft.com/office/drawing/2014/main" id="{387D3437-FE31-4789-BF47-D57C8F7803A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68569" tIns="68569" rIns="68569" bIns="68569" anchor="ctr" anchorCtr="0">
                  <a:noAutofit/>
                </a:bodyPr>
                <a:lstStyle/>
                <a:p>
                  <a:endParaRPr sz="1050"/>
                </a:p>
              </p:txBody>
            </p:sp>
            <p:sp>
              <p:nvSpPr>
                <p:cNvPr id="352" name="Google Shape;8212;p53">
                  <a:extLst>
                    <a:ext uri="{FF2B5EF4-FFF2-40B4-BE49-F238E27FC236}">
                      <a16:creationId xmlns:a16="http://schemas.microsoft.com/office/drawing/2014/main" id="{F9BA10E1-C473-4B7B-A0EA-E16ED66094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0" name="Google Shape;8213;p53">
                <a:extLst>
                  <a:ext uri="{FF2B5EF4-FFF2-40B4-BE49-F238E27FC236}">
                    <a16:creationId xmlns:a16="http://schemas.microsoft.com/office/drawing/2014/main" id="{0839B0F9-9C0A-4FB1-BCCB-C85C8E5B998B}"/>
                  </a:ext>
                </a:extLst>
              </p:cNvPr>
              <p:cNvGrpSpPr/>
              <p:nvPr/>
            </p:nvGrpSpPr>
            <p:grpSpPr>
              <a:xfrm>
                <a:off x="4790473" y="3344782"/>
                <a:ext cx="31405" cy="26898"/>
                <a:chOff x="4790473" y="3344782"/>
                <a:chExt cx="31405" cy="26898"/>
              </a:xfrm>
              <a:grpFill/>
            </p:grpSpPr>
            <p:sp>
              <p:nvSpPr>
                <p:cNvPr id="349" name="Google Shape;8214;p53">
                  <a:extLst>
                    <a:ext uri="{FF2B5EF4-FFF2-40B4-BE49-F238E27FC236}">
                      <a16:creationId xmlns:a16="http://schemas.microsoft.com/office/drawing/2014/main" id="{F2D4ACD9-90D4-408F-9B04-92C832B683D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50" name="Google Shape;8215;p53">
                  <a:extLst>
                    <a:ext uri="{FF2B5EF4-FFF2-40B4-BE49-F238E27FC236}">
                      <a16:creationId xmlns:a16="http://schemas.microsoft.com/office/drawing/2014/main" id="{EA6E7250-A25F-4DD6-A8F4-00FA678B1BC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1" name="Google Shape;8216;p53">
                <a:extLst>
                  <a:ext uri="{FF2B5EF4-FFF2-40B4-BE49-F238E27FC236}">
                    <a16:creationId xmlns:a16="http://schemas.microsoft.com/office/drawing/2014/main" id="{5E9DFBE2-1F39-4488-A4DB-78EE9D6E1EE4}"/>
                  </a:ext>
                </a:extLst>
              </p:cNvPr>
              <p:cNvGrpSpPr/>
              <p:nvPr/>
            </p:nvGrpSpPr>
            <p:grpSpPr>
              <a:xfrm>
                <a:off x="4823774" y="3950733"/>
                <a:ext cx="37398" cy="32034"/>
                <a:chOff x="4823774" y="3950733"/>
                <a:chExt cx="37398" cy="32034"/>
              </a:xfrm>
              <a:grpFill/>
            </p:grpSpPr>
            <p:sp>
              <p:nvSpPr>
                <p:cNvPr id="347" name="Google Shape;8217;p53">
                  <a:extLst>
                    <a:ext uri="{FF2B5EF4-FFF2-40B4-BE49-F238E27FC236}">
                      <a16:creationId xmlns:a16="http://schemas.microsoft.com/office/drawing/2014/main" id="{5025B270-C883-4F8D-A423-E017547A5FE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68569" tIns="68569" rIns="68569" bIns="68569" anchor="ctr" anchorCtr="0">
                  <a:noAutofit/>
                </a:bodyPr>
                <a:lstStyle/>
                <a:p>
                  <a:endParaRPr sz="1050"/>
                </a:p>
              </p:txBody>
            </p:sp>
            <p:sp>
              <p:nvSpPr>
                <p:cNvPr id="348" name="Google Shape;8218;p53">
                  <a:extLst>
                    <a:ext uri="{FF2B5EF4-FFF2-40B4-BE49-F238E27FC236}">
                      <a16:creationId xmlns:a16="http://schemas.microsoft.com/office/drawing/2014/main" id="{5EF1ABC4-89EF-48B3-910D-11659EB81016}"/>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2" name="Google Shape;8219;p53">
                <a:extLst>
                  <a:ext uri="{FF2B5EF4-FFF2-40B4-BE49-F238E27FC236}">
                    <a16:creationId xmlns:a16="http://schemas.microsoft.com/office/drawing/2014/main" id="{BDCD5EEF-0E41-41B8-818B-AA3A77171668}"/>
                  </a:ext>
                </a:extLst>
              </p:cNvPr>
              <p:cNvGrpSpPr/>
              <p:nvPr/>
            </p:nvGrpSpPr>
            <p:grpSpPr>
              <a:xfrm>
                <a:off x="4823396" y="4110566"/>
                <a:ext cx="31405" cy="26906"/>
                <a:chOff x="4823396" y="4110566"/>
                <a:chExt cx="31405" cy="26906"/>
              </a:xfrm>
              <a:grpFill/>
            </p:grpSpPr>
            <p:sp>
              <p:nvSpPr>
                <p:cNvPr id="345" name="Google Shape;8220;p53">
                  <a:extLst>
                    <a:ext uri="{FF2B5EF4-FFF2-40B4-BE49-F238E27FC236}">
                      <a16:creationId xmlns:a16="http://schemas.microsoft.com/office/drawing/2014/main" id="{F32A12ED-EA89-4519-AADF-951D3156476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46" name="Google Shape;8221;p53">
                  <a:extLst>
                    <a:ext uri="{FF2B5EF4-FFF2-40B4-BE49-F238E27FC236}">
                      <a16:creationId xmlns:a16="http://schemas.microsoft.com/office/drawing/2014/main" id="{73295BF7-0E28-4654-9651-ED8D769908CC}"/>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3" name="Google Shape;8222;p53">
                <a:extLst>
                  <a:ext uri="{FF2B5EF4-FFF2-40B4-BE49-F238E27FC236}">
                    <a16:creationId xmlns:a16="http://schemas.microsoft.com/office/drawing/2014/main" id="{B6A7BE82-3C5F-47EA-8EA4-0C2AE77592F1}"/>
                  </a:ext>
                </a:extLst>
              </p:cNvPr>
              <p:cNvGrpSpPr/>
              <p:nvPr/>
            </p:nvGrpSpPr>
            <p:grpSpPr>
              <a:xfrm>
                <a:off x="4838332" y="3821150"/>
                <a:ext cx="31499" cy="26898"/>
                <a:chOff x="4838332" y="3821150"/>
                <a:chExt cx="31499" cy="26898"/>
              </a:xfrm>
              <a:grpFill/>
            </p:grpSpPr>
            <p:sp>
              <p:nvSpPr>
                <p:cNvPr id="343" name="Google Shape;8223;p53">
                  <a:extLst>
                    <a:ext uri="{FF2B5EF4-FFF2-40B4-BE49-F238E27FC236}">
                      <a16:creationId xmlns:a16="http://schemas.microsoft.com/office/drawing/2014/main" id="{7AD4DB9A-9DDA-41AC-99E4-83A915F7FFB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44" name="Google Shape;8224;p53">
                  <a:extLst>
                    <a:ext uri="{FF2B5EF4-FFF2-40B4-BE49-F238E27FC236}">
                      <a16:creationId xmlns:a16="http://schemas.microsoft.com/office/drawing/2014/main" id="{282BF605-D952-424E-ACBE-3DC6A46746D6}"/>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4" name="Google Shape;8225;p53">
                <a:extLst>
                  <a:ext uri="{FF2B5EF4-FFF2-40B4-BE49-F238E27FC236}">
                    <a16:creationId xmlns:a16="http://schemas.microsoft.com/office/drawing/2014/main" id="{25D31761-FCEB-4C7B-8D05-021E5CC5D3B2}"/>
                  </a:ext>
                </a:extLst>
              </p:cNvPr>
              <p:cNvGrpSpPr/>
              <p:nvPr/>
            </p:nvGrpSpPr>
            <p:grpSpPr>
              <a:xfrm>
                <a:off x="4661275" y="3815007"/>
                <a:ext cx="36824" cy="31523"/>
                <a:chOff x="4661275" y="3815007"/>
                <a:chExt cx="36824" cy="31523"/>
              </a:xfrm>
              <a:grpFill/>
            </p:grpSpPr>
            <p:sp>
              <p:nvSpPr>
                <p:cNvPr id="341" name="Google Shape;8226;p53">
                  <a:extLst>
                    <a:ext uri="{FF2B5EF4-FFF2-40B4-BE49-F238E27FC236}">
                      <a16:creationId xmlns:a16="http://schemas.microsoft.com/office/drawing/2014/main" id="{59DA4368-34DF-4810-8A33-D657430AA63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68569" tIns="68569" rIns="68569" bIns="68569" anchor="ctr" anchorCtr="0">
                  <a:noAutofit/>
                </a:bodyPr>
                <a:lstStyle/>
                <a:p>
                  <a:endParaRPr sz="1050"/>
                </a:p>
              </p:txBody>
            </p:sp>
            <p:sp>
              <p:nvSpPr>
                <p:cNvPr id="342" name="Google Shape;8227;p53">
                  <a:extLst>
                    <a:ext uri="{FF2B5EF4-FFF2-40B4-BE49-F238E27FC236}">
                      <a16:creationId xmlns:a16="http://schemas.microsoft.com/office/drawing/2014/main" id="{A60A1CEA-FC83-4123-A5C9-88077C6C0FE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5" name="Google Shape;8228;p53">
                <a:extLst>
                  <a:ext uri="{FF2B5EF4-FFF2-40B4-BE49-F238E27FC236}">
                    <a16:creationId xmlns:a16="http://schemas.microsoft.com/office/drawing/2014/main" id="{F8BAF47D-49EF-49DE-9B2E-503CF70C084A}"/>
                  </a:ext>
                </a:extLst>
              </p:cNvPr>
              <p:cNvGrpSpPr/>
              <p:nvPr/>
            </p:nvGrpSpPr>
            <p:grpSpPr>
              <a:xfrm>
                <a:off x="4558998" y="3851037"/>
                <a:ext cx="33591" cy="28699"/>
                <a:chOff x="4558998" y="3851037"/>
                <a:chExt cx="33591" cy="28699"/>
              </a:xfrm>
              <a:grpFill/>
            </p:grpSpPr>
            <p:sp>
              <p:nvSpPr>
                <p:cNvPr id="339" name="Google Shape;8229;p53">
                  <a:extLst>
                    <a:ext uri="{FF2B5EF4-FFF2-40B4-BE49-F238E27FC236}">
                      <a16:creationId xmlns:a16="http://schemas.microsoft.com/office/drawing/2014/main" id="{E80311C0-9521-4E36-A9F6-1B0E28CD757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68569" tIns="68569" rIns="68569" bIns="68569" anchor="ctr" anchorCtr="0">
                  <a:noAutofit/>
                </a:bodyPr>
                <a:lstStyle/>
                <a:p>
                  <a:endParaRPr sz="1050"/>
                </a:p>
              </p:txBody>
            </p:sp>
            <p:sp>
              <p:nvSpPr>
                <p:cNvPr id="340" name="Google Shape;8230;p53">
                  <a:extLst>
                    <a:ext uri="{FF2B5EF4-FFF2-40B4-BE49-F238E27FC236}">
                      <a16:creationId xmlns:a16="http://schemas.microsoft.com/office/drawing/2014/main" id="{73EB8D42-C9A5-45A5-8A52-6C19A34C8395}"/>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6" name="Google Shape;8231;p53">
                <a:extLst>
                  <a:ext uri="{FF2B5EF4-FFF2-40B4-BE49-F238E27FC236}">
                    <a16:creationId xmlns:a16="http://schemas.microsoft.com/office/drawing/2014/main" id="{A2FCB3CA-3CFE-4F43-BD36-954162635E8E}"/>
                  </a:ext>
                </a:extLst>
              </p:cNvPr>
              <p:cNvGrpSpPr/>
              <p:nvPr/>
            </p:nvGrpSpPr>
            <p:grpSpPr>
              <a:xfrm>
                <a:off x="4696762" y="3638587"/>
                <a:ext cx="33591" cy="28794"/>
                <a:chOff x="4696762" y="3638587"/>
                <a:chExt cx="33591" cy="28794"/>
              </a:xfrm>
              <a:grpFill/>
            </p:grpSpPr>
            <p:sp>
              <p:nvSpPr>
                <p:cNvPr id="337" name="Google Shape;8232;p53">
                  <a:extLst>
                    <a:ext uri="{FF2B5EF4-FFF2-40B4-BE49-F238E27FC236}">
                      <a16:creationId xmlns:a16="http://schemas.microsoft.com/office/drawing/2014/main" id="{0D081219-5CBC-4363-AFA0-B58D21AAB23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68569" tIns="68569" rIns="68569" bIns="68569" anchor="ctr" anchorCtr="0">
                  <a:noAutofit/>
                </a:bodyPr>
                <a:lstStyle/>
                <a:p>
                  <a:endParaRPr sz="1050"/>
                </a:p>
              </p:txBody>
            </p:sp>
            <p:sp>
              <p:nvSpPr>
                <p:cNvPr id="338" name="Google Shape;8233;p53">
                  <a:extLst>
                    <a:ext uri="{FF2B5EF4-FFF2-40B4-BE49-F238E27FC236}">
                      <a16:creationId xmlns:a16="http://schemas.microsoft.com/office/drawing/2014/main" id="{881A31F7-66E6-424D-A777-48E1071359F6}"/>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7" name="Google Shape;8234;p53">
                <a:extLst>
                  <a:ext uri="{FF2B5EF4-FFF2-40B4-BE49-F238E27FC236}">
                    <a16:creationId xmlns:a16="http://schemas.microsoft.com/office/drawing/2014/main" id="{CEA6E649-7922-4E43-B5EE-9B6DED2C3BF7}"/>
                  </a:ext>
                </a:extLst>
              </p:cNvPr>
              <p:cNvGrpSpPr/>
              <p:nvPr/>
            </p:nvGrpSpPr>
            <p:grpSpPr>
              <a:xfrm>
                <a:off x="4929479" y="3939140"/>
                <a:ext cx="33497" cy="28692"/>
                <a:chOff x="4929479" y="3939140"/>
                <a:chExt cx="33497" cy="28692"/>
              </a:xfrm>
              <a:grpFill/>
            </p:grpSpPr>
            <p:sp>
              <p:nvSpPr>
                <p:cNvPr id="335" name="Google Shape;8235;p53">
                  <a:extLst>
                    <a:ext uri="{FF2B5EF4-FFF2-40B4-BE49-F238E27FC236}">
                      <a16:creationId xmlns:a16="http://schemas.microsoft.com/office/drawing/2014/main" id="{DF5EE51F-B57B-434E-A07A-6312693137C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336" name="Google Shape;8236;p53">
                  <a:extLst>
                    <a:ext uri="{FF2B5EF4-FFF2-40B4-BE49-F238E27FC236}">
                      <a16:creationId xmlns:a16="http://schemas.microsoft.com/office/drawing/2014/main" id="{4FAD5616-B3C3-4842-8E05-1669CE578FCF}"/>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8" name="Google Shape;8237;p53">
                <a:extLst>
                  <a:ext uri="{FF2B5EF4-FFF2-40B4-BE49-F238E27FC236}">
                    <a16:creationId xmlns:a16="http://schemas.microsoft.com/office/drawing/2014/main" id="{9ECDEF93-9F84-4F57-A5B2-D9988C564BCA}"/>
                  </a:ext>
                </a:extLst>
              </p:cNvPr>
              <p:cNvGrpSpPr/>
              <p:nvPr/>
            </p:nvGrpSpPr>
            <p:grpSpPr>
              <a:xfrm>
                <a:off x="4907119" y="3986039"/>
                <a:ext cx="33497" cy="28699"/>
                <a:chOff x="4907119" y="3986039"/>
                <a:chExt cx="33497" cy="28699"/>
              </a:xfrm>
              <a:grpFill/>
            </p:grpSpPr>
            <p:sp>
              <p:nvSpPr>
                <p:cNvPr id="333" name="Google Shape;8238;p53">
                  <a:extLst>
                    <a:ext uri="{FF2B5EF4-FFF2-40B4-BE49-F238E27FC236}">
                      <a16:creationId xmlns:a16="http://schemas.microsoft.com/office/drawing/2014/main" id="{613ACF33-2AD2-4CD0-A0BE-62B45BB241B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334" name="Google Shape;8239;p53">
                  <a:extLst>
                    <a:ext uri="{FF2B5EF4-FFF2-40B4-BE49-F238E27FC236}">
                      <a16:creationId xmlns:a16="http://schemas.microsoft.com/office/drawing/2014/main" id="{4A508548-B94C-4AC9-B2BD-87BF9EAB08EB}"/>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9" name="Google Shape;8240;p53">
                <a:extLst>
                  <a:ext uri="{FF2B5EF4-FFF2-40B4-BE49-F238E27FC236}">
                    <a16:creationId xmlns:a16="http://schemas.microsoft.com/office/drawing/2014/main" id="{054FB04F-54E1-41F1-9747-EB42C0C9E980}"/>
                  </a:ext>
                </a:extLst>
              </p:cNvPr>
              <p:cNvGrpSpPr/>
              <p:nvPr/>
            </p:nvGrpSpPr>
            <p:grpSpPr>
              <a:xfrm>
                <a:off x="4911783" y="4048102"/>
                <a:ext cx="33591" cy="28762"/>
                <a:chOff x="4911783" y="4048102"/>
                <a:chExt cx="33591" cy="28762"/>
              </a:xfrm>
              <a:grpFill/>
            </p:grpSpPr>
            <p:sp>
              <p:nvSpPr>
                <p:cNvPr id="331" name="Google Shape;8241;p53">
                  <a:extLst>
                    <a:ext uri="{FF2B5EF4-FFF2-40B4-BE49-F238E27FC236}">
                      <a16:creationId xmlns:a16="http://schemas.microsoft.com/office/drawing/2014/main" id="{6E1ED81F-831F-45BD-88F6-CA92B60C3F5D}"/>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32" name="Google Shape;8242;p53">
                  <a:extLst>
                    <a:ext uri="{FF2B5EF4-FFF2-40B4-BE49-F238E27FC236}">
                      <a16:creationId xmlns:a16="http://schemas.microsoft.com/office/drawing/2014/main" id="{31BB00D8-260A-4996-9149-8B3809687BD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20" name="Google Shape;8243;p53">
                <a:extLst>
                  <a:ext uri="{FF2B5EF4-FFF2-40B4-BE49-F238E27FC236}">
                    <a16:creationId xmlns:a16="http://schemas.microsoft.com/office/drawing/2014/main" id="{2991AE6C-1B7C-4BCD-A1F1-AF2895C3310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21" name="Google Shape;8244;p53">
                <a:extLst>
                  <a:ext uri="{FF2B5EF4-FFF2-40B4-BE49-F238E27FC236}">
                    <a16:creationId xmlns:a16="http://schemas.microsoft.com/office/drawing/2014/main" id="{0805C269-6135-4E75-AAF0-C5DD62E0F3AB}"/>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nvGrpSpPr>
              <p:cNvPr id="322" name="Google Shape;8245;p53">
                <a:extLst>
                  <a:ext uri="{FF2B5EF4-FFF2-40B4-BE49-F238E27FC236}">
                    <a16:creationId xmlns:a16="http://schemas.microsoft.com/office/drawing/2014/main" id="{EF81AE4E-BAF0-4BC2-BBB8-5676E8754FB1}"/>
                  </a:ext>
                </a:extLst>
              </p:cNvPr>
              <p:cNvGrpSpPr/>
              <p:nvPr/>
            </p:nvGrpSpPr>
            <p:grpSpPr>
              <a:xfrm>
                <a:off x="4762623" y="3837847"/>
                <a:ext cx="42416" cy="36273"/>
                <a:chOff x="4762623" y="3837847"/>
                <a:chExt cx="42416" cy="36273"/>
              </a:xfrm>
              <a:grpFill/>
            </p:grpSpPr>
            <p:sp>
              <p:nvSpPr>
                <p:cNvPr id="329" name="Google Shape;8246;p53">
                  <a:extLst>
                    <a:ext uri="{FF2B5EF4-FFF2-40B4-BE49-F238E27FC236}">
                      <a16:creationId xmlns:a16="http://schemas.microsoft.com/office/drawing/2014/main" id="{2BF49180-D9A8-40C7-B0E3-561363032D2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68569" tIns="68569" rIns="68569" bIns="68569" anchor="ctr" anchorCtr="0">
                  <a:noAutofit/>
                </a:bodyPr>
                <a:lstStyle/>
                <a:p>
                  <a:endParaRPr sz="1050"/>
                </a:p>
              </p:txBody>
            </p:sp>
            <p:sp>
              <p:nvSpPr>
                <p:cNvPr id="330" name="Google Shape;8247;p53">
                  <a:extLst>
                    <a:ext uri="{FF2B5EF4-FFF2-40B4-BE49-F238E27FC236}">
                      <a16:creationId xmlns:a16="http://schemas.microsoft.com/office/drawing/2014/main" id="{B599797F-B942-4926-9D0E-FE1E853C3D7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3" name="Google Shape;8248;p53">
                <a:extLst>
                  <a:ext uri="{FF2B5EF4-FFF2-40B4-BE49-F238E27FC236}">
                    <a16:creationId xmlns:a16="http://schemas.microsoft.com/office/drawing/2014/main" id="{F83ED951-01D0-4A8A-B045-3E75B35C9A97}"/>
                  </a:ext>
                </a:extLst>
              </p:cNvPr>
              <p:cNvGrpSpPr/>
              <p:nvPr/>
            </p:nvGrpSpPr>
            <p:grpSpPr>
              <a:xfrm>
                <a:off x="4746044" y="4104966"/>
                <a:ext cx="33497" cy="28699"/>
                <a:chOff x="4746044" y="4104966"/>
                <a:chExt cx="33497" cy="28699"/>
              </a:xfrm>
              <a:grpFill/>
            </p:grpSpPr>
            <p:sp>
              <p:nvSpPr>
                <p:cNvPr id="327" name="Google Shape;8249;p53">
                  <a:extLst>
                    <a:ext uri="{FF2B5EF4-FFF2-40B4-BE49-F238E27FC236}">
                      <a16:creationId xmlns:a16="http://schemas.microsoft.com/office/drawing/2014/main" id="{86E11382-E6FF-4B1D-B755-884C22C32B7D}"/>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68569" tIns="68569" rIns="68569" bIns="68569" anchor="ctr" anchorCtr="0">
                  <a:noAutofit/>
                </a:bodyPr>
                <a:lstStyle/>
                <a:p>
                  <a:endParaRPr sz="1050"/>
                </a:p>
              </p:txBody>
            </p:sp>
            <p:sp>
              <p:nvSpPr>
                <p:cNvPr id="328" name="Google Shape;8250;p53">
                  <a:extLst>
                    <a:ext uri="{FF2B5EF4-FFF2-40B4-BE49-F238E27FC236}">
                      <a16:creationId xmlns:a16="http://schemas.microsoft.com/office/drawing/2014/main" id="{F2819F1E-A138-4F7A-BF5C-7EDBDE406021}"/>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4" name="Google Shape;8251;p53">
                <a:extLst>
                  <a:ext uri="{FF2B5EF4-FFF2-40B4-BE49-F238E27FC236}">
                    <a16:creationId xmlns:a16="http://schemas.microsoft.com/office/drawing/2014/main" id="{AE0855E7-6843-4284-8235-599F6E459BD7}"/>
                  </a:ext>
                </a:extLst>
              </p:cNvPr>
              <p:cNvGrpSpPr/>
              <p:nvPr/>
            </p:nvGrpSpPr>
            <p:grpSpPr>
              <a:xfrm>
                <a:off x="4859646" y="4162554"/>
                <a:ext cx="33591" cy="28762"/>
                <a:chOff x="4859646" y="4162554"/>
                <a:chExt cx="33591" cy="28762"/>
              </a:xfrm>
              <a:grpFill/>
            </p:grpSpPr>
            <p:sp>
              <p:nvSpPr>
                <p:cNvPr id="325" name="Google Shape;8252;p53">
                  <a:extLst>
                    <a:ext uri="{FF2B5EF4-FFF2-40B4-BE49-F238E27FC236}">
                      <a16:creationId xmlns:a16="http://schemas.microsoft.com/office/drawing/2014/main" id="{CEF8ECED-718B-40F2-8E4F-03E75BCE7D95}"/>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68569" tIns="68569" rIns="68569" bIns="68569" anchor="ctr" anchorCtr="0">
                  <a:noAutofit/>
                </a:bodyPr>
                <a:lstStyle/>
                <a:p>
                  <a:endParaRPr sz="1050"/>
                </a:p>
              </p:txBody>
            </p:sp>
            <p:sp>
              <p:nvSpPr>
                <p:cNvPr id="326" name="Google Shape;8253;p53">
                  <a:extLst>
                    <a:ext uri="{FF2B5EF4-FFF2-40B4-BE49-F238E27FC236}">
                      <a16:creationId xmlns:a16="http://schemas.microsoft.com/office/drawing/2014/main" id="{A5A5E865-3A1B-47AD-8D9B-59C356BAB14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7" name="Google Shape;8254;p53">
              <a:extLst>
                <a:ext uri="{FF2B5EF4-FFF2-40B4-BE49-F238E27FC236}">
                  <a16:creationId xmlns:a16="http://schemas.microsoft.com/office/drawing/2014/main" id="{74E690B1-1A0F-46BB-A26B-61A255B20B4E}"/>
                </a:ext>
              </a:extLst>
            </p:cNvPr>
            <p:cNvGrpSpPr/>
            <p:nvPr/>
          </p:nvGrpSpPr>
          <p:grpSpPr>
            <a:xfrm>
              <a:off x="3597785" y="3274438"/>
              <a:ext cx="855610" cy="1122100"/>
              <a:chOff x="3597785" y="3274438"/>
              <a:chExt cx="855610" cy="1122100"/>
            </a:xfrm>
            <a:grpFill/>
          </p:grpSpPr>
          <p:grpSp>
            <p:nvGrpSpPr>
              <p:cNvPr id="18" name="Google Shape;8255;p53">
                <a:extLst>
                  <a:ext uri="{FF2B5EF4-FFF2-40B4-BE49-F238E27FC236}">
                    <a16:creationId xmlns:a16="http://schemas.microsoft.com/office/drawing/2014/main" id="{9295E458-F4BA-47BD-A3DB-D3D46914ED0F}"/>
                  </a:ext>
                </a:extLst>
              </p:cNvPr>
              <p:cNvGrpSpPr/>
              <p:nvPr/>
            </p:nvGrpSpPr>
            <p:grpSpPr>
              <a:xfrm>
                <a:off x="3617857" y="3284717"/>
                <a:ext cx="826785" cy="1099165"/>
                <a:chOff x="3617857" y="3284717"/>
                <a:chExt cx="826785" cy="1099165"/>
              </a:xfrm>
              <a:grpFill/>
            </p:grpSpPr>
            <p:sp>
              <p:nvSpPr>
                <p:cNvPr id="156" name="Google Shape;8256;p53">
                  <a:extLst>
                    <a:ext uri="{FF2B5EF4-FFF2-40B4-BE49-F238E27FC236}">
                      <a16:creationId xmlns:a16="http://schemas.microsoft.com/office/drawing/2014/main" id="{1D03F773-EFE7-45EB-A842-4FC6449635CB}"/>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7" name="Google Shape;8257;p53">
                  <a:extLst>
                    <a:ext uri="{FF2B5EF4-FFF2-40B4-BE49-F238E27FC236}">
                      <a16:creationId xmlns:a16="http://schemas.microsoft.com/office/drawing/2014/main" id="{DDCF4667-C254-4E87-8B44-DC941A9E19A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8" name="Google Shape;8258;p53">
                  <a:extLst>
                    <a:ext uri="{FF2B5EF4-FFF2-40B4-BE49-F238E27FC236}">
                      <a16:creationId xmlns:a16="http://schemas.microsoft.com/office/drawing/2014/main" id="{2825C953-D7FE-4848-BA43-BEE580D0942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9" name="Google Shape;8259;p53">
                  <a:extLst>
                    <a:ext uri="{FF2B5EF4-FFF2-40B4-BE49-F238E27FC236}">
                      <a16:creationId xmlns:a16="http://schemas.microsoft.com/office/drawing/2014/main" id="{A57F6E97-7235-49A4-848B-5E98C66590A8}"/>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0" name="Google Shape;8260;p53">
                  <a:extLst>
                    <a:ext uri="{FF2B5EF4-FFF2-40B4-BE49-F238E27FC236}">
                      <a16:creationId xmlns:a16="http://schemas.microsoft.com/office/drawing/2014/main" id="{B60A10DC-F754-4394-9F5B-4B08FDED822F}"/>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1" name="Google Shape;8261;p53">
                  <a:extLst>
                    <a:ext uri="{FF2B5EF4-FFF2-40B4-BE49-F238E27FC236}">
                      <a16:creationId xmlns:a16="http://schemas.microsoft.com/office/drawing/2014/main" id="{A9AC4B0E-BDB5-4D56-8F89-987D2A14F973}"/>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2" name="Google Shape;8262;p53">
                  <a:extLst>
                    <a:ext uri="{FF2B5EF4-FFF2-40B4-BE49-F238E27FC236}">
                      <a16:creationId xmlns:a16="http://schemas.microsoft.com/office/drawing/2014/main" id="{85ADBDE3-24AC-498D-A560-CB39EC0606B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3" name="Google Shape;8263;p53">
                  <a:extLst>
                    <a:ext uri="{FF2B5EF4-FFF2-40B4-BE49-F238E27FC236}">
                      <a16:creationId xmlns:a16="http://schemas.microsoft.com/office/drawing/2014/main" id="{7715DFFD-9AA2-4066-BD10-2F2E350BA30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4" name="Google Shape;8264;p53">
                  <a:extLst>
                    <a:ext uri="{FF2B5EF4-FFF2-40B4-BE49-F238E27FC236}">
                      <a16:creationId xmlns:a16="http://schemas.microsoft.com/office/drawing/2014/main" id="{66DEC94F-D07C-48E1-B286-9D83D0A9C2F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5" name="Google Shape;8265;p53">
                  <a:extLst>
                    <a:ext uri="{FF2B5EF4-FFF2-40B4-BE49-F238E27FC236}">
                      <a16:creationId xmlns:a16="http://schemas.microsoft.com/office/drawing/2014/main" id="{8AA93D9D-7393-41A2-801B-F52B342E80E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6" name="Google Shape;8266;p53">
                  <a:extLst>
                    <a:ext uri="{FF2B5EF4-FFF2-40B4-BE49-F238E27FC236}">
                      <a16:creationId xmlns:a16="http://schemas.microsoft.com/office/drawing/2014/main" id="{215A78DA-9ED6-41BE-B320-2DA94888D79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7" name="Google Shape;8267;p53">
                  <a:extLst>
                    <a:ext uri="{FF2B5EF4-FFF2-40B4-BE49-F238E27FC236}">
                      <a16:creationId xmlns:a16="http://schemas.microsoft.com/office/drawing/2014/main" id="{9C91E6F5-F175-4660-A311-CDD60ED59931}"/>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8" name="Google Shape;8268;p53">
                  <a:extLst>
                    <a:ext uri="{FF2B5EF4-FFF2-40B4-BE49-F238E27FC236}">
                      <a16:creationId xmlns:a16="http://schemas.microsoft.com/office/drawing/2014/main" id="{B7F170FE-8E72-4AC8-AC79-C3307DB59AF7}"/>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9" name="Google Shape;8269;p53">
                  <a:extLst>
                    <a:ext uri="{FF2B5EF4-FFF2-40B4-BE49-F238E27FC236}">
                      <a16:creationId xmlns:a16="http://schemas.microsoft.com/office/drawing/2014/main" id="{C15804D2-A6FC-44D0-8E30-04939272F19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0" name="Google Shape;8270;p53">
                  <a:extLst>
                    <a:ext uri="{FF2B5EF4-FFF2-40B4-BE49-F238E27FC236}">
                      <a16:creationId xmlns:a16="http://schemas.microsoft.com/office/drawing/2014/main" id="{E71A3211-7C17-49DF-8B04-639A0C188C9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1" name="Google Shape;8271;p53">
                  <a:extLst>
                    <a:ext uri="{FF2B5EF4-FFF2-40B4-BE49-F238E27FC236}">
                      <a16:creationId xmlns:a16="http://schemas.microsoft.com/office/drawing/2014/main" id="{B24A90E3-7B43-4BCB-9389-04BAB655FD8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2" name="Google Shape;8272;p53">
                  <a:extLst>
                    <a:ext uri="{FF2B5EF4-FFF2-40B4-BE49-F238E27FC236}">
                      <a16:creationId xmlns:a16="http://schemas.microsoft.com/office/drawing/2014/main" id="{90114087-B937-44CB-A9B3-3690323391C3}"/>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8273;p53">
                  <a:extLst>
                    <a:ext uri="{FF2B5EF4-FFF2-40B4-BE49-F238E27FC236}">
                      <a16:creationId xmlns:a16="http://schemas.microsoft.com/office/drawing/2014/main" id="{D73945D3-8010-4715-8759-6A74D73BF2D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4" name="Google Shape;8274;p53">
                  <a:extLst>
                    <a:ext uri="{FF2B5EF4-FFF2-40B4-BE49-F238E27FC236}">
                      <a16:creationId xmlns:a16="http://schemas.microsoft.com/office/drawing/2014/main" id="{7BFEF738-94B2-4A82-8B05-CBBE2BC1481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5" name="Google Shape;8275;p53">
                  <a:extLst>
                    <a:ext uri="{FF2B5EF4-FFF2-40B4-BE49-F238E27FC236}">
                      <a16:creationId xmlns:a16="http://schemas.microsoft.com/office/drawing/2014/main" id="{F3E98B1A-187E-49CA-B98F-6C19D6D319A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6" name="Google Shape;8276;p53">
                  <a:extLst>
                    <a:ext uri="{FF2B5EF4-FFF2-40B4-BE49-F238E27FC236}">
                      <a16:creationId xmlns:a16="http://schemas.microsoft.com/office/drawing/2014/main" id="{4398BDC9-8261-46E3-8E5B-03386B6AD13F}"/>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7" name="Google Shape;8277;p53">
                  <a:extLst>
                    <a:ext uri="{FF2B5EF4-FFF2-40B4-BE49-F238E27FC236}">
                      <a16:creationId xmlns:a16="http://schemas.microsoft.com/office/drawing/2014/main" id="{6FA6271A-EE25-4A6F-9EFF-9E21F23A0EC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8" name="Google Shape;8278;p53">
                  <a:extLst>
                    <a:ext uri="{FF2B5EF4-FFF2-40B4-BE49-F238E27FC236}">
                      <a16:creationId xmlns:a16="http://schemas.microsoft.com/office/drawing/2014/main" id="{71402388-0FAA-492A-A1E1-37E70757A1A8}"/>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9" name="Google Shape;8279;p53">
                  <a:extLst>
                    <a:ext uri="{FF2B5EF4-FFF2-40B4-BE49-F238E27FC236}">
                      <a16:creationId xmlns:a16="http://schemas.microsoft.com/office/drawing/2014/main" id="{70F2B6D9-CC35-4B32-A164-D7296C69E6D5}"/>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0" name="Google Shape;8280;p53">
                  <a:extLst>
                    <a:ext uri="{FF2B5EF4-FFF2-40B4-BE49-F238E27FC236}">
                      <a16:creationId xmlns:a16="http://schemas.microsoft.com/office/drawing/2014/main" id="{7C226FD8-1959-4E03-A5E1-264E9D7C2B73}"/>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1" name="Google Shape;8281;p53">
                  <a:extLst>
                    <a:ext uri="{FF2B5EF4-FFF2-40B4-BE49-F238E27FC236}">
                      <a16:creationId xmlns:a16="http://schemas.microsoft.com/office/drawing/2014/main" id="{D4070F17-F3E9-4282-A12D-2D7A55130034}"/>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2" name="Google Shape;8282;p53">
                  <a:extLst>
                    <a:ext uri="{FF2B5EF4-FFF2-40B4-BE49-F238E27FC236}">
                      <a16:creationId xmlns:a16="http://schemas.microsoft.com/office/drawing/2014/main" id="{19EFE4D3-1CE1-4387-A764-87423AE88BED}"/>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3" name="Google Shape;8283;p53">
                  <a:extLst>
                    <a:ext uri="{FF2B5EF4-FFF2-40B4-BE49-F238E27FC236}">
                      <a16:creationId xmlns:a16="http://schemas.microsoft.com/office/drawing/2014/main" id="{DF3E8A29-6B36-4EBC-BC39-F8A25013BCD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4" name="Google Shape;8284;p53">
                  <a:extLst>
                    <a:ext uri="{FF2B5EF4-FFF2-40B4-BE49-F238E27FC236}">
                      <a16:creationId xmlns:a16="http://schemas.microsoft.com/office/drawing/2014/main" id="{1827456D-8445-4D44-87D0-FE1E5E2B736B}"/>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5" name="Google Shape;8285;p53">
                  <a:extLst>
                    <a:ext uri="{FF2B5EF4-FFF2-40B4-BE49-F238E27FC236}">
                      <a16:creationId xmlns:a16="http://schemas.microsoft.com/office/drawing/2014/main" id="{69A569A4-814C-4B7B-B1FD-D1F9B1312EA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6" name="Google Shape;8286;p53">
                  <a:extLst>
                    <a:ext uri="{FF2B5EF4-FFF2-40B4-BE49-F238E27FC236}">
                      <a16:creationId xmlns:a16="http://schemas.microsoft.com/office/drawing/2014/main" id="{5C53C017-EBAF-4A8B-BF05-8E88BCD017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8287;p53">
                  <a:extLst>
                    <a:ext uri="{FF2B5EF4-FFF2-40B4-BE49-F238E27FC236}">
                      <a16:creationId xmlns:a16="http://schemas.microsoft.com/office/drawing/2014/main" id="{D9259B51-A089-480A-BC64-1DA73F85DF0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8" name="Google Shape;8288;p53">
                  <a:extLst>
                    <a:ext uri="{FF2B5EF4-FFF2-40B4-BE49-F238E27FC236}">
                      <a16:creationId xmlns:a16="http://schemas.microsoft.com/office/drawing/2014/main" id="{DCE524F3-93CC-46A1-A77D-EE4CBB029D7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9" name="Google Shape;8289;p53">
                  <a:extLst>
                    <a:ext uri="{FF2B5EF4-FFF2-40B4-BE49-F238E27FC236}">
                      <a16:creationId xmlns:a16="http://schemas.microsoft.com/office/drawing/2014/main" id="{7A861DCB-9D38-4CE6-96D1-48D477346C93}"/>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0" name="Google Shape;8290;p53">
                  <a:extLst>
                    <a:ext uri="{FF2B5EF4-FFF2-40B4-BE49-F238E27FC236}">
                      <a16:creationId xmlns:a16="http://schemas.microsoft.com/office/drawing/2014/main" id="{65373FFE-45C8-43FE-95DF-917A49070B6F}"/>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1" name="Google Shape;8291;p53">
                  <a:extLst>
                    <a:ext uri="{FF2B5EF4-FFF2-40B4-BE49-F238E27FC236}">
                      <a16:creationId xmlns:a16="http://schemas.microsoft.com/office/drawing/2014/main" id="{F9C3A987-9429-44D2-BBED-3B7EACBEEFB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2" name="Google Shape;8292;p53">
                  <a:extLst>
                    <a:ext uri="{FF2B5EF4-FFF2-40B4-BE49-F238E27FC236}">
                      <a16:creationId xmlns:a16="http://schemas.microsoft.com/office/drawing/2014/main" id="{63D47657-91D8-4625-9872-2806B810686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3" name="Google Shape;8293;p53">
                  <a:extLst>
                    <a:ext uri="{FF2B5EF4-FFF2-40B4-BE49-F238E27FC236}">
                      <a16:creationId xmlns:a16="http://schemas.microsoft.com/office/drawing/2014/main" id="{DA0FC1AE-188A-4ED4-93A3-6C100D3DC7B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4" name="Google Shape;8294;p53">
                  <a:extLst>
                    <a:ext uri="{FF2B5EF4-FFF2-40B4-BE49-F238E27FC236}">
                      <a16:creationId xmlns:a16="http://schemas.microsoft.com/office/drawing/2014/main" id="{C4EBA822-00CF-4807-844C-F63CA2CA4A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8295;p53">
                  <a:extLst>
                    <a:ext uri="{FF2B5EF4-FFF2-40B4-BE49-F238E27FC236}">
                      <a16:creationId xmlns:a16="http://schemas.microsoft.com/office/drawing/2014/main" id="{C793A6AC-350B-4740-B436-DCA3E5E679E1}"/>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6" name="Google Shape;8296;p53">
                  <a:extLst>
                    <a:ext uri="{FF2B5EF4-FFF2-40B4-BE49-F238E27FC236}">
                      <a16:creationId xmlns:a16="http://schemas.microsoft.com/office/drawing/2014/main" id="{065818C0-3D03-4C98-B77F-7F31BE26586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7" name="Google Shape;8297;p53">
                  <a:extLst>
                    <a:ext uri="{FF2B5EF4-FFF2-40B4-BE49-F238E27FC236}">
                      <a16:creationId xmlns:a16="http://schemas.microsoft.com/office/drawing/2014/main" id="{39A402BD-0147-4721-886A-AC74750BC49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8" name="Google Shape;8298;p53">
                  <a:extLst>
                    <a:ext uri="{FF2B5EF4-FFF2-40B4-BE49-F238E27FC236}">
                      <a16:creationId xmlns:a16="http://schemas.microsoft.com/office/drawing/2014/main" id="{146A8B1F-477A-4D9E-827B-FA293F42482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9" name="Google Shape;8299;p53">
                  <a:extLst>
                    <a:ext uri="{FF2B5EF4-FFF2-40B4-BE49-F238E27FC236}">
                      <a16:creationId xmlns:a16="http://schemas.microsoft.com/office/drawing/2014/main" id="{CFA1AD7F-E807-459A-97CF-BC2F9180494E}"/>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0" name="Google Shape;8300;p53">
                  <a:extLst>
                    <a:ext uri="{FF2B5EF4-FFF2-40B4-BE49-F238E27FC236}">
                      <a16:creationId xmlns:a16="http://schemas.microsoft.com/office/drawing/2014/main" id="{FDE37170-DC6F-42BB-9DD0-A31C0293381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8301;p53">
                  <a:extLst>
                    <a:ext uri="{FF2B5EF4-FFF2-40B4-BE49-F238E27FC236}">
                      <a16:creationId xmlns:a16="http://schemas.microsoft.com/office/drawing/2014/main" id="{791C9810-0F10-4F3F-A058-2200ECECA7D7}"/>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2" name="Google Shape;8302;p53">
                  <a:extLst>
                    <a:ext uri="{FF2B5EF4-FFF2-40B4-BE49-F238E27FC236}">
                      <a16:creationId xmlns:a16="http://schemas.microsoft.com/office/drawing/2014/main" id="{098DC04C-4057-4958-83D1-4C13AA890F8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3" name="Google Shape;8303;p53">
                  <a:extLst>
                    <a:ext uri="{FF2B5EF4-FFF2-40B4-BE49-F238E27FC236}">
                      <a16:creationId xmlns:a16="http://schemas.microsoft.com/office/drawing/2014/main" id="{E463E571-06EC-4D59-9E5A-EC1B5AE51C8D}"/>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4" name="Google Shape;8304;p53">
                  <a:extLst>
                    <a:ext uri="{FF2B5EF4-FFF2-40B4-BE49-F238E27FC236}">
                      <a16:creationId xmlns:a16="http://schemas.microsoft.com/office/drawing/2014/main" id="{59EFB938-5EF0-47A4-9013-8DCA95545D5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5" name="Google Shape;8305;p53">
                  <a:extLst>
                    <a:ext uri="{FF2B5EF4-FFF2-40B4-BE49-F238E27FC236}">
                      <a16:creationId xmlns:a16="http://schemas.microsoft.com/office/drawing/2014/main" id="{B035F8CB-3D15-498A-82E2-8C2E08E218F6}"/>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8306;p53">
                  <a:extLst>
                    <a:ext uri="{FF2B5EF4-FFF2-40B4-BE49-F238E27FC236}">
                      <a16:creationId xmlns:a16="http://schemas.microsoft.com/office/drawing/2014/main" id="{23DECFB0-DDA0-4561-BF0B-9796195D07F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7" name="Google Shape;8307;p53">
                  <a:extLst>
                    <a:ext uri="{FF2B5EF4-FFF2-40B4-BE49-F238E27FC236}">
                      <a16:creationId xmlns:a16="http://schemas.microsoft.com/office/drawing/2014/main" id="{AF6292F1-71C7-4DCC-9E41-924134378C9B}"/>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8308;p53">
                  <a:extLst>
                    <a:ext uri="{FF2B5EF4-FFF2-40B4-BE49-F238E27FC236}">
                      <a16:creationId xmlns:a16="http://schemas.microsoft.com/office/drawing/2014/main" id="{5083E44A-F5F6-4A14-B628-B7FF9C27B4B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8309;p53">
                  <a:extLst>
                    <a:ext uri="{FF2B5EF4-FFF2-40B4-BE49-F238E27FC236}">
                      <a16:creationId xmlns:a16="http://schemas.microsoft.com/office/drawing/2014/main" id="{5E53F57D-E591-4450-8E09-6329EF9F19D2}"/>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8310;p53">
                  <a:extLst>
                    <a:ext uri="{FF2B5EF4-FFF2-40B4-BE49-F238E27FC236}">
                      <a16:creationId xmlns:a16="http://schemas.microsoft.com/office/drawing/2014/main" id="{80F06014-9DDC-445D-9FDB-DDF2DD105A3E}"/>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1" name="Google Shape;8311;p53">
                  <a:extLst>
                    <a:ext uri="{FF2B5EF4-FFF2-40B4-BE49-F238E27FC236}">
                      <a16:creationId xmlns:a16="http://schemas.microsoft.com/office/drawing/2014/main" id="{4BEEFE88-C66A-4AF4-84AA-8B2F03B8EDE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19" name="Google Shape;8312;p53">
                <a:extLst>
                  <a:ext uri="{FF2B5EF4-FFF2-40B4-BE49-F238E27FC236}">
                    <a16:creationId xmlns:a16="http://schemas.microsoft.com/office/drawing/2014/main" id="{19514F88-E027-44FB-8619-3258F253DAAE}"/>
                  </a:ext>
                </a:extLst>
              </p:cNvPr>
              <p:cNvGrpSpPr/>
              <p:nvPr/>
            </p:nvGrpSpPr>
            <p:grpSpPr>
              <a:xfrm>
                <a:off x="4180904" y="4251758"/>
                <a:ext cx="37783" cy="32420"/>
                <a:chOff x="4180904" y="4251758"/>
                <a:chExt cx="37783" cy="32420"/>
              </a:xfrm>
              <a:grpFill/>
            </p:grpSpPr>
            <p:sp>
              <p:nvSpPr>
                <p:cNvPr id="154" name="Google Shape;8313;p53">
                  <a:extLst>
                    <a:ext uri="{FF2B5EF4-FFF2-40B4-BE49-F238E27FC236}">
                      <a16:creationId xmlns:a16="http://schemas.microsoft.com/office/drawing/2014/main" id="{B2718A33-CFA6-4498-8761-2098E90EAB11}"/>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155" name="Google Shape;8314;p53">
                  <a:extLst>
                    <a:ext uri="{FF2B5EF4-FFF2-40B4-BE49-F238E27FC236}">
                      <a16:creationId xmlns:a16="http://schemas.microsoft.com/office/drawing/2014/main" id="{FA6CFA4B-8D31-48EE-8B6A-22EDF0658EC5}"/>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0" name="Google Shape;8315;p53">
                <a:extLst>
                  <a:ext uri="{FF2B5EF4-FFF2-40B4-BE49-F238E27FC236}">
                    <a16:creationId xmlns:a16="http://schemas.microsoft.com/office/drawing/2014/main" id="{64C67896-DBDB-4F3A-B4E9-1B405445CCB2}"/>
                  </a:ext>
                </a:extLst>
              </p:cNvPr>
              <p:cNvGrpSpPr/>
              <p:nvPr/>
            </p:nvGrpSpPr>
            <p:grpSpPr>
              <a:xfrm>
                <a:off x="4201644" y="4081324"/>
                <a:ext cx="37783" cy="32364"/>
                <a:chOff x="4201644" y="4081324"/>
                <a:chExt cx="37783" cy="32364"/>
              </a:xfrm>
              <a:grpFill/>
            </p:grpSpPr>
            <p:sp>
              <p:nvSpPr>
                <p:cNvPr id="152" name="Google Shape;8316;p53">
                  <a:extLst>
                    <a:ext uri="{FF2B5EF4-FFF2-40B4-BE49-F238E27FC236}">
                      <a16:creationId xmlns:a16="http://schemas.microsoft.com/office/drawing/2014/main" id="{54AFC031-AD94-497B-9141-6D2B9B52117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53" name="Google Shape;8317;p53">
                  <a:extLst>
                    <a:ext uri="{FF2B5EF4-FFF2-40B4-BE49-F238E27FC236}">
                      <a16:creationId xmlns:a16="http://schemas.microsoft.com/office/drawing/2014/main" id="{3757FC0F-E11F-49F0-945C-8FC1BAA637D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 name="Google Shape;8318;p53">
                <a:extLst>
                  <a:ext uri="{FF2B5EF4-FFF2-40B4-BE49-F238E27FC236}">
                    <a16:creationId xmlns:a16="http://schemas.microsoft.com/office/drawing/2014/main" id="{2ADEC2A2-705D-459B-8DAA-356B568FDE4A}"/>
                  </a:ext>
                </a:extLst>
              </p:cNvPr>
              <p:cNvGrpSpPr/>
              <p:nvPr/>
            </p:nvGrpSpPr>
            <p:grpSpPr>
              <a:xfrm>
                <a:off x="4284416" y="3887428"/>
                <a:ext cx="37783" cy="32451"/>
                <a:chOff x="4284416" y="3887428"/>
                <a:chExt cx="37783" cy="32451"/>
              </a:xfrm>
              <a:grpFill/>
            </p:grpSpPr>
            <p:sp>
              <p:nvSpPr>
                <p:cNvPr id="150" name="Google Shape;8319;p53">
                  <a:extLst>
                    <a:ext uri="{FF2B5EF4-FFF2-40B4-BE49-F238E27FC236}">
                      <a16:creationId xmlns:a16="http://schemas.microsoft.com/office/drawing/2014/main" id="{F580303D-99BE-4D10-8B71-FC2C36EC6F3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151" name="Google Shape;8320;p53">
                  <a:extLst>
                    <a:ext uri="{FF2B5EF4-FFF2-40B4-BE49-F238E27FC236}">
                      <a16:creationId xmlns:a16="http://schemas.microsoft.com/office/drawing/2014/main" id="{0D3A6D85-8A4C-423E-8FDF-1554BA95FA28}"/>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 name="Google Shape;8321;p53">
                <a:extLst>
                  <a:ext uri="{FF2B5EF4-FFF2-40B4-BE49-F238E27FC236}">
                    <a16:creationId xmlns:a16="http://schemas.microsoft.com/office/drawing/2014/main" id="{5B9B4F5B-E30E-46EA-9DB3-08795F8F8942}"/>
                  </a:ext>
                </a:extLst>
              </p:cNvPr>
              <p:cNvGrpSpPr/>
              <p:nvPr/>
            </p:nvGrpSpPr>
            <p:grpSpPr>
              <a:xfrm>
                <a:off x="4223721" y="3860404"/>
                <a:ext cx="37870" cy="32364"/>
                <a:chOff x="4223721" y="3860404"/>
                <a:chExt cx="37870" cy="32364"/>
              </a:xfrm>
              <a:grpFill/>
            </p:grpSpPr>
            <p:sp>
              <p:nvSpPr>
                <p:cNvPr id="148" name="Google Shape;8322;p53">
                  <a:extLst>
                    <a:ext uri="{FF2B5EF4-FFF2-40B4-BE49-F238E27FC236}">
                      <a16:creationId xmlns:a16="http://schemas.microsoft.com/office/drawing/2014/main" id="{DF27713D-2A59-451A-889A-DF2F7BA4D8C1}"/>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68569" tIns="68569" rIns="68569" bIns="68569" anchor="ctr" anchorCtr="0">
                  <a:noAutofit/>
                </a:bodyPr>
                <a:lstStyle/>
                <a:p>
                  <a:endParaRPr sz="1050"/>
                </a:p>
              </p:txBody>
            </p:sp>
            <p:sp>
              <p:nvSpPr>
                <p:cNvPr id="149" name="Google Shape;8323;p53">
                  <a:extLst>
                    <a:ext uri="{FF2B5EF4-FFF2-40B4-BE49-F238E27FC236}">
                      <a16:creationId xmlns:a16="http://schemas.microsoft.com/office/drawing/2014/main" id="{80D9193E-F046-43DC-952B-598C0E1703E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 name="Google Shape;8324;p53">
                <a:extLst>
                  <a:ext uri="{FF2B5EF4-FFF2-40B4-BE49-F238E27FC236}">
                    <a16:creationId xmlns:a16="http://schemas.microsoft.com/office/drawing/2014/main" id="{01E85FCE-869C-4423-9349-719D22251EC3}"/>
                  </a:ext>
                </a:extLst>
              </p:cNvPr>
              <p:cNvGrpSpPr/>
              <p:nvPr/>
            </p:nvGrpSpPr>
            <p:grpSpPr>
              <a:xfrm>
                <a:off x="4104889" y="3699242"/>
                <a:ext cx="37776" cy="32357"/>
                <a:chOff x="4104889" y="3699242"/>
                <a:chExt cx="37776" cy="32357"/>
              </a:xfrm>
              <a:grpFill/>
            </p:grpSpPr>
            <p:sp>
              <p:nvSpPr>
                <p:cNvPr id="146" name="Google Shape;8325;p53">
                  <a:extLst>
                    <a:ext uri="{FF2B5EF4-FFF2-40B4-BE49-F238E27FC236}">
                      <a16:creationId xmlns:a16="http://schemas.microsoft.com/office/drawing/2014/main" id="{3D5D8FA7-D2F9-4821-B494-A7E7123A198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7" name="Google Shape;8326;p53">
                  <a:extLst>
                    <a:ext uri="{FF2B5EF4-FFF2-40B4-BE49-F238E27FC236}">
                      <a16:creationId xmlns:a16="http://schemas.microsoft.com/office/drawing/2014/main" id="{DE462375-115E-4312-A596-02A9498F3AC8}"/>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 name="Google Shape;8327;p53">
                <a:extLst>
                  <a:ext uri="{FF2B5EF4-FFF2-40B4-BE49-F238E27FC236}">
                    <a16:creationId xmlns:a16="http://schemas.microsoft.com/office/drawing/2014/main" id="{EA153020-C31D-424E-A6E4-96C002B58828}"/>
                  </a:ext>
                </a:extLst>
              </p:cNvPr>
              <p:cNvGrpSpPr/>
              <p:nvPr/>
            </p:nvGrpSpPr>
            <p:grpSpPr>
              <a:xfrm>
                <a:off x="4143608" y="3475121"/>
                <a:ext cx="37878" cy="32420"/>
                <a:chOff x="4143608" y="3475121"/>
                <a:chExt cx="37878" cy="32420"/>
              </a:xfrm>
              <a:grpFill/>
            </p:grpSpPr>
            <p:sp>
              <p:nvSpPr>
                <p:cNvPr id="144" name="Google Shape;8328;p53">
                  <a:extLst>
                    <a:ext uri="{FF2B5EF4-FFF2-40B4-BE49-F238E27FC236}">
                      <a16:creationId xmlns:a16="http://schemas.microsoft.com/office/drawing/2014/main" id="{3317B8FD-4C5A-4F71-8F86-81AF0B27236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68569" tIns="68569" rIns="68569" bIns="68569" anchor="ctr" anchorCtr="0">
                  <a:noAutofit/>
                </a:bodyPr>
                <a:lstStyle/>
                <a:p>
                  <a:endParaRPr sz="1050"/>
                </a:p>
              </p:txBody>
            </p:sp>
            <p:sp>
              <p:nvSpPr>
                <p:cNvPr id="145" name="Google Shape;8329;p53">
                  <a:extLst>
                    <a:ext uri="{FF2B5EF4-FFF2-40B4-BE49-F238E27FC236}">
                      <a16:creationId xmlns:a16="http://schemas.microsoft.com/office/drawing/2014/main" id="{4D8E6D47-6797-4872-B907-9C344D445EFA}"/>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 name="Google Shape;8330;p53">
                <a:extLst>
                  <a:ext uri="{FF2B5EF4-FFF2-40B4-BE49-F238E27FC236}">
                    <a16:creationId xmlns:a16="http://schemas.microsoft.com/office/drawing/2014/main" id="{05D76967-1DEB-4F2B-A6F7-AB11A277FA4B}"/>
                  </a:ext>
                </a:extLst>
              </p:cNvPr>
              <p:cNvGrpSpPr/>
              <p:nvPr/>
            </p:nvGrpSpPr>
            <p:grpSpPr>
              <a:xfrm>
                <a:off x="4217248" y="3570893"/>
                <a:ext cx="37776" cy="32364"/>
                <a:chOff x="4217248" y="3570893"/>
                <a:chExt cx="37776" cy="32364"/>
              </a:xfrm>
              <a:grpFill/>
            </p:grpSpPr>
            <p:sp>
              <p:nvSpPr>
                <p:cNvPr id="142" name="Google Shape;8331;p53">
                  <a:extLst>
                    <a:ext uri="{FF2B5EF4-FFF2-40B4-BE49-F238E27FC236}">
                      <a16:creationId xmlns:a16="http://schemas.microsoft.com/office/drawing/2014/main" id="{86D680A4-DAE4-48F6-85B5-2281CBB32C3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43" name="Google Shape;8332;p53">
                  <a:extLst>
                    <a:ext uri="{FF2B5EF4-FFF2-40B4-BE49-F238E27FC236}">
                      <a16:creationId xmlns:a16="http://schemas.microsoft.com/office/drawing/2014/main" id="{22BB3E13-07F3-421C-A2D8-BFCDE9C97C47}"/>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 name="Google Shape;8333;p53">
                <a:extLst>
                  <a:ext uri="{FF2B5EF4-FFF2-40B4-BE49-F238E27FC236}">
                    <a16:creationId xmlns:a16="http://schemas.microsoft.com/office/drawing/2014/main" id="{6AFCF3DE-0087-4F52-A398-CDF3B6490FBF}"/>
                  </a:ext>
                </a:extLst>
              </p:cNvPr>
              <p:cNvGrpSpPr/>
              <p:nvPr/>
            </p:nvGrpSpPr>
            <p:grpSpPr>
              <a:xfrm>
                <a:off x="4255307" y="3431612"/>
                <a:ext cx="37776" cy="32451"/>
                <a:chOff x="4255307" y="3431612"/>
                <a:chExt cx="37776" cy="32451"/>
              </a:xfrm>
              <a:grpFill/>
            </p:grpSpPr>
            <p:sp>
              <p:nvSpPr>
                <p:cNvPr id="140" name="Google Shape;8334;p53">
                  <a:extLst>
                    <a:ext uri="{FF2B5EF4-FFF2-40B4-BE49-F238E27FC236}">
                      <a16:creationId xmlns:a16="http://schemas.microsoft.com/office/drawing/2014/main" id="{62FC8F5A-3A85-4417-A821-869CCD6132D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1" name="Google Shape;8335;p53">
                  <a:extLst>
                    <a:ext uri="{FF2B5EF4-FFF2-40B4-BE49-F238E27FC236}">
                      <a16:creationId xmlns:a16="http://schemas.microsoft.com/office/drawing/2014/main" id="{DC45F2E0-B97A-4B56-BE30-BD25A0DC86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 name="Google Shape;8336;p53">
                <a:extLst>
                  <a:ext uri="{FF2B5EF4-FFF2-40B4-BE49-F238E27FC236}">
                    <a16:creationId xmlns:a16="http://schemas.microsoft.com/office/drawing/2014/main" id="{B73EAC22-C051-4A93-8673-0093B30D3D0B}"/>
                  </a:ext>
                </a:extLst>
              </p:cNvPr>
              <p:cNvGrpSpPr/>
              <p:nvPr/>
            </p:nvGrpSpPr>
            <p:grpSpPr>
              <a:xfrm>
                <a:off x="3853052" y="3577398"/>
                <a:ext cx="37776" cy="32420"/>
                <a:chOff x="3853052" y="3577398"/>
                <a:chExt cx="37776" cy="32420"/>
              </a:xfrm>
              <a:grpFill/>
            </p:grpSpPr>
            <p:sp>
              <p:nvSpPr>
                <p:cNvPr id="138" name="Google Shape;8337;p53">
                  <a:extLst>
                    <a:ext uri="{FF2B5EF4-FFF2-40B4-BE49-F238E27FC236}">
                      <a16:creationId xmlns:a16="http://schemas.microsoft.com/office/drawing/2014/main" id="{A4D7AA08-0CD9-4BE1-9D66-47394346BED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9" name="Google Shape;8338;p53">
                  <a:extLst>
                    <a:ext uri="{FF2B5EF4-FFF2-40B4-BE49-F238E27FC236}">
                      <a16:creationId xmlns:a16="http://schemas.microsoft.com/office/drawing/2014/main" id="{4566B3C5-B59F-4D83-B22C-130218A22F6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 name="Google Shape;8339;p53">
                <a:extLst>
                  <a:ext uri="{FF2B5EF4-FFF2-40B4-BE49-F238E27FC236}">
                    <a16:creationId xmlns:a16="http://schemas.microsoft.com/office/drawing/2014/main" id="{CE773BB5-BE2D-44F5-850D-DB28CE2F4FCB}"/>
                  </a:ext>
                </a:extLst>
              </p:cNvPr>
              <p:cNvGrpSpPr/>
              <p:nvPr/>
            </p:nvGrpSpPr>
            <p:grpSpPr>
              <a:xfrm>
                <a:off x="4039908" y="3412107"/>
                <a:ext cx="37776" cy="32357"/>
                <a:chOff x="4039908" y="3412107"/>
                <a:chExt cx="37776" cy="32357"/>
              </a:xfrm>
              <a:grpFill/>
            </p:grpSpPr>
            <p:sp>
              <p:nvSpPr>
                <p:cNvPr id="136" name="Google Shape;8340;p53">
                  <a:extLst>
                    <a:ext uri="{FF2B5EF4-FFF2-40B4-BE49-F238E27FC236}">
                      <a16:creationId xmlns:a16="http://schemas.microsoft.com/office/drawing/2014/main" id="{AAE11275-EFE6-4E0B-9DFC-22EB03870BC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7" name="Google Shape;8341;p53">
                  <a:extLst>
                    <a:ext uri="{FF2B5EF4-FFF2-40B4-BE49-F238E27FC236}">
                      <a16:creationId xmlns:a16="http://schemas.microsoft.com/office/drawing/2014/main" id="{5C4556AD-66BA-48D5-95CA-900A70CB5967}"/>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 name="Google Shape;8342;p53">
                <a:extLst>
                  <a:ext uri="{FF2B5EF4-FFF2-40B4-BE49-F238E27FC236}">
                    <a16:creationId xmlns:a16="http://schemas.microsoft.com/office/drawing/2014/main" id="{C73E671F-9D2B-4824-ADDA-80EE4D2B89B0}"/>
                  </a:ext>
                </a:extLst>
              </p:cNvPr>
              <p:cNvGrpSpPr/>
              <p:nvPr/>
            </p:nvGrpSpPr>
            <p:grpSpPr>
              <a:xfrm>
                <a:off x="4017360" y="3342061"/>
                <a:ext cx="37870" cy="32380"/>
                <a:chOff x="4017360" y="3342061"/>
                <a:chExt cx="37870" cy="32380"/>
              </a:xfrm>
              <a:grpFill/>
            </p:grpSpPr>
            <p:sp>
              <p:nvSpPr>
                <p:cNvPr id="134" name="Google Shape;8343;p53">
                  <a:extLst>
                    <a:ext uri="{FF2B5EF4-FFF2-40B4-BE49-F238E27FC236}">
                      <a16:creationId xmlns:a16="http://schemas.microsoft.com/office/drawing/2014/main" id="{591F011A-A67A-49BE-AEA4-275EFE1E961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68569" tIns="68569" rIns="68569" bIns="68569" anchor="ctr" anchorCtr="0">
                  <a:noAutofit/>
                </a:bodyPr>
                <a:lstStyle/>
                <a:p>
                  <a:endParaRPr sz="1050"/>
                </a:p>
              </p:txBody>
            </p:sp>
            <p:sp>
              <p:nvSpPr>
                <p:cNvPr id="135" name="Google Shape;8344;p53">
                  <a:extLst>
                    <a:ext uri="{FF2B5EF4-FFF2-40B4-BE49-F238E27FC236}">
                      <a16:creationId xmlns:a16="http://schemas.microsoft.com/office/drawing/2014/main" id="{57F6429F-E81B-4488-BA64-D9546353BCC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0" name="Google Shape;8345;p53">
                <a:extLst>
                  <a:ext uri="{FF2B5EF4-FFF2-40B4-BE49-F238E27FC236}">
                    <a16:creationId xmlns:a16="http://schemas.microsoft.com/office/drawing/2014/main" id="{44687634-71A2-4877-A170-9AE519F4D115}"/>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68569" tIns="68569" rIns="68569" bIns="68569" anchor="ctr" anchorCtr="0">
                <a:noAutofit/>
              </a:bodyPr>
              <a:lstStyle/>
              <a:p>
                <a:endParaRPr sz="1050"/>
              </a:p>
            </p:txBody>
          </p:sp>
          <p:sp>
            <p:nvSpPr>
              <p:cNvPr id="31" name="Google Shape;8346;p53">
                <a:extLst>
                  <a:ext uri="{FF2B5EF4-FFF2-40B4-BE49-F238E27FC236}">
                    <a16:creationId xmlns:a16="http://schemas.microsoft.com/office/drawing/2014/main" id="{19A1B24A-3282-4F3A-A581-46C9D0E2B1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68569" tIns="68569" rIns="68569" bIns="68569" anchor="ctr" anchorCtr="0">
                <a:noAutofit/>
              </a:bodyPr>
              <a:lstStyle/>
              <a:p>
                <a:endParaRPr sz="1050"/>
              </a:p>
            </p:txBody>
          </p:sp>
          <p:grpSp>
            <p:nvGrpSpPr>
              <p:cNvPr id="32" name="Google Shape;8347;p53">
                <a:extLst>
                  <a:ext uri="{FF2B5EF4-FFF2-40B4-BE49-F238E27FC236}">
                    <a16:creationId xmlns:a16="http://schemas.microsoft.com/office/drawing/2014/main" id="{369B0187-6C35-4F1C-8FD5-527A1433A6E6}"/>
                  </a:ext>
                </a:extLst>
              </p:cNvPr>
              <p:cNvGrpSpPr/>
              <p:nvPr/>
            </p:nvGrpSpPr>
            <p:grpSpPr>
              <a:xfrm>
                <a:off x="3750870" y="3418650"/>
                <a:ext cx="37776" cy="32380"/>
                <a:chOff x="3750870" y="3418650"/>
                <a:chExt cx="37776" cy="32380"/>
              </a:xfrm>
              <a:grpFill/>
            </p:grpSpPr>
            <p:sp>
              <p:nvSpPr>
                <p:cNvPr id="132" name="Google Shape;8348;p53">
                  <a:extLst>
                    <a:ext uri="{FF2B5EF4-FFF2-40B4-BE49-F238E27FC236}">
                      <a16:creationId xmlns:a16="http://schemas.microsoft.com/office/drawing/2014/main" id="{5CAE6D50-A8D3-48C7-9415-8151FE6577E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3" name="Google Shape;8349;p53">
                  <a:extLst>
                    <a:ext uri="{FF2B5EF4-FFF2-40B4-BE49-F238E27FC236}">
                      <a16:creationId xmlns:a16="http://schemas.microsoft.com/office/drawing/2014/main" id="{967113DB-741E-406A-9E29-52AA624CD7C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3" name="Google Shape;8350;p53">
                <a:extLst>
                  <a:ext uri="{FF2B5EF4-FFF2-40B4-BE49-F238E27FC236}">
                    <a16:creationId xmlns:a16="http://schemas.microsoft.com/office/drawing/2014/main" id="{5AAB68B7-8042-494A-BC50-9D92A3D711C7}"/>
                  </a:ext>
                </a:extLst>
              </p:cNvPr>
              <p:cNvGrpSpPr/>
              <p:nvPr/>
            </p:nvGrpSpPr>
            <p:grpSpPr>
              <a:xfrm>
                <a:off x="3632509" y="3274438"/>
                <a:ext cx="37783" cy="32357"/>
                <a:chOff x="3632509" y="3274438"/>
                <a:chExt cx="37783" cy="32357"/>
              </a:xfrm>
              <a:grpFill/>
            </p:grpSpPr>
            <p:sp>
              <p:nvSpPr>
                <p:cNvPr id="130" name="Google Shape;8351;p53">
                  <a:extLst>
                    <a:ext uri="{FF2B5EF4-FFF2-40B4-BE49-F238E27FC236}">
                      <a16:creationId xmlns:a16="http://schemas.microsoft.com/office/drawing/2014/main" id="{975CFC24-EA12-4A25-A8A3-D6BE01519222}"/>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1" name="Google Shape;8352;p53">
                  <a:extLst>
                    <a:ext uri="{FF2B5EF4-FFF2-40B4-BE49-F238E27FC236}">
                      <a16:creationId xmlns:a16="http://schemas.microsoft.com/office/drawing/2014/main" id="{6F378759-B02E-4DF4-8514-ED467136F55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4" name="Google Shape;8353;p53">
                <a:extLst>
                  <a:ext uri="{FF2B5EF4-FFF2-40B4-BE49-F238E27FC236}">
                    <a16:creationId xmlns:a16="http://schemas.microsoft.com/office/drawing/2014/main" id="{9C3A5B5D-78D4-4CCE-8A77-0F128FB91B50}"/>
                  </a:ext>
                </a:extLst>
              </p:cNvPr>
              <p:cNvGrpSpPr/>
              <p:nvPr/>
            </p:nvGrpSpPr>
            <p:grpSpPr>
              <a:xfrm>
                <a:off x="3906424" y="3297561"/>
                <a:ext cx="37776" cy="32451"/>
                <a:chOff x="3906424" y="3297561"/>
                <a:chExt cx="37776" cy="32451"/>
              </a:xfrm>
              <a:grpFill/>
            </p:grpSpPr>
            <p:sp>
              <p:nvSpPr>
                <p:cNvPr id="128" name="Google Shape;8354;p53">
                  <a:extLst>
                    <a:ext uri="{FF2B5EF4-FFF2-40B4-BE49-F238E27FC236}">
                      <a16:creationId xmlns:a16="http://schemas.microsoft.com/office/drawing/2014/main" id="{97C07C34-5E73-4019-8A89-E6F37BD00CF1}"/>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9" name="Google Shape;8355;p53">
                  <a:extLst>
                    <a:ext uri="{FF2B5EF4-FFF2-40B4-BE49-F238E27FC236}">
                      <a16:creationId xmlns:a16="http://schemas.microsoft.com/office/drawing/2014/main" id="{97315073-FB76-498C-9E1B-225797AC5A4F}"/>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5" name="Google Shape;8356;p53">
                <a:extLst>
                  <a:ext uri="{FF2B5EF4-FFF2-40B4-BE49-F238E27FC236}">
                    <a16:creationId xmlns:a16="http://schemas.microsoft.com/office/drawing/2014/main" id="{4B74270C-BE5F-41F3-B411-3D69489650BB}"/>
                  </a:ext>
                </a:extLst>
              </p:cNvPr>
              <p:cNvGrpSpPr/>
              <p:nvPr/>
            </p:nvGrpSpPr>
            <p:grpSpPr>
              <a:xfrm>
                <a:off x="3866084" y="3412107"/>
                <a:ext cx="37776" cy="32357"/>
                <a:chOff x="3866084" y="3412107"/>
                <a:chExt cx="37776" cy="32357"/>
              </a:xfrm>
              <a:grpFill/>
            </p:grpSpPr>
            <p:sp>
              <p:nvSpPr>
                <p:cNvPr id="126" name="Google Shape;8357;p53">
                  <a:extLst>
                    <a:ext uri="{FF2B5EF4-FFF2-40B4-BE49-F238E27FC236}">
                      <a16:creationId xmlns:a16="http://schemas.microsoft.com/office/drawing/2014/main" id="{BA168878-404A-40E9-B296-B0DE44AF3EB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7" name="Google Shape;8358;p53">
                  <a:extLst>
                    <a:ext uri="{FF2B5EF4-FFF2-40B4-BE49-F238E27FC236}">
                      <a16:creationId xmlns:a16="http://schemas.microsoft.com/office/drawing/2014/main" id="{CC5F5452-C066-44FF-B96B-77C0C1C23D3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6" name="Google Shape;8359;p53">
                <a:extLst>
                  <a:ext uri="{FF2B5EF4-FFF2-40B4-BE49-F238E27FC236}">
                    <a16:creationId xmlns:a16="http://schemas.microsoft.com/office/drawing/2014/main" id="{9C1BD7E6-1D8B-49D9-8434-C04CDCEFD647}"/>
                  </a:ext>
                </a:extLst>
              </p:cNvPr>
              <p:cNvGrpSpPr/>
              <p:nvPr/>
            </p:nvGrpSpPr>
            <p:grpSpPr>
              <a:xfrm>
                <a:off x="4023919" y="3766409"/>
                <a:ext cx="37783" cy="32357"/>
                <a:chOff x="4023919" y="3766409"/>
                <a:chExt cx="37783" cy="32357"/>
              </a:xfrm>
              <a:grpFill/>
            </p:grpSpPr>
            <p:sp>
              <p:nvSpPr>
                <p:cNvPr id="124" name="Google Shape;8360;p53">
                  <a:extLst>
                    <a:ext uri="{FF2B5EF4-FFF2-40B4-BE49-F238E27FC236}">
                      <a16:creationId xmlns:a16="http://schemas.microsoft.com/office/drawing/2014/main" id="{489477E5-B9AD-48E4-8DF4-930BC0651A6A}"/>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5" name="Google Shape;8361;p53">
                  <a:extLst>
                    <a:ext uri="{FF2B5EF4-FFF2-40B4-BE49-F238E27FC236}">
                      <a16:creationId xmlns:a16="http://schemas.microsoft.com/office/drawing/2014/main" id="{6CDDA91D-161D-455B-B5FC-E5CB251D314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7" name="Google Shape;8362;p53">
                <a:extLst>
                  <a:ext uri="{FF2B5EF4-FFF2-40B4-BE49-F238E27FC236}">
                    <a16:creationId xmlns:a16="http://schemas.microsoft.com/office/drawing/2014/main" id="{282DE4E8-74FD-4874-957D-F66CC89ADD19}"/>
                  </a:ext>
                </a:extLst>
              </p:cNvPr>
              <p:cNvGrpSpPr/>
              <p:nvPr/>
            </p:nvGrpSpPr>
            <p:grpSpPr>
              <a:xfrm>
                <a:off x="3973882" y="3779449"/>
                <a:ext cx="37776" cy="32357"/>
                <a:chOff x="3973882" y="3779449"/>
                <a:chExt cx="37776" cy="32357"/>
              </a:xfrm>
              <a:grpFill/>
            </p:grpSpPr>
            <p:sp>
              <p:nvSpPr>
                <p:cNvPr id="122" name="Google Shape;8363;p53">
                  <a:extLst>
                    <a:ext uri="{FF2B5EF4-FFF2-40B4-BE49-F238E27FC236}">
                      <a16:creationId xmlns:a16="http://schemas.microsoft.com/office/drawing/2014/main" id="{26584C49-95A2-4075-8C9C-8843D66ACE6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3" name="Google Shape;8364;p53">
                  <a:extLst>
                    <a:ext uri="{FF2B5EF4-FFF2-40B4-BE49-F238E27FC236}">
                      <a16:creationId xmlns:a16="http://schemas.microsoft.com/office/drawing/2014/main" id="{B8719DB5-137C-460E-91C4-EAE301E04F5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8" name="Google Shape;8365;p53">
                <a:extLst>
                  <a:ext uri="{FF2B5EF4-FFF2-40B4-BE49-F238E27FC236}">
                    <a16:creationId xmlns:a16="http://schemas.microsoft.com/office/drawing/2014/main" id="{0ED60080-202F-4AB0-88FD-E0A7DB58CF2B}"/>
                  </a:ext>
                </a:extLst>
              </p:cNvPr>
              <p:cNvGrpSpPr/>
              <p:nvPr/>
            </p:nvGrpSpPr>
            <p:grpSpPr>
              <a:xfrm>
                <a:off x="4073398" y="3838028"/>
                <a:ext cx="37776" cy="32380"/>
                <a:chOff x="4073398" y="3838028"/>
                <a:chExt cx="37776" cy="32380"/>
              </a:xfrm>
              <a:grpFill/>
            </p:grpSpPr>
            <p:sp>
              <p:nvSpPr>
                <p:cNvPr id="120" name="Google Shape;8366;p53">
                  <a:extLst>
                    <a:ext uri="{FF2B5EF4-FFF2-40B4-BE49-F238E27FC236}">
                      <a16:creationId xmlns:a16="http://schemas.microsoft.com/office/drawing/2014/main" id="{7411EAEE-DF3D-44E1-892F-E5A164787EB9}"/>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121" name="Google Shape;8367;p53">
                  <a:extLst>
                    <a:ext uri="{FF2B5EF4-FFF2-40B4-BE49-F238E27FC236}">
                      <a16:creationId xmlns:a16="http://schemas.microsoft.com/office/drawing/2014/main" id="{7EB8E7BA-2041-42BC-A9BC-414F13F3187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9" name="Google Shape;8368;p53">
                <a:extLst>
                  <a:ext uri="{FF2B5EF4-FFF2-40B4-BE49-F238E27FC236}">
                    <a16:creationId xmlns:a16="http://schemas.microsoft.com/office/drawing/2014/main" id="{FDA21A50-6477-4C36-A045-33EDC6DE778D}"/>
                  </a:ext>
                </a:extLst>
              </p:cNvPr>
              <p:cNvGrpSpPr/>
              <p:nvPr/>
            </p:nvGrpSpPr>
            <p:grpSpPr>
              <a:xfrm>
                <a:off x="4342672" y="4144496"/>
                <a:ext cx="37752" cy="32364"/>
                <a:chOff x="4342672" y="4144496"/>
                <a:chExt cx="37752" cy="32364"/>
              </a:xfrm>
              <a:grpFill/>
            </p:grpSpPr>
            <p:sp>
              <p:nvSpPr>
                <p:cNvPr id="118" name="Google Shape;8369;p53">
                  <a:extLst>
                    <a:ext uri="{FF2B5EF4-FFF2-40B4-BE49-F238E27FC236}">
                      <a16:creationId xmlns:a16="http://schemas.microsoft.com/office/drawing/2014/main" id="{ADD5D439-DF1D-4820-82FE-73F7C707B4AF}"/>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68569" tIns="68569" rIns="68569" bIns="68569" anchor="ctr" anchorCtr="0">
                  <a:noAutofit/>
                </a:bodyPr>
                <a:lstStyle/>
                <a:p>
                  <a:endParaRPr sz="1050"/>
                </a:p>
              </p:txBody>
            </p:sp>
            <p:sp>
              <p:nvSpPr>
                <p:cNvPr id="119" name="Google Shape;8370;p53">
                  <a:extLst>
                    <a:ext uri="{FF2B5EF4-FFF2-40B4-BE49-F238E27FC236}">
                      <a16:creationId xmlns:a16="http://schemas.microsoft.com/office/drawing/2014/main" id="{D40A686F-5BC8-47AC-9EC0-3DA0ABE86082}"/>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0" name="Google Shape;8371;p53">
                <a:extLst>
                  <a:ext uri="{FF2B5EF4-FFF2-40B4-BE49-F238E27FC236}">
                    <a16:creationId xmlns:a16="http://schemas.microsoft.com/office/drawing/2014/main" id="{2F715C0E-28E2-49DF-BD31-27DC62781FA1}"/>
                  </a:ext>
                </a:extLst>
              </p:cNvPr>
              <p:cNvGrpSpPr/>
              <p:nvPr/>
            </p:nvGrpSpPr>
            <p:grpSpPr>
              <a:xfrm>
                <a:off x="4406386" y="4056872"/>
                <a:ext cx="37783" cy="32364"/>
                <a:chOff x="4406386" y="4056872"/>
                <a:chExt cx="37783" cy="32364"/>
              </a:xfrm>
              <a:grpFill/>
            </p:grpSpPr>
            <p:sp>
              <p:nvSpPr>
                <p:cNvPr id="116" name="Google Shape;8372;p53">
                  <a:extLst>
                    <a:ext uri="{FF2B5EF4-FFF2-40B4-BE49-F238E27FC236}">
                      <a16:creationId xmlns:a16="http://schemas.microsoft.com/office/drawing/2014/main" id="{6F9274BA-77E6-431A-A318-4F5005E9056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68569" tIns="68569" rIns="68569" bIns="68569" anchor="ctr" anchorCtr="0">
                  <a:noAutofit/>
                </a:bodyPr>
                <a:lstStyle/>
                <a:p>
                  <a:endParaRPr sz="1050"/>
                </a:p>
              </p:txBody>
            </p:sp>
            <p:sp>
              <p:nvSpPr>
                <p:cNvPr id="117" name="Google Shape;8373;p53">
                  <a:extLst>
                    <a:ext uri="{FF2B5EF4-FFF2-40B4-BE49-F238E27FC236}">
                      <a16:creationId xmlns:a16="http://schemas.microsoft.com/office/drawing/2014/main" id="{401A545B-A563-443B-A843-EF38E60F82CE}"/>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1" name="Google Shape;8374;p53">
                <a:extLst>
                  <a:ext uri="{FF2B5EF4-FFF2-40B4-BE49-F238E27FC236}">
                    <a16:creationId xmlns:a16="http://schemas.microsoft.com/office/drawing/2014/main" id="{927C92CA-03E1-4B75-A6A6-91307D285C6D}"/>
                  </a:ext>
                </a:extLst>
              </p:cNvPr>
              <p:cNvGrpSpPr/>
              <p:nvPr/>
            </p:nvGrpSpPr>
            <p:grpSpPr>
              <a:xfrm>
                <a:off x="4284416" y="4245254"/>
                <a:ext cx="37783" cy="32357"/>
                <a:chOff x="4284416" y="4245254"/>
                <a:chExt cx="37783" cy="32357"/>
              </a:xfrm>
              <a:grpFill/>
            </p:grpSpPr>
            <p:sp>
              <p:nvSpPr>
                <p:cNvPr id="114" name="Google Shape;8375;p53">
                  <a:extLst>
                    <a:ext uri="{FF2B5EF4-FFF2-40B4-BE49-F238E27FC236}">
                      <a16:creationId xmlns:a16="http://schemas.microsoft.com/office/drawing/2014/main" id="{980E9D4E-BD90-438D-AEBA-856010F96B80}"/>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15" name="Google Shape;8376;p53">
                  <a:extLst>
                    <a:ext uri="{FF2B5EF4-FFF2-40B4-BE49-F238E27FC236}">
                      <a16:creationId xmlns:a16="http://schemas.microsoft.com/office/drawing/2014/main" id="{6A568713-E7BA-4C8D-9839-654D6E0E6AE2}"/>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2" name="Google Shape;8377;p53">
                <a:extLst>
                  <a:ext uri="{FF2B5EF4-FFF2-40B4-BE49-F238E27FC236}">
                    <a16:creationId xmlns:a16="http://schemas.microsoft.com/office/drawing/2014/main" id="{523B3C0A-1B5C-4DFA-98BE-44D0728D99B2}"/>
                  </a:ext>
                </a:extLst>
              </p:cNvPr>
              <p:cNvGrpSpPr/>
              <p:nvPr/>
            </p:nvGrpSpPr>
            <p:grpSpPr>
              <a:xfrm>
                <a:off x="4219057" y="4331258"/>
                <a:ext cx="37776" cy="32364"/>
                <a:chOff x="4219057" y="4331258"/>
                <a:chExt cx="37776" cy="32364"/>
              </a:xfrm>
              <a:grpFill/>
            </p:grpSpPr>
            <p:sp>
              <p:nvSpPr>
                <p:cNvPr id="112" name="Google Shape;8378;p53">
                  <a:extLst>
                    <a:ext uri="{FF2B5EF4-FFF2-40B4-BE49-F238E27FC236}">
                      <a16:creationId xmlns:a16="http://schemas.microsoft.com/office/drawing/2014/main" id="{BA185FF4-0124-4876-90D5-DD3F08835A8B}"/>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13" name="Google Shape;8379;p53">
                  <a:extLst>
                    <a:ext uri="{FF2B5EF4-FFF2-40B4-BE49-F238E27FC236}">
                      <a16:creationId xmlns:a16="http://schemas.microsoft.com/office/drawing/2014/main" id="{DF14A8F8-F9C3-4C83-BC7C-C2322C7FCA43}"/>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3" name="Google Shape;8380;p53">
                <a:extLst>
                  <a:ext uri="{FF2B5EF4-FFF2-40B4-BE49-F238E27FC236}">
                    <a16:creationId xmlns:a16="http://schemas.microsoft.com/office/drawing/2014/main" id="{E9930646-99C2-4B86-B1F5-7126235FB6C5}"/>
                  </a:ext>
                </a:extLst>
              </p:cNvPr>
              <p:cNvGrpSpPr/>
              <p:nvPr/>
            </p:nvGrpSpPr>
            <p:grpSpPr>
              <a:xfrm>
                <a:off x="4204122" y="4141688"/>
                <a:ext cx="33497" cy="28699"/>
                <a:chOff x="4204122" y="4141688"/>
                <a:chExt cx="33497" cy="28699"/>
              </a:xfrm>
              <a:grpFill/>
            </p:grpSpPr>
            <p:sp>
              <p:nvSpPr>
                <p:cNvPr id="110" name="Google Shape;8381;p53">
                  <a:extLst>
                    <a:ext uri="{FF2B5EF4-FFF2-40B4-BE49-F238E27FC236}">
                      <a16:creationId xmlns:a16="http://schemas.microsoft.com/office/drawing/2014/main" id="{EC595324-BD1E-4ABC-B521-93A08CE38AF0}"/>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111" name="Google Shape;8382;p53">
                  <a:extLst>
                    <a:ext uri="{FF2B5EF4-FFF2-40B4-BE49-F238E27FC236}">
                      <a16:creationId xmlns:a16="http://schemas.microsoft.com/office/drawing/2014/main" id="{4427CD60-0C22-41AC-9456-76200C260342}"/>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4" name="Google Shape;8383;p53">
                <a:extLst>
                  <a:ext uri="{FF2B5EF4-FFF2-40B4-BE49-F238E27FC236}">
                    <a16:creationId xmlns:a16="http://schemas.microsoft.com/office/drawing/2014/main" id="{ED8F3A1F-CF7E-4826-BD11-3E41216147E4}"/>
                  </a:ext>
                </a:extLst>
              </p:cNvPr>
              <p:cNvGrpSpPr/>
              <p:nvPr/>
            </p:nvGrpSpPr>
            <p:grpSpPr>
              <a:xfrm>
                <a:off x="4301546" y="4003869"/>
                <a:ext cx="38916" cy="33324"/>
                <a:chOff x="4301546" y="4003869"/>
                <a:chExt cx="38916" cy="33324"/>
              </a:xfrm>
              <a:grpFill/>
            </p:grpSpPr>
            <p:sp>
              <p:nvSpPr>
                <p:cNvPr id="108" name="Google Shape;8384;p53">
                  <a:extLst>
                    <a:ext uri="{FF2B5EF4-FFF2-40B4-BE49-F238E27FC236}">
                      <a16:creationId xmlns:a16="http://schemas.microsoft.com/office/drawing/2014/main" id="{45823BAA-C822-4516-9854-C0B5FD53B2C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68569" tIns="68569" rIns="68569" bIns="68569" anchor="ctr" anchorCtr="0">
                  <a:noAutofit/>
                </a:bodyPr>
                <a:lstStyle/>
                <a:p>
                  <a:endParaRPr sz="1050"/>
                </a:p>
              </p:txBody>
            </p:sp>
            <p:sp>
              <p:nvSpPr>
                <p:cNvPr id="109" name="Google Shape;8385;p53">
                  <a:extLst>
                    <a:ext uri="{FF2B5EF4-FFF2-40B4-BE49-F238E27FC236}">
                      <a16:creationId xmlns:a16="http://schemas.microsoft.com/office/drawing/2014/main" id="{98515F57-D47E-40F5-8CD2-53B4A45E2D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5" name="Google Shape;8386;p53">
                <a:extLst>
                  <a:ext uri="{FF2B5EF4-FFF2-40B4-BE49-F238E27FC236}">
                    <a16:creationId xmlns:a16="http://schemas.microsoft.com/office/drawing/2014/main" id="{109D57CA-9890-4C47-85DA-E68488603B9F}"/>
                  </a:ext>
                </a:extLst>
              </p:cNvPr>
              <p:cNvGrpSpPr/>
              <p:nvPr/>
            </p:nvGrpSpPr>
            <p:grpSpPr>
              <a:xfrm>
                <a:off x="4210681" y="3924669"/>
                <a:ext cx="36549" cy="31366"/>
                <a:chOff x="4210681" y="3924669"/>
                <a:chExt cx="36549" cy="31366"/>
              </a:xfrm>
              <a:grpFill/>
            </p:grpSpPr>
            <p:sp>
              <p:nvSpPr>
                <p:cNvPr id="106" name="Google Shape;8387;p53">
                  <a:extLst>
                    <a:ext uri="{FF2B5EF4-FFF2-40B4-BE49-F238E27FC236}">
                      <a16:creationId xmlns:a16="http://schemas.microsoft.com/office/drawing/2014/main" id="{1841DDEB-8298-4F67-AE27-2555F44D5F7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68569" tIns="68569" rIns="68569" bIns="68569" anchor="ctr" anchorCtr="0">
                  <a:noAutofit/>
                </a:bodyPr>
                <a:lstStyle/>
                <a:p>
                  <a:endParaRPr sz="1050"/>
                </a:p>
              </p:txBody>
            </p:sp>
            <p:sp>
              <p:nvSpPr>
                <p:cNvPr id="107" name="Google Shape;8388;p53">
                  <a:extLst>
                    <a:ext uri="{FF2B5EF4-FFF2-40B4-BE49-F238E27FC236}">
                      <a16:creationId xmlns:a16="http://schemas.microsoft.com/office/drawing/2014/main" id="{E5545978-83F4-4762-A38F-788768CE4DF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6" name="Google Shape;8389;p53">
                <a:extLst>
                  <a:ext uri="{FF2B5EF4-FFF2-40B4-BE49-F238E27FC236}">
                    <a16:creationId xmlns:a16="http://schemas.microsoft.com/office/drawing/2014/main" id="{0CC2C6E1-4209-458F-97E8-01730F7ED842}"/>
                  </a:ext>
                </a:extLst>
              </p:cNvPr>
              <p:cNvGrpSpPr/>
              <p:nvPr/>
            </p:nvGrpSpPr>
            <p:grpSpPr>
              <a:xfrm>
                <a:off x="3987771" y="3628874"/>
                <a:ext cx="31499" cy="26993"/>
                <a:chOff x="3987771" y="3628874"/>
                <a:chExt cx="31499" cy="26993"/>
              </a:xfrm>
              <a:grpFill/>
            </p:grpSpPr>
            <p:sp>
              <p:nvSpPr>
                <p:cNvPr id="104" name="Google Shape;8390;p53">
                  <a:extLst>
                    <a:ext uri="{FF2B5EF4-FFF2-40B4-BE49-F238E27FC236}">
                      <a16:creationId xmlns:a16="http://schemas.microsoft.com/office/drawing/2014/main" id="{CCEB6714-DA25-46C4-8E04-B18FD4FF76B1}"/>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105" name="Google Shape;8391;p53">
                  <a:extLst>
                    <a:ext uri="{FF2B5EF4-FFF2-40B4-BE49-F238E27FC236}">
                      <a16:creationId xmlns:a16="http://schemas.microsoft.com/office/drawing/2014/main" id="{FE280CCD-7F2D-4F29-A0CC-D1122DFF351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7" name="Google Shape;8392;p53">
                <a:extLst>
                  <a:ext uri="{FF2B5EF4-FFF2-40B4-BE49-F238E27FC236}">
                    <a16:creationId xmlns:a16="http://schemas.microsoft.com/office/drawing/2014/main" id="{9B4607B2-717F-437D-91B0-2B61E96DC3B1}"/>
                  </a:ext>
                </a:extLst>
              </p:cNvPr>
              <p:cNvGrpSpPr/>
              <p:nvPr/>
            </p:nvGrpSpPr>
            <p:grpSpPr>
              <a:xfrm>
                <a:off x="4087382" y="3775674"/>
                <a:ext cx="31405" cy="26898"/>
                <a:chOff x="4087382" y="3775674"/>
                <a:chExt cx="31405" cy="26898"/>
              </a:xfrm>
              <a:grpFill/>
            </p:grpSpPr>
            <p:sp>
              <p:nvSpPr>
                <p:cNvPr id="102" name="Google Shape;8393;p53">
                  <a:extLst>
                    <a:ext uri="{FF2B5EF4-FFF2-40B4-BE49-F238E27FC236}">
                      <a16:creationId xmlns:a16="http://schemas.microsoft.com/office/drawing/2014/main" id="{40215708-6F59-41BC-86B4-8CCA53C28AD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103" name="Google Shape;8394;p53">
                  <a:extLst>
                    <a:ext uri="{FF2B5EF4-FFF2-40B4-BE49-F238E27FC236}">
                      <a16:creationId xmlns:a16="http://schemas.microsoft.com/office/drawing/2014/main" id="{5D15E47F-2131-4232-81BA-110F97F797A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8" name="Google Shape;8395;p53">
                <a:extLst>
                  <a:ext uri="{FF2B5EF4-FFF2-40B4-BE49-F238E27FC236}">
                    <a16:creationId xmlns:a16="http://schemas.microsoft.com/office/drawing/2014/main" id="{954047D6-3AF9-4907-90C8-A53280903AC7}"/>
                  </a:ext>
                </a:extLst>
              </p:cNvPr>
              <p:cNvGrpSpPr/>
              <p:nvPr/>
            </p:nvGrpSpPr>
            <p:grpSpPr>
              <a:xfrm>
                <a:off x="4118873" y="3856637"/>
                <a:ext cx="31405" cy="26906"/>
                <a:chOff x="4118873" y="3856637"/>
                <a:chExt cx="31405" cy="26906"/>
              </a:xfrm>
              <a:grpFill/>
            </p:grpSpPr>
            <p:sp>
              <p:nvSpPr>
                <p:cNvPr id="100" name="Google Shape;8396;p53">
                  <a:extLst>
                    <a:ext uri="{FF2B5EF4-FFF2-40B4-BE49-F238E27FC236}">
                      <a16:creationId xmlns:a16="http://schemas.microsoft.com/office/drawing/2014/main" id="{AF24F58F-FC27-4065-A35A-9D18160875B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101" name="Google Shape;8397;p53">
                  <a:extLst>
                    <a:ext uri="{FF2B5EF4-FFF2-40B4-BE49-F238E27FC236}">
                      <a16:creationId xmlns:a16="http://schemas.microsoft.com/office/drawing/2014/main" id="{AA53AF06-CF86-474F-BAE3-AE6B460B9E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9" name="Google Shape;8398;p53">
                <a:extLst>
                  <a:ext uri="{FF2B5EF4-FFF2-40B4-BE49-F238E27FC236}">
                    <a16:creationId xmlns:a16="http://schemas.microsoft.com/office/drawing/2014/main" id="{8DA93020-91B9-4AF1-B6C8-8388A23A4C9D}"/>
                  </a:ext>
                </a:extLst>
              </p:cNvPr>
              <p:cNvGrpSpPr/>
              <p:nvPr/>
            </p:nvGrpSpPr>
            <p:grpSpPr>
              <a:xfrm>
                <a:off x="4168541" y="3639523"/>
                <a:ext cx="31499" cy="26906"/>
                <a:chOff x="4168541" y="3639523"/>
                <a:chExt cx="31499" cy="26906"/>
              </a:xfrm>
              <a:grpFill/>
            </p:grpSpPr>
            <p:sp>
              <p:nvSpPr>
                <p:cNvPr id="98" name="Google Shape;8399;p53">
                  <a:extLst>
                    <a:ext uri="{FF2B5EF4-FFF2-40B4-BE49-F238E27FC236}">
                      <a16:creationId xmlns:a16="http://schemas.microsoft.com/office/drawing/2014/main" id="{81CCDF35-D415-4046-9446-E7430BF3A7B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99" name="Google Shape;8400;p53">
                  <a:extLst>
                    <a:ext uri="{FF2B5EF4-FFF2-40B4-BE49-F238E27FC236}">
                      <a16:creationId xmlns:a16="http://schemas.microsoft.com/office/drawing/2014/main" id="{E9163D5C-EEC9-4681-A709-D3A6E06784D1}"/>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0" name="Google Shape;8401;p53">
                <a:extLst>
                  <a:ext uri="{FF2B5EF4-FFF2-40B4-BE49-F238E27FC236}">
                    <a16:creationId xmlns:a16="http://schemas.microsoft.com/office/drawing/2014/main" id="{7D1E6532-846D-42B1-864F-B59F44C3E477}"/>
                  </a:ext>
                </a:extLst>
              </p:cNvPr>
              <p:cNvGrpSpPr/>
              <p:nvPr/>
            </p:nvGrpSpPr>
            <p:grpSpPr>
              <a:xfrm>
                <a:off x="3965789" y="3393545"/>
                <a:ext cx="31405" cy="26945"/>
                <a:chOff x="3965789" y="3393545"/>
                <a:chExt cx="31405" cy="26945"/>
              </a:xfrm>
              <a:grpFill/>
            </p:grpSpPr>
            <p:sp>
              <p:nvSpPr>
                <p:cNvPr id="96" name="Google Shape;8402;p53">
                  <a:extLst>
                    <a:ext uri="{FF2B5EF4-FFF2-40B4-BE49-F238E27FC236}">
                      <a16:creationId xmlns:a16="http://schemas.microsoft.com/office/drawing/2014/main" id="{83BFFD2B-CD27-46E3-8787-530CA148849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97" name="Google Shape;8403;p53">
                  <a:extLst>
                    <a:ext uri="{FF2B5EF4-FFF2-40B4-BE49-F238E27FC236}">
                      <a16:creationId xmlns:a16="http://schemas.microsoft.com/office/drawing/2014/main" id="{65E84AF0-7332-48D7-A231-CC7117AB9B5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1" name="Google Shape;8404;p53">
                <a:extLst>
                  <a:ext uri="{FF2B5EF4-FFF2-40B4-BE49-F238E27FC236}">
                    <a16:creationId xmlns:a16="http://schemas.microsoft.com/office/drawing/2014/main" id="{6EACBE13-C2C2-4595-83B5-AE26915A2738}"/>
                  </a:ext>
                </a:extLst>
              </p:cNvPr>
              <p:cNvGrpSpPr/>
              <p:nvPr/>
            </p:nvGrpSpPr>
            <p:grpSpPr>
              <a:xfrm>
                <a:off x="3925166" y="3491008"/>
                <a:ext cx="31405" cy="27001"/>
                <a:chOff x="3925166" y="3491008"/>
                <a:chExt cx="31405" cy="27001"/>
              </a:xfrm>
              <a:grpFill/>
            </p:grpSpPr>
            <p:sp>
              <p:nvSpPr>
                <p:cNvPr id="94" name="Google Shape;8405;p53">
                  <a:extLst>
                    <a:ext uri="{FF2B5EF4-FFF2-40B4-BE49-F238E27FC236}">
                      <a16:creationId xmlns:a16="http://schemas.microsoft.com/office/drawing/2014/main" id="{5033E9E6-9274-4453-82C8-DDB1DD79296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95" name="Google Shape;8406;p53">
                  <a:extLst>
                    <a:ext uri="{FF2B5EF4-FFF2-40B4-BE49-F238E27FC236}">
                      <a16:creationId xmlns:a16="http://schemas.microsoft.com/office/drawing/2014/main" id="{9B3C42D2-9DA1-485E-AE05-5098B182B213}"/>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2" name="Google Shape;8407;p53">
                <a:extLst>
                  <a:ext uri="{FF2B5EF4-FFF2-40B4-BE49-F238E27FC236}">
                    <a16:creationId xmlns:a16="http://schemas.microsoft.com/office/drawing/2014/main" id="{01C9C056-0A60-44BE-BA3E-CD08574AAE04}"/>
                  </a:ext>
                </a:extLst>
              </p:cNvPr>
              <p:cNvGrpSpPr/>
              <p:nvPr/>
            </p:nvGrpSpPr>
            <p:grpSpPr>
              <a:xfrm>
                <a:off x="3682845" y="3340976"/>
                <a:ext cx="31397" cy="26898"/>
                <a:chOff x="3682845" y="3340976"/>
                <a:chExt cx="31397" cy="26898"/>
              </a:xfrm>
              <a:grpFill/>
            </p:grpSpPr>
            <p:sp>
              <p:nvSpPr>
                <p:cNvPr id="92" name="Google Shape;8408;p53">
                  <a:extLst>
                    <a:ext uri="{FF2B5EF4-FFF2-40B4-BE49-F238E27FC236}">
                      <a16:creationId xmlns:a16="http://schemas.microsoft.com/office/drawing/2014/main" id="{6EF28373-6AA5-495F-9846-7885A751AD4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93" name="Google Shape;8409;p53">
                  <a:extLst>
                    <a:ext uri="{FF2B5EF4-FFF2-40B4-BE49-F238E27FC236}">
                      <a16:creationId xmlns:a16="http://schemas.microsoft.com/office/drawing/2014/main" id="{9A228004-E658-4E93-BE04-1BB37800A255}"/>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3" name="Google Shape;8410;p53">
                <a:extLst>
                  <a:ext uri="{FF2B5EF4-FFF2-40B4-BE49-F238E27FC236}">
                    <a16:creationId xmlns:a16="http://schemas.microsoft.com/office/drawing/2014/main" id="{3DEEEAFB-0DAF-4162-976E-CCF03D39F6F5}"/>
                  </a:ext>
                </a:extLst>
              </p:cNvPr>
              <p:cNvGrpSpPr/>
              <p:nvPr/>
            </p:nvGrpSpPr>
            <p:grpSpPr>
              <a:xfrm>
                <a:off x="3795393" y="3353725"/>
                <a:ext cx="31499" cy="26993"/>
                <a:chOff x="3795393" y="3353725"/>
                <a:chExt cx="31499" cy="26993"/>
              </a:xfrm>
              <a:grpFill/>
            </p:grpSpPr>
            <p:sp>
              <p:nvSpPr>
                <p:cNvPr id="90" name="Google Shape;8411;p53">
                  <a:extLst>
                    <a:ext uri="{FF2B5EF4-FFF2-40B4-BE49-F238E27FC236}">
                      <a16:creationId xmlns:a16="http://schemas.microsoft.com/office/drawing/2014/main" id="{C85F4312-B888-4F7F-8F84-C3CF7EF08AF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91" name="Google Shape;8412;p53">
                  <a:extLst>
                    <a:ext uri="{FF2B5EF4-FFF2-40B4-BE49-F238E27FC236}">
                      <a16:creationId xmlns:a16="http://schemas.microsoft.com/office/drawing/2014/main" id="{A1CC9918-9486-433F-AC76-03D6636CBD7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4" name="Google Shape;8413;p53">
                <a:extLst>
                  <a:ext uri="{FF2B5EF4-FFF2-40B4-BE49-F238E27FC236}">
                    <a16:creationId xmlns:a16="http://schemas.microsoft.com/office/drawing/2014/main" id="{98777236-7760-4525-884A-EB223B9B3C3E}"/>
                  </a:ext>
                </a:extLst>
              </p:cNvPr>
              <p:cNvGrpSpPr/>
              <p:nvPr/>
            </p:nvGrpSpPr>
            <p:grpSpPr>
              <a:xfrm>
                <a:off x="4176909" y="4363221"/>
                <a:ext cx="38924" cy="33316"/>
                <a:chOff x="4176909" y="4363221"/>
                <a:chExt cx="38924" cy="33316"/>
              </a:xfrm>
              <a:grpFill/>
            </p:grpSpPr>
            <p:sp>
              <p:nvSpPr>
                <p:cNvPr id="88" name="Google Shape;8414;p53">
                  <a:extLst>
                    <a:ext uri="{FF2B5EF4-FFF2-40B4-BE49-F238E27FC236}">
                      <a16:creationId xmlns:a16="http://schemas.microsoft.com/office/drawing/2014/main" id="{41683716-2B72-456B-9452-2CDA64220F5C}"/>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68569" tIns="68569" rIns="68569" bIns="68569" anchor="ctr" anchorCtr="0">
                  <a:noAutofit/>
                </a:bodyPr>
                <a:lstStyle/>
                <a:p>
                  <a:endParaRPr sz="1050"/>
                </a:p>
              </p:txBody>
            </p:sp>
            <p:sp>
              <p:nvSpPr>
                <p:cNvPr id="89" name="Google Shape;8415;p53">
                  <a:extLst>
                    <a:ext uri="{FF2B5EF4-FFF2-40B4-BE49-F238E27FC236}">
                      <a16:creationId xmlns:a16="http://schemas.microsoft.com/office/drawing/2014/main" id="{5E60D104-02E5-4F2A-8354-9AEBA227E86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5" name="Google Shape;8416;p53">
                <a:extLst>
                  <a:ext uri="{FF2B5EF4-FFF2-40B4-BE49-F238E27FC236}">
                    <a16:creationId xmlns:a16="http://schemas.microsoft.com/office/drawing/2014/main" id="{DC3F5B13-A3BA-4E12-9155-6782696803B6}"/>
                  </a:ext>
                </a:extLst>
              </p:cNvPr>
              <p:cNvGrpSpPr/>
              <p:nvPr/>
            </p:nvGrpSpPr>
            <p:grpSpPr>
              <a:xfrm>
                <a:off x="4226191" y="4007660"/>
                <a:ext cx="33560" cy="28770"/>
                <a:chOff x="4226191" y="4007660"/>
                <a:chExt cx="33560" cy="28770"/>
              </a:xfrm>
              <a:grpFill/>
            </p:grpSpPr>
            <p:sp>
              <p:nvSpPr>
                <p:cNvPr id="86" name="Google Shape;8417;p53">
                  <a:extLst>
                    <a:ext uri="{FF2B5EF4-FFF2-40B4-BE49-F238E27FC236}">
                      <a16:creationId xmlns:a16="http://schemas.microsoft.com/office/drawing/2014/main" id="{17D78631-2AF1-407E-8DD2-DDD36A8699F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87" name="Google Shape;8418;p53">
                  <a:extLst>
                    <a:ext uri="{FF2B5EF4-FFF2-40B4-BE49-F238E27FC236}">
                      <a16:creationId xmlns:a16="http://schemas.microsoft.com/office/drawing/2014/main" id="{4A1E1AE4-0A9B-4A2C-90E2-5C1C8F8C504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6" name="Google Shape;8419;p53">
                <a:extLst>
                  <a:ext uri="{FF2B5EF4-FFF2-40B4-BE49-F238E27FC236}">
                    <a16:creationId xmlns:a16="http://schemas.microsoft.com/office/drawing/2014/main" id="{311C4886-32C5-45D5-B201-0D8F5466A1D3}"/>
                  </a:ext>
                </a:extLst>
              </p:cNvPr>
              <p:cNvGrpSpPr/>
              <p:nvPr/>
            </p:nvGrpSpPr>
            <p:grpSpPr>
              <a:xfrm>
                <a:off x="3597785" y="3377045"/>
                <a:ext cx="33591" cy="28699"/>
                <a:chOff x="3597785" y="3377045"/>
                <a:chExt cx="33591" cy="28699"/>
              </a:xfrm>
              <a:grpFill/>
            </p:grpSpPr>
            <p:sp>
              <p:nvSpPr>
                <p:cNvPr id="84" name="Google Shape;8420;p53">
                  <a:extLst>
                    <a:ext uri="{FF2B5EF4-FFF2-40B4-BE49-F238E27FC236}">
                      <a16:creationId xmlns:a16="http://schemas.microsoft.com/office/drawing/2014/main" id="{90432119-B5A4-4EB3-95E0-E4AA62BB2861}"/>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68569" tIns="68569" rIns="68569" bIns="68569" anchor="ctr" anchorCtr="0">
                  <a:noAutofit/>
                </a:bodyPr>
                <a:lstStyle/>
                <a:p>
                  <a:endParaRPr sz="1050"/>
                </a:p>
              </p:txBody>
            </p:sp>
            <p:sp>
              <p:nvSpPr>
                <p:cNvPr id="85" name="Google Shape;8421;p53">
                  <a:extLst>
                    <a:ext uri="{FF2B5EF4-FFF2-40B4-BE49-F238E27FC236}">
                      <a16:creationId xmlns:a16="http://schemas.microsoft.com/office/drawing/2014/main" id="{13DCB27F-E5AF-4130-B505-3586F0D3C94A}"/>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7" name="Google Shape;8422;p53">
                <a:extLst>
                  <a:ext uri="{FF2B5EF4-FFF2-40B4-BE49-F238E27FC236}">
                    <a16:creationId xmlns:a16="http://schemas.microsoft.com/office/drawing/2014/main" id="{46F8B0DD-BE4F-494F-B5BA-5CE7BAB6E1E8}"/>
                  </a:ext>
                </a:extLst>
              </p:cNvPr>
              <p:cNvGrpSpPr/>
              <p:nvPr/>
            </p:nvGrpSpPr>
            <p:grpSpPr>
              <a:xfrm>
                <a:off x="3887870" y="3669796"/>
                <a:ext cx="33591" cy="28692"/>
                <a:chOff x="3887870" y="3669796"/>
                <a:chExt cx="33591" cy="28692"/>
              </a:xfrm>
              <a:grpFill/>
            </p:grpSpPr>
            <p:sp>
              <p:nvSpPr>
                <p:cNvPr id="82" name="Google Shape;8423;p53">
                  <a:extLst>
                    <a:ext uri="{FF2B5EF4-FFF2-40B4-BE49-F238E27FC236}">
                      <a16:creationId xmlns:a16="http://schemas.microsoft.com/office/drawing/2014/main" id="{87747FF0-EB40-4035-B943-5FE3ABB559E4}"/>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68569" tIns="68569" rIns="68569" bIns="68569" anchor="ctr" anchorCtr="0">
                  <a:noAutofit/>
                </a:bodyPr>
                <a:lstStyle/>
                <a:p>
                  <a:endParaRPr sz="1050"/>
                </a:p>
              </p:txBody>
            </p:sp>
            <p:sp>
              <p:nvSpPr>
                <p:cNvPr id="83" name="Google Shape;8424;p53">
                  <a:extLst>
                    <a:ext uri="{FF2B5EF4-FFF2-40B4-BE49-F238E27FC236}">
                      <a16:creationId xmlns:a16="http://schemas.microsoft.com/office/drawing/2014/main" id="{5EE9A2DE-F227-499D-8BF1-AE9EF3E58484}"/>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8" name="Google Shape;8425;p53">
                <a:extLst>
                  <a:ext uri="{FF2B5EF4-FFF2-40B4-BE49-F238E27FC236}">
                    <a16:creationId xmlns:a16="http://schemas.microsoft.com/office/drawing/2014/main" id="{9DF27DC4-1A80-44C4-81E7-F64543C132BD}"/>
                  </a:ext>
                </a:extLst>
              </p:cNvPr>
              <p:cNvGrpSpPr/>
              <p:nvPr/>
            </p:nvGrpSpPr>
            <p:grpSpPr>
              <a:xfrm>
                <a:off x="3818320" y="3481625"/>
                <a:ext cx="33497" cy="28770"/>
                <a:chOff x="3818320" y="3481625"/>
                <a:chExt cx="33497" cy="28770"/>
              </a:xfrm>
              <a:grpFill/>
            </p:grpSpPr>
            <p:sp>
              <p:nvSpPr>
                <p:cNvPr id="80" name="Google Shape;8426;p53">
                  <a:extLst>
                    <a:ext uri="{FF2B5EF4-FFF2-40B4-BE49-F238E27FC236}">
                      <a16:creationId xmlns:a16="http://schemas.microsoft.com/office/drawing/2014/main" id="{7705595B-6FFF-450D-9DEC-2FDE82B0AA7F}"/>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68569" tIns="68569" rIns="68569" bIns="68569" anchor="ctr" anchorCtr="0">
                  <a:noAutofit/>
                </a:bodyPr>
                <a:lstStyle/>
                <a:p>
                  <a:endParaRPr sz="1050"/>
                </a:p>
              </p:txBody>
            </p:sp>
            <p:sp>
              <p:nvSpPr>
                <p:cNvPr id="81" name="Google Shape;8427;p53">
                  <a:extLst>
                    <a:ext uri="{FF2B5EF4-FFF2-40B4-BE49-F238E27FC236}">
                      <a16:creationId xmlns:a16="http://schemas.microsoft.com/office/drawing/2014/main" id="{3260FC07-E1A6-46CD-AA4D-F4C71D2177A6}"/>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9" name="Google Shape;8428;p53">
                <a:extLst>
                  <a:ext uri="{FF2B5EF4-FFF2-40B4-BE49-F238E27FC236}">
                    <a16:creationId xmlns:a16="http://schemas.microsoft.com/office/drawing/2014/main" id="{F07B46E0-1F9B-440E-9C33-EE2843628A76}"/>
                  </a:ext>
                </a:extLst>
              </p:cNvPr>
              <p:cNvGrpSpPr/>
              <p:nvPr/>
            </p:nvGrpSpPr>
            <p:grpSpPr>
              <a:xfrm>
                <a:off x="4278139" y="4120948"/>
                <a:ext cx="37492" cy="32129"/>
                <a:chOff x="4278139" y="4120948"/>
                <a:chExt cx="37492" cy="32129"/>
              </a:xfrm>
              <a:grpFill/>
            </p:grpSpPr>
            <p:sp>
              <p:nvSpPr>
                <p:cNvPr id="78" name="Google Shape;8429;p53">
                  <a:extLst>
                    <a:ext uri="{FF2B5EF4-FFF2-40B4-BE49-F238E27FC236}">
                      <a16:creationId xmlns:a16="http://schemas.microsoft.com/office/drawing/2014/main" id="{E49D6E66-3D86-4FF3-82DF-ABEFE43E953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68569" tIns="68569" rIns="68569" bIns="68569" anchor="ctr" anchorCtr="0">
                  <a:noAutofit/>
                </a:bodyPr>
                <a:lstStyle/>
                <a:p>
                  <a:endParaRPr sz="1050"/>
                </a:p>
              </p:txBody>
            </p:sp>
            <p:sp>
              <p:nvSpPr>
                <p:cNvPr id="79" name="Google Shape;8430;p53">
                  <a:extLst>
                    <a:ext uri="{FF2B5EF4-FFF2-40B4-BE49-F238E27FC236}">
                      <a16:creationId xmlns:a16="http://schemas.microsoft.com/office/drawing/2014/main" id="{9A6FF4A3-D959-4EE8-8404-54FE17F815F1}"/>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0" name="Google Shape;8431;p53">
                <a:extLst>
                  <a:ext uri="{FF2B5EF4-FFF2-40B4-BE49-F238E27FC236}">
                    <a16:creationId xmlns:a16="http://schemas.microsoft.com/office/drawing/2014/main" id="{75D271B8-C643-4568-8366-5792B1FADEFE}"/>
                  </a:ext>
                </a:extLst>
              </p:cNvPr>
              <p:cNvGrpSpPr/>
              <p:nvPr/>
            </p:nvGrpSpPr>
            <p:grpSpPr>
              <a:xfrm>
                <a:off x="4419898" y="3977388"/>
                <a:ext cx="33497" cy="28692"/>
                <a:chOff x="4419898" y="3977388"/>
                <a:chExt cx="33497" cy="28692"/>
              </a:xfrm>
              <a:grpFill/>
            </p:grpSpPr>
            <p:sp>
              <p:nvSpPr>
                <p:cNvPr id="76" name="Google Shape;8432;p53">
                  <a:extLst>
                    <a:ext uri="{FF2B5EF4-FFF2-40B4-BE49-F238E27FC236}">
                      <a16:creationId xmlns:a16="http://schemas.microsoft.com/office/drawing/2014/main" id="{0713FA1D-1BF7-4D8D-AC48-5C194091EC8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77" name="Google Shape;8433;p53">
                  <a:extLst>
                    <a:ext uri="{FF2B5EF4-FFF2-40B4-BE49-F238E27FC236}">
                      <a16:creationId xmlns:a16="http://schemas.microsoft.com/office/drawing/2014/main" id="{45E94C42-6F57-455A-91DD-87266A20806A}"/>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1" name="Google Shape;8434;p53">
                <a:extLst>
                  <a:ext uri="{FF2B5EF4-FFF2-40B4-BE49-F238E27FC236}">
                    <a16:creationId xmlns:a16="http://schemas.microsoft.com/office/drawing/2014/main" id="{B503E222-BC87-44F6-B3E0-6CCADD88BEFC}"/>
                  </a:ext>
                </a:extLst>
              </p:cNvPr>
              <p:cNvGrpSpPr/>
              <p:nvPr/>
            </p:nvGrpSpPr>
            <p:grpSpPr>
              <a:xfrm>
                <a:off x="4158930" y="4034684"/>
                <a:ext cx="33497" cy="28762"/>
                <a:chOff x="4158930" y="4034684"/>
                <a:chExt cx="33497" cy="28762"/>
              </a:xfrm>
              <a:grpFill/>
            </p:grpSpPr>
            <p:sp>
              <p:nvSpPr>
                <p:cNvPr id="74" name="Google Shape;8435;p53">
                  <a:extLst>
                    <a:ext uri="{FF2B5EF4-FFF2-40B4-BE49-F238E27FC236}">
                      <a16:creationId xmlns:a16="http://schemas.microsoft.com/office/drawing/2014/main" id="{7DA2CCE6-A5E2-4FF2-A42D-3B25816B1F95}"/>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5" name="Google Shape;8436;p53">
                  <a:extLst>
                    <a:ext uri="{FF2B5EF4-FFF2-40B4-BE49-F238E27FC236}">
                      <a16:creationId xmlns:a16="http://schemas.microsoft.com/office/drawing/2014/main" id="{5FC7F5FB-FA49-4417-8210-D93AAD0B3422}"/>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2" name="Google Shape;8437;p53">
                <a:extLst>
                  <a:ext uri="{FF2B5EF4-FFF2-40B4-BE49-F238E27FC236}">
                    <a16:creationId xmlns:a16="http://schemas.microsoft.com/office/drawing/2014/main" id="{EA73173D-7F28-4642-B7BC-A49D45726944}"/>
                  </a:ext>
                </a:extLst>
              </p:cNvPr>
              <p:cNvGrpSpPr/>
              <p:nvPr/>
            </p:nvGrpSpPr>
            <p:grpSpPr>
              <a:xfrm>
                <a:off x="4134949" y="3957049"/>
                <a:ext cx="33497" cy="28770"/>
                <a:chOff x="4134949" y="3957049"/>
                <a:chExt cx="33497" cy="28770"/>
              </a:xfrm>
              <a:grpFill/>
            </p:grpSpPr>
            <p:sp>
              <p:nvSpPr>
                <p:cNvPr id="72" name="Google Shape;8438;p53">
                  <a:extLst>
                    <a:ext uri="{FF2B5EF4-FFF2-40B4-BE49-F238E27FC236}">
                      <a16:creationId xmlns:a16="http://schemas.microsoft.com/office/drawing/2014/main" id="{D567BDDA-1177-482E-9DDB-BBB4F4EA4E9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3" name="Google Shape;8439;p53">
                  <a:extLst>
                    <a:ext uri="{FF2B5EF4-FFF2-40B4-BE49-F238E27FC236}">
                      <a16:creationId xmlns:a16="http://schemas.microsoft.com/office/drawing/2014/main" id="{22DDDA58-9AB1-4C76-A291-692296EAA8C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 name="Google Shape;8440;p53">
                <a:extLst>
                  <a:ext uri="{FF2B5EF4-FFF2-40B4-BE49-F238E27FC236}">
                    <a16:creationId xmlns:a16="http://schemas.microsoft.com/office/drawing/2014/main" id="{3117F5C6-4E11-45E0-92B1-D59C25E50061}"/>
                  </a:ext>
                </a:extLst>
              </p:cNvPr>
              <p:cNvGrpSpPr/>
              <p:nvPr/>
            </p:nvGrpSpPr>
            <p:grpSpPr>
              <a:xfrm>
                <a:off x="4193653" y="4184403"/>
                <a:ext cx="43580" cy="37264"/>
                <a:chOff x="4193653" y="4184403"/>
                <a:chExt cx="43580" cy="37264"/>
              </a:xfrm>
              <a:grpFill/>
            </p:grpSpPr>
            <p:sp>
              <p:nvSpPr>
                <p:cNvPr id="70" name="Google Shape;8441;p53">
                  <a:extLst>
                    <a:ext uri="{FF2B5EF4-FFF2-40B4-BE49-F238E27FC236}">
                      <a16:creationId xmlns:a16="http://schemas.microsoft.com/office/drawing/2014/main" id="{600E928D-976D-4F85-B13B-EBC5334AFE1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71" name="Google Shape;8442;p53">
                  <a:extLst>
                    <a:ext uri="{FF2B5EF4-FFF2-40B4-BE49-F238E27FC236}">
                      <a16:creationId xmlns:a16="http://schemas.microsoft.com/office/drawing/2014/main" id="{7E2DF6DD-D0FC-4CC3-8612-34217E02576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 name="Google Shape;8443;p53">
                <a:extLst>
                  <a:ext uri="{FF2B5EF4-FFF2-40B4-BE49-F238E27FC236}">
                    <a16:creationId xmlns:a16="http://schemas.microsoft.com/office/drawing/2014/main" id="{5E7FF73A-7EF4-404C-9210-0CEE3F36BC3F}"/>
                  </a:ext>
                </a:extLst>
              </p:cNvPr>
              <p:cNvGrpSpPr/>
              <p:nvPr/>
            </p:nvGrpSpPr>
            <p:grpSpPr>
              <a:xfrm>
                <a:off x="4343600" y="3943844"/>
                <a:ext cx="43580" cy="37312"/>
                <a:chOff x="4343600" y="3943844"/>
                <a:chExt cx="43580" cy="37312"/>
              </a:xfrm>
              <a:grpFill/>
            </p:grpSpPr>
            <p:sp>
              <p:nvSpPr>
                <p:cNvPr id="68" name="Google Shape;8444;p53">
                  <a:extLst>
                    <a:ext uri="{FF2B5EF4-FFF2-40B4-BE49-F238E27FC236}">
                      <a16:creationId xmlns:a16="http://schemas.microsoft.com/office/drawing/2014/main" id="{710EBA25-234E-4604-880B-BACCBFB8024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69" name="Google Shape;8445;p53">
                  <a:extLst>
                    <a:ext uri="{FF2B5EF4-FFF2-40B4-BE49-F238E27FC236}">
                      <a16:creationId xmlns:a16="http://schemas.microsoft.com/office/drawing/2014/main" id="{81BBA0D8-4578-4790-9C7F-9A01472E9A0E}"/>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5" name="Google Shape;8446;p53">
                <a:extLst>
                  <a:ext uri="{FF2B5EF4-FFF2-40B4-BE49-F238E27FC236}">
                    <a16:creationId xmlns:a16="http://schemas.microsoft.com/office/drawing/2014/main" id="{F8696868-5765-40A2-A8F0-07DF6A254580}"/>
                  </a:ext>
                </a:extLst>
              </p:cNvPr>
              <p:cNvGrpSpPr/>
              <p:nvPr/>
            </p:nvGrpSpPr>
            <p:grpSpPr>
              <a:xfrm>
                <a:off x="4172339" y="3381693"/>
                <a:ext cx="31499" cy="27001"/>
                <a:chOff x="4172339" y="3381693"/>
                <a:chExt cx="31499" cy="27001"/>
              </a:xfrm>
              <a:grpFill/>
            </p:grpSpPr>
            <p:sp>
              <p:nvSpPr>
                <p:cNvPr id="66" name="Google Shape;8447;p53">
                  <a:extLst>
                    <a:ext uri="{FF2B5EF4-FFF2-40B4-BE49-F238E27FC236}">
                      <a16:creationId xmlns:a16="http://schemas.microsoft.com/office/drawing/2014/main" id="{F90354C7-10A0-4186-B70F-486FB4F110B6}"/>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67" name="Google Shape;8448;p53">
                  <a:extLst>
                    <a:ext uri="{FF2B5EF4-FFF2-40B4-BE49-F238E27FC236}">
                      <a16:creationId xmlns:a16="http://schemas.microsoft.com/office/drawing/2014/main" id="{7CCEED1F-A3E4-4CBB-A749-F3A0D2EC4C6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grpSp>
      <p:sp>
        <p:nvSpPr>
          <p:cNvPr id="4" name="Half Frame 3">
            <a:extLst>
              <a:ext uri="{FF2B5EF4-FFF2-40B4-BE49-F238E27FC236}">
                <a16:creationId xmlns:a16="http://schemas.microsoft.com/office/drawing/2014/main" id="{12908C20-DDDF-4634-B15F-2B4B32D8D198}"/>
              </a:ext>
            </a:extLst>
          </p:cNvPr>
          <p:cNvSpPr/>
          <p:nvPr/>
        </p:nvSpPr>
        <p:spPr>
          <a:xfrm>
            <a:off x="328613" y="315709"/>
            <a:ext cx="1321593" cy="1164431"/>
          </a:xfrm>
          <a:prstGeom prst="halfFrame">
            <a:avLst>
              <a:gd name="adj1" fmla="val 6340"/>
              <a:gd name="adj2" fmla="val 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87849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3" name="TextBox 2">
            <a:extLst>
              <a:ext uri="{FF2B5EF4-FFF2-40B4-BE49-F238E27FC236}">
                <a16:creationId xmlns:a16="http://schemas.microsoft.com/office/drawing/2014/main" id="{4C2222A4-6278-45A1-8410-382B5B044E90}"/>
              </a:ext>
            </a:extLst>
          </p:cNvPr>
          <p:cNvSpPr txBox="1"/>
          <p:nvPr/>
        </p:nvSpPr>
        <p:spPr>
          <a:xfrm>
            <a:off x="350044" y="271962"/>
            <a:ext cx="8193882" cy="415498"/>
          </a:xfrm>
          <a:prstGeom prst="rect">
            <a:avLst/>
          </a:prstGeom>
          <a:noFill/>
        </p:spPr>
        <p:txBody>
          <a:bodyPr wrap="square" rtlCol="0">
            <a:spAutoFit/>
          </a:bodyPr>
          <a:lstStyle/>
          <a:p>
            <a:pPr defTabSz="685800">
              <a:buClrTx/>
              <a:defRPr/>
            </a:pPr>
            <a:r>
              <a:rPr lang="en-US" sz="2100" b="1" kern="1200" dirty="0">
                <a:solidFill>
                  <a:srgbClr val="002060"/>
                </a:solidFill>
                <a:latin typeface="Montserrat" pitchFamily="2" charset="0"/>
                <a:ea typeface="+mn-ea"/>
                <a:cs typeface="+mn-cs"/>
              </a:rPr>
              <a:t>Incorporate Technology: Technology-Enable Teaching</a:t>
            </a:r>
          </a:p>
        </p:txBody>
      </p:sp>
      <p:pic>
        <p:nvPicPr>
          <p:cNvPr id="7" name="Picture 2" descr="Free vector did you know banner, man with speech bubble and glowing light bulbs representing explanation of interesting fact">
            <a:extLst>
              <a:ext uri="{FF2B5EF4-FFF2-40B4-BE49-F238E27FC236}">
                <a16:creationId xmlns:a16="http://schemas.microsoft.com/office/drawing/2014/main" id="{4B5FDD53-76A0-4A95-B727-50FBA9FE9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0" y="2419400"/>
            <a:ext cx="1925076" cy="11901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3980BB-3793-4E89-AFDA-1EB52F62121B}"/>
              </a:ext>
            </a:extLst>
          </p:cNvPr>
          <p:cNvSpPr/>
          <p:nvPr/>
        </p:nvSpPr>
        <p:spPr>
          <a:xfrm>
            <a:off x="350044" y="837848"/>
            <a:ext cx="8336756" cy="715581"/>
          </a:xfrm>
          <a:prstGeom prst="rect">
            <a:avLst/>
          </a:prstGeom>
        </p:spPr>
        <p:txBody>
          <a:bodyPr wrap="square">
            <a:spAutoFit/>
          </a:bodyPr>
          <a:lstStyle/>
          <a:p>
            <a:pPr defTabSz="685800">
              <a:buClrTx/>
              <a:defRPr/>
            </a:pPr>
            <a:r>
              <a:rPr lang="en-US" sz="1350" kern="1200" dirty="0">
                <a:solidFill>
                  <a:srgbClr val="050E17"/>
                </a:solidFill>
                <a:latin typeface="Tw Cen MT" panose="020B0602020104020603" pitchFamily="34" charset="0"/>
              </a:rPr>
              <a:t>Technology-enabled teaching and learning, also known as "</a:t>
            </a:r>
            <a:r>
              <a:rPr lang="en-US" sz="1350" b="1" kern="1200" dirty="0">
                <a:solidFill>
                  <a:srgbClr val="FFC000"/>
                </a:solidFill>
                <a:latin typeface="Tw Cen MT" panose="020B0602020104020603" pitchFamily="34" charset="0"/>
              </a:rPr>
              <a:t>edtech</a:t>
            </a:r>
            <a:r>
              <a:rPr lang="en-US" sz="1350" kern="1200" dirty="0">
                <a:solidFill>
                  <a:srgbClr val="050E17"/>
                </a:solidFill>
                <a:latin typeface="Tw Cen MT" panose="020B0602020104020603" pitchFamily="34" charset="0"/>
              </a:rPr>
              <a:t>," refers to the use of technology to enhance or transform the teaching and learning process. It involves the use of </a:t>
            </a:r>
            <a:r>
              <a:rPr lang="en-US" sz="1350" b="1" kern="1200" dirty="0">
                <a:solidFill>
                  <a:srgbClr val="FF0000"/>
                </a:solidFill>
                <a:latin typeface="Tw Cen MT" panose="020B0602020104020603" pitchFamily="34" charset="0"/>
              </a:rPr>
              <a:t>digital tools</a:t>
            </a:r>
            <a:r>
              <a:rPr lang="en-US" sz="1350" kern="1200" dirty="0">
                <a:solidFill>
                  <a:srgbClr val="050E17"/>
                </a:solidFill>
                <a:latin typeface="Tw Cen MT" panose="020B0602020104020603" pitchFamily="34" charset="0"/>
              </a:rPr>
              <a:t>, </a:t>
            </a:r>
            <a:r>
              <a:rPr lang="en-US" sz="1350" b="1" kern="1200" dirty="0">
                <a:solidFill>
                  <a:srgbClr val="FFFF00"/>
                </a:solidFill>
                <a:latin typeface="Tw Cen MT" panose="020B0602020104020603" pitchFamily="34" charset="0"/>
              </a:rPr>
              <a:t>software</a:t>
            </a:r>
            <a:r>
              <a:rPr lang="en-US" sz="1350" kern="1200" dirty="0">
                <a:solidFill>
                  <a:srgbClr val="050E17"/>
                </a:solidFill>
                <a:latin typeface="Tw Cen MT" panose="020B0602020104020603" pitchFamily="34" charset="0"/>
              </a:rPr>
              <a:t>, and platforms to support and enhance educational activities, such as </a:t>
            </a:r>
            <a:r>
              <a:rPr lang="en-US" sz="1350" b="1" kern="1200" dirty="0">
                <a:solidFill>
                  <a:srgbClr val="00B0F0"/>
                </a:solidFill>
                <a:latin typeface="Tw Cen MT" panose="020B0602020104020603" pitchFamily="34" charset="0"/>
              </a:rPr>
              <a:t>online learning</a:t>
            </a:r>
            <a:r>
              <a:rPr lang="en-US" sz="1350" kern="1200" dirty="0">
                <a:solidFill>
                  <a:srgbClr val="050E17"/>
                </a:solidFill>
                <a:latin typeface="Tw Cen MT" panose="020B0602020104020603" pitchFamily="34" charset="0"/>
              </a:rPr>
              <a:t>, </a:t>
            </a:r>
            <a:r>
              <a:rPr lang="en-US" sz="1350" b="1" kern="1200" dirty="0">
                <a:solidFill>
                  <a:srgbClr val="7030A0"/>
                </a:solidFill>
                <a:latin typeface="Tw Cen MT" panose="020B0602020104020603" pitchFamily="34" charset="0"/>
              </a:rPr>
              <a:t>blended learning</a:t>
            </a:r>
            <a:r>
              <a:rPr lang="en-US" sz="1350" kern="1200" dirty="0">
                <a:solidFill>
                  <a:srgbClr val="050E17"/>
                </a:solidFill>
                <a:latin typeface="Tw Cen MT" panose="020B0602020104020603" pitchFamily="34" charset="0"/>
              </a:rPr>
              <a:t>, and </a:t>
            </a:r>
            <a:r>
              <a:rPr lang="en-US" sz="1350" b="1" kern="1200" dirty="0">
                <a:solidFill>
                  <a:srgbClr val="FF0000"/>
                </a:solidFill>
                <a:latin typeface="Tw Cen MT" panose="020B0602020104020603" pitchFamily="34" charset="0"/>
              </a:rPr>
              <a:t>personalized learning</a:t>
            </a:r>
            <a:r>
              <a:rPr lang="en-US" sz="1350" kern="1200" dirty="0">
                <a:solidFill>
                  <a:srgbClr val="050E17"/>
                </a:solidFill>
                <a:latin typeface="Tw Cen MT" panose="020B0602020104020603" pitchFamily="34" charset="0"/>
              </a:rPr>
              <a:t>.</a:t>
            </a:r>
            <a:endParaRPr lang="en-US" sz="1350" kern="1200" dirty="0">
              <a:latin typeface="Tw Cen MT" panose="020B0602020104020603" pitchFamily="34" charset="0"/>
            </a:endParaRPr>
          </a:p>
        </p:txBody>
      </p:sp>
      <p:sp>
        <p:nvSpPr>
          <p:cNvPr id="5" name="Rectangle 4">
            <a:extLst>
              <a:ext uri="{FF2B5EF4-FFF2-40B4-BE49-F238E27FC236}">
                <a16:creationId xmlns:a16="http://schemas.microsoft.com/office/drawing/2014/main" id="{F90B98A2-B7C9-4266-A15C-2A00A3F9D00D}"/>
              </a:ext>
            </a:extLst>
          </p:cNvPr>
          <p:cNvSpPr/>
          <p:nvPr/>
        </p:nvSpPr>
        <p:spPr>
          <a:xfrm>
            <a:off x="2233363" y="1703817"/>
            <a:ext cx="6119681" cy="3208571"/>
          </a:xfrm>
          <a:prstGeom prst="rect">
            <a:avLst/>
          </a:prstGeom>
        </p:spPr>
        <p:txBody>
          <a:bodyPr wrap="square">
            <a:spAutoFit/>
          </a:bodyPr>
          <a:lstStyle/>
          <a:p>
            <a:pPr marL="257175" indent="-257175" defTabSz="685800">
              <a:buClrTx/>
              <a:buFont typeface="+mj-lt"/>
              <a:buAutoNum type="arabicPeriod"/>
              <a:defRPr/>
            </a:pPr>
            <a:r>
              <a:rPr lang="en-US" sz="1350" kern="1200" dirty="0">
                <a:solidFill>
                  <a:srgbClr val="FFC000"/>
                </a:solidFill>
                <a:latin typeface="Tw Cen MT" panose="020B0602020104020603" pitchFamily="34" charset="0"/>
              </a:rPr>
              <a:t>Learning management systems (LMS) </a:t>
            </a:r>
            <a:r>
              <a:rPr lang="en-US" sz="1350" kern="1200" dirty="0">
                <a:solidFill>
                  <a:srgbClr val="050E17"/>
                </a:solidFill>
                <a:latin typeface="Tw Cen MT" panose="020B0602020104020603" pitchFamily="34" charset="0"/>
              </a:rPr>
              <a:t>- platforms like </a:t>
            </a:r>
            <a:r>
              <a:rPr lang="en-US" sz="1350" kern="1200" dirty="0">
                <a:solidFill>
                  <a:srgbClr val="002060"/>
                </a:solidFill>
                <a:latin typeface="Tw Cen MT" panose="020B0602020104020603" pitchFamily="34" charset="0"/>
              </a:rPr>
              <a:t>Moodle</a:t>
            </a:r>
            <a:r>
              <a:rPr lang="en-US" sz="1350" kern="1200" dirty="0">
                <a:solidFill>
                  <a:srgbClr val="050E17"/>
                </a:solidFill>
                <a:latin typeface="Tw Cen MT" panose="020B0602020104020603" pitchFamily="34" charset="0"/>
              </a:rPr>
              <a:t>, and </a:t>
            </a:r>
            <a:r>
              <a:rPr lang="en-US" sz="1350" kern="1200" dirty="0">
                <a:solidFill>
                  <a:srgbClr val="7030A0"/>
                </a:solidFill>
                <a:latin typeface="Tw Cen MT" panose="020B0602020104020603" pitchFamily="34" charset="0"/>
              </a:rPr>
              <a:t>Canvas</a:t>
            </a:r>
            <a:r>
              <a:rPr lang="en-US" sz="1350" kern="1200" dirty="0">
                <a:solidFill>
                  <a:srgbClr val="050E17"/>
                </a:solidFill>
                <a:latin typeface="Tw Cen MT" panose="020B0602020104020603" pitchFamily="34" charset="0"/>
              </a:rPr>
              <a:t> that allow educators to create online courses, manage student enrollment, and deliver content.</a:t>
            </a:r>
          </a:p>
          <a:p>
            <a:pPr marL="257175" indent="-257175" defTabSz="685800">
              <a:buClrTx/>
              <a:buFont typeface="+mj-lt"/>
              <a:buAutoNum type="arabicPeriod"/>
              <a:defRPr/>
            </a:pPr>
            <a:r>
              <a:rPr lang="en-US" sz="1350" kern="1200" dirty="0">
                <a:solidFill>
                  <a:srgbClr val="0070C0"/>
                </a:solidFill>
                <a:latin typeface="Tw Cen MT" panose="020B0602020104020603" pitchFamily="34" charset="0"/>
              </a:rPr>
              <a:t>Educational apps </a:t>
            </a:r>
            <a:r>
              <a:rPr lang="en-US" sz="1350" kern="1200" dirty="0">
                <a:solidFill>
                  <a:srgbClr val="050E17"/>
                </a:solidFill>
                <a:latin typeface="Tw Cen MT" panose="020B0602020104020603" pitchFamily="34" charset="0"/>
              </a:rPr>
              <a:t>- mobile apps that provide interactive and engaging learning experiences, such as </a:t>
            </a:r>
            <a:r>
              <a:rPr lang="en-US" sz="1350" kern="1200" dirty="0">
                <a:solidFill>
                  <a:srgbClr val="00B050"/>
                </a:solidFill>
                <a:latin typeface="Tw Cen MT" panose="020B0602020104020603" pitchFamily="34" charset="0"/>
              </a:rPr>
              <a:t>Duolingo,</a:t>
            </a:r>
            <a:r>
              <a:rPr lang="en-US" sz="1350" kern="1200" dirty="0">
                <a:solidFill>
                  <a:srgbClr val="050E17"/>
                </a:solidFill>
                <a:latin typeface="Tw Cen MT" panose="020B0602020104020603" pitchFamily="34" charset="0"/>
              </a:rPr>
              <a:t> </a:t>
            </a:r>
            <a:r>
              <a:rPr lang="en-US" sz="1350" kern="1200" dirty="0">
                <a:solidFill>
                  <a:srgbClr val="FF0000"/>
                </a:solidFill>
                <a:latin typeface="Tw Cen MT" panose="020B0602020104020603" pitchFamily="34" charset="0"/>
              </a:rPr>
              <a:t>Khan Academy</a:t>
            </a:r>
            <a:r>
              <a:rPr lang="en-US" sz="1350" kern="1200" dirty="0">
                <a:solidFill>
                  <a:srgbClr val="050E17"/>
                </a:solidFill>
                <a:latin typeface="Tw Cen MT" panose="020B0602020104020603" pitchFamily="34" charset="0"/>
              </a:rPr>
              <a:t>, and </a:t>
            </a:r>
            <a:r>
              <a:rPr lang="en-US" sz="1350" kern="1200" dirty="0">
                <a:solidFill>
                  <a:srgbClr val="FFC000"/>
                </a:solidFill>
                <a:latin typeface="Tw Cen MT" panose="020B0602020104020603" pitchFamily="34" charset="0"/>
              </a:rPr>
              <a:t>Quizlet</a:t>
            </a:r>
            <a:r>
              <a:rPr lang="en-US" sz="1350" kern="1200" dirty="0">
                <a:solidFill>
                  <a:srgbClr val="050E17"/>
                </a:solidFill>
                <a:latin typeface="Tw Cen MT" panose="020B0602020104020603" pitchFamily="34" charset="0"/>
              </a:rPr>
              <a:t>.</a:t>
            </a:r>
          </a:p>
          <a:p>
            <a:pPr marL="257175" indent="-257175" defTabSz="685800">
              <a:buClrTx/>
              <a:buFont typeface="+mj-lt"/>
              <a:buAutoNum type="arabicPeriod"/>
              <a:defRPr/>
            </a:pPr>
            <a:r>
              <a:rPr lang="en-US" sz="1350" kern="1200" dirty="0">
                <a:solidFill>
                  <a:srgbClr val="7030A0"/>
                </a:solidFill>
                <a:latin typeface="Tw Cen MT" panose="020B0602020104020603" pitchFamily="34" charset="0"/>
              </a:rPr>
              <a:t>Video conferencing tools </a:t>
            </a:r>
            <a:r>
              <a:rPr lang="en-US" sz="1350" kern="1200" dirty="0">
                <a:solidFill>
                  <a:srgbClr val="050E17"/>
                </a:solidFill>
                <a:latin typeface="Tw Cen MT" panose="020B0602020104020603" pitchFamily="34" charset="0"/>
              </a:rPr>
              <a:t>- platforms like Zoom, Google Meet, and Microsoft Teams that allow educators to conduct virtual classes, webinars, and meetings.</a:t>
            </a:r>
          </a:p>
          <a:p>
            <a:pPr marL="257175" indent="-257175" defTabSz="685800">
              <a:buClrTx/>
              <a:buFont typeface="+mj-lt"/>
              <a:buAutoNum type="arabicPeriod"/>
              <a:defRPr/>
            </a:pPr>
            <a:r>
              <a:rPr lang="en-US" sz="1350" kern="1200" dirty="0">
                <a:solidFill>
                  <a:srgbClr val="00B050"/>
                </a:solidFill>
                <a:latin typeface="Tw Cen MT" panose="020B0602020104020603" pitchFamily="34" charset="0"/>
              </a:rPr>
              <a:t>Virtual and augmented reality </a:t>
            </a:r>
            <a:r>
              <a:rPr lang="en-US" sz="1350" kern="1200" dirty="0">
                <a:solidFill>
                  <a:srgbClr val="050E17"/>
                </a:solidFill>
                <a:latin typeface="Tw Cen MT" panose="020B0602020104020603" pitchFamily="34" charset="0"/>
              </a:rPr>
              <a:t>- technologies that provide immersive and interactive learning experiences, such as </a:t>
            </a:r>
            <a:r>
              <a:rPr lang="en-US" sz="1350" kern="1200" dirty="0">
                <a:solidFill>
                  <a:srgbClr val="FFC000"/>
                </a:solidFill>
                <a:latin typeface="Tw Cen MT" panose="020B0602020104020603" pitchFamily="34" charset="0"/>
              </a:rPr>
              <a:t>Google Expeditions</a:t>
            </a:r>
            <a:r>
              <a:rPr lang="en-US" sz="1350" kern="1200" dirty="0">
                <a:solidFill>
                  <a:srgbClr val="050E17"/>
                </a:solidFill>
                <a:latin typeface="Tw Cen MT" panose="020B0602020104020603" pitchFamily="34" charset="0"/>
              </a:rPr>
              <a:t>, </a:t>
            </a:r>
            <a:r>
              <a:rPr lang="en-US" sz="1350" kern="1200" dirty="0">
                <a:solidFill>
                  <a:srgbClr val="00B0F0"/>
                </a:solidFill>
                <a:latin typeface="Tw Cen MT" panose="020B0602020104020603" pitchFamily="34" charset="0"/>
              </a:rPr>
              <a:t>Nearpod VR</a:t>
            </a:r>
            <a:r>
              <a:rPr lang="en-US" sz="1350" kern="1200" dirty="0">
                <a:solidFill>
                  <a:srgbClr val="050E17"/>
                </a:solidFill>
                <a:latin typeface="Tw Cen MT" panose="020B0602020104020603" pitchFamily="34" charset="0"/>
              </a:rPr>
              <a:t>, and </a:t>
            </a:r>
            <a:r>
              <a:rPr lang="en-US" sz="1350" kern="1200" dirty="0">
                <a:solidFill>
                  <a:srgbClr val="00B0F0"/>
                </a:solidFill>
                <a:latin typeface="Tw Cen MT" panose="020B0602020104020603" pitchFamily="34" charset="0"/>
              </a:rPr>
              <a:t>Merge Cube</a:t>
            </a:r>
            <a:r>
              <a:rPr lang="en-US" sz="1350" kern="1200" dirty="0">
                <a:solidFill>
                  <a:srgbClr val="050E17"/>
                </a:solidFill>
                <a:latin typeface="Tw Cen MT" panose="020B0602020104020603" pitchFamily="34" charset="0"/>
              </a:rPr>
              <a:t>.</a:t>
            </a:r>
          </a:p>
          <a:p>
            <a:pPr marL="257175" indent="-257175" defTabSz="685800">
              <a:buClrTx/>
              <a:buFont typeface="+mj-lt"/>
              <a:buAutoNum type="arabicPeriod"/>
              <a:defRPr/>
            </a:pPr>
            <a:r>
              <a:rPr lang="en-US" sz="1350" kern="1200" dirty="0">
                <a:solidFill>
                  <a:srgbClr val="FF0000"/>
                </a:solidFill>
                <a:latin typeface="Tw Cen MT" panose="020B0602020104020603" pitchFamily="34" charset="0"/>
              </a:rPr>
              <a:t>Gamification</a:t>
            </a:r>
            <a:r>
              <a:rPr lang="en-US" sz="1350" kern="1200" dirty="0">
                <a:solidFill>
                  <a:srgbClr val="050E17"/>
                </a:solidFill>
                <a:latin typeface="Tw Cen MT" panose="020B0602020104020603" pitchFamily="34" charset="0"/>
              </a:rPr>
              <a:t> - the use of game design principles to make learning more engaging and interactive, such as </a:t>
            </a:r>
            <a:r>
              <a:rPr lang="en-US" sz="1350" kern="1200" dirty="0">
                <a:solidFill>
                  <a:srgbClr val="92D050"/>
                </a:solidFill>
                <a:latin typeface="Tw Cen MT" panose="020B0602020104020603" pitchFamily="34" charset="0"/>
              </a:rPr>
              <a:t>Kahoot</a:t>
            </a:r>
            <a:r>
              <a:rPr lang="en-US" sz="1350" kern="1200" dirty="0">
                <a:solidFill>
                  <a:srgbClr val="050E17"/>
                </a:solidFill>
                <a:latin typeface="Tw Cen MT" panose="020B0602020104020603" pitchFamily="34" charset="0"/>
              </a:rPr>
              <a:t>!, Quizizz, and Class craft.</a:t>
            </a:r>
          </a:p>
          <a:p>
            <a:pPr marL="257175" indent="-257175" defTabSz="685800">
              <a:buClrTx/>
              <a:buFont typeface="+mj-lt"/>
              <a:buAutoNum type="arabicPeriod"/>
              <a:defRPr/>
            </a:pPr>
            <a:r>
              <a:rPr lang="en-US" sz="1350" kern="1200" dirty="0">
                <a:solidFill>
                  <a:srgbClr val="002060"/>
                </a:solidFill>
                <a:latin typeface="Tw Cen MT" panose="020B0602020104020603" pitchFamily="34" charset="0"/>
              </a:rPr>
              <a:t>Online collaboration tools </a:t>
            </a:r>
            <a:r>
              <a:rPr lang="en-US" sz="1350" kern="1200" dirty="0">
                <a:solidFill>
                  <a:srgbClr val="050E17"/>
                </a:solidFill>
                <a:latin typeface="Tw Cen MT" panose="020B0602020104020603" pitchFamily="34" charset="0"/>
              </a:rPr>
              <a:t>- platforms like </a:t>
            </a:r>
            <a:r>
              <a:rPr lang="en-US" sz="1350" kern="1200" dirty="0">
                <a:solidFill>
                  <a:srgbClr val="92D050"/>
                </a:solidFill>
                <a:latin typeface="Tw Cen MT" panose="020B0602020104020603" pitchFamily="34" charset="0"/>
              </a:rPr>
              <a:t>Google Docs</a:t>
            </a:r>
            <a:r>
              <a:rPr lang="en-US" sz="1350" kern="1200" dirty="0">
                <a:solidFill>
                  <a:srgbClr val="050E17"/>
                </a:solidFill>
                <a:latin typeface="Tw Cen MT" panose="020B0602020104020603" pitchFamily="34" charset="0"/>
              </a:rPr>
              <a:t>, </a:t>
            </a:r>
            <a:r>
              <a:rPr lang="en-US" sz="1350" kern="1200" dirty="0">
                <a:solidFill>
                  <a:srgbClr val="92D050"/>
                </a:solidFill>
                <a:latin typeface="Tw Cen MT" panose="020B0602020104020603" pitchFamily="34" charset="0"/>
              </a:rPr>
              <a:t>Microsoft OneNote</a:t>
            </a:r>
            <a:r>
              <a:rPr lang="en-US" sz="1350" kern="1200" dirty="0">
                <a:solidFill>
                  <a:srgbClr val="050E17"/>
                </a:solidFill>
                <a:latin typeface="Tw Cen MT" panose="020B0602020104020603" pitchFamily="34" charset="0"/>
              </a:rPr>
              <a:t>, and </a:t>
            </a:r>
            <a:r>
              <a:rPr lang="en-US" sz="1350" kern="1200" dirty="0">
                <a:solidFill>
                  <a:srgbClr val="FFC000"/>
                </a:solidFill>
                <a:latin typeface="Tw Cen MT" panose="020B0602020104020603" pitchFamily="34" charset="0"/>
              </a:rPr>
              <a:t>Padlet</a:t>
            </a:r>
            <a:r>
              <a:rPr lang="en-US" sz="1350" kern="1200" dirty="0">
                <a:solidFill>
                  <a:srgbClr val="050E17"/>
                </a:solidFill>
                <a:latin typeface="Tw Cen MT" panose="020B0602020104020603" pitchFamily="34" charset="0"/>
              </a:rPr>
              <a:t> that allow students to collaborate on projects and assignments in real-time.</a:t>
            </a:r>
          </a:p>
        </p:txBody>
      </p:sp>
    </p:spTree>
    <p:extLst>
      <p:ext uri="{BB962C8B-B14F-4D97-AF65-F5344CB8AC3E}">
        <p14:creationId xmlns:p14="http://schemas.microsoft.com/office/powerpoint/2010/main" val="341484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3" name="TextBox 2">
            <a:extLst>
              <a:ext uri="{FF2B5EF4-FFF2-40B4-BE49-F238E27FC236}">
                <a16:creationId xmlns:a16="http://schemas.microsoft.com/office/drawing/2014/main" id="{4C2222A4-6278-45A1-8410-382B5B044E90}"/>
              </a:ext>
            </a:extLst>
          </p:cNvPr>
          <p:cNvSpPr txBox="1"/>
          <p:nvPr/>
        </p:nvSpPr>
        <p:spPr>
          <a:xfrm>
            <a:off x="338613" y="237761"/>
            <a:ext cx="8193882" cy="415498"/>
          </a:xfrm>
          <a:prstGeom prst="rect">
            <a:avLst/>
          </a:prstGeom>
          <a:noFill/>
        </p:spPr>
        <p:txBody>
          <a:bodyPr wrap="square" rtlCol="0">
            <a:spAutoFit/>
          </a:bodyPr>
          <a:lstStyle/>
          <a:p>
            <a:pPr defTabSz="685800">
              <a:buClrTx/>
              <a:defRPr/>
            </a:pPr>
            <a:r>
              <a:rPr lang="en-US" sz="2100" b="1" kern="1200" dirty="0">
                <a:solidFill>
                  <a:srgbClr val="002060"/>
                </a:solidFill>
                <a:latin typeface="Montserrat" pitchFamily="2" charset="0"/>
                <a:ea typeface="+mn-ea"/>
                <a:cs typeface="+mn-cs"/>
              </a:rPr>
              <a:t>Incorporate Technology: Technology-Enable Teaching</a:t>
            </a:r>
          </a:p>
        </p:txBody>
      </p:sp>
      <p:pic>
        <p:nvPicPr>
          <p:cNvPr id="3074" name="Picture 2" descr="Mentimeter | Stockholm">
            <a:extLst>
              <a:ext uri="{FF2B5EF4-FFF2-40B4-BE49-F238E27FC236}">
                <a16:creationId xmlns:a16="http://schemas.microsoft.com/office/drawing/2014/main" id="{C2E5DCFC-EC8A-4788-8E02-D9449695C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42" y="1228234"/>
            <a:ext cx="2135981"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dlet-logo - MixtMode">
            <a:extLst>
              <a:ext uri="{FF2B5EF4-FFF2-40B4-BE49-F238E27FC236}">
                <a16:creationId xmlns:a16="http://schemas.microsoft.com/office/drawing/2014/main" id="{835BFB10-ED82-479F-88FB-8F07E753F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488" y="845649"/>
            <a:ext cx="2780110" cy="19653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lido - Apps on Google Play">
            <a:extLst>
              <a:ext uri="{FF2B5EF4-FFF2-40B4-BE49-F238E27FC236}">
                <a16:creationId xmlns:a16="http://schemas.microsoft.com/office/drawing/2014/main" id="{9F48AC01-DB44-4F9D-B132-CAEEA33E36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50" t="32031" r="2539" b="34557"/>
          <a:stretch/>
        </p:blipFill>
        <p:spPr bwMode="auto">
          <a:xfrm>
            <a:off x="5457826" y="1349678"/>
            <a:ext cx="3336131" cy="12220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crosoft Teams - Video Conferencing - DEKOM">
            <a:extLst>
              <a:ext uri="{FF2B5EF4-FFF2-40B4-BE49-F238E27FC236}">
                <a16:creationId xmlns:a16="http://schemas.microsoft.com/office/drawing/2014/main" id="{2FC6EAFD-1ECE-4736-8D7A-95FD7F3D73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641" y="3099897"/>
            <a:ext cx="1739504" cy="97738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crosoft Forms Software Reviews, Demo &amp; Pricing - 2023">
            <a:extLst>
              <a:ext uri="{FF2B5EF4-FFF2-40B4-BE49-F238E27FC236}">
                <a16:creationId xmlns:a16="http://schemas.microsoft.com/office/drawing/2014/main" id="{3AA4F2C0-C026-4172-99FB-B3A1D34E29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828" y="2993231"/>
            <a:ext cx="957263" cy="9572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5 Tips And Tricks To Use Google Docs On Mobile - Dignited">
            <a:extLst>
              <a:ext uri="{FF2B5EF4-FFF2-40B4-BE49-F238E27FC236}">
                <a16:creationId xmlns:a16="http://schemas.microsoft.com/office/drawing/2014/main" id="{50DDC1FC-61F6-450D-ABA8-CD583BB6A4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268" r="22656" b="1388"/>
          <a:stretch/>
        </p:blipFill>
        <p:spPr bwMode="auto">
          <a:xfrm>
            <a:off x="4249048" y="2993231"/>
            <a:ext cx="1030184" cy="107662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8357A5D-67DF-412F-8C2E-CC1DFC79C7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9285" y="2993231"/>
            <a:ext cx="900029" cy="78532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legram - Apps on Google Play">
            <a:extLst>
              <a:ext uri="{FF2B5EF4-FFF2-40B4-BE49-F238E27FC236}">
                <a16:creationId xmlns:a16="http://schemas.microsoft.com/office/drawing/2014/main" id="{942D784F-C4E3-4669-969B-CAA38D2BB1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8762" y="2813324"/>
            <a:ext cx="1263953" cy="126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Shape 95"/>
        <p:cNvGrpSpPr/>
        <p:nvPr/>
      </p:nvGrpSpPr>
      <p:grpSpPr>
        <a:xfrm>
          <a:off x="0" y="0"/>
          <a:ext cx="0" cy="0"/>
          <a:chOff x="0" y="0"/>
          <a:chExt cx="0" cy="0"/>
        </a:xfrm>
      </p:grpSpPr>
      <p:sp>
        <p:nvSpPr>
          <p:cNvPr id="97" name="Google Shape;97;p5"/>
          <p:cNvSpPr/>
          <p:nvPr/>
        </p:nvSpPr>
        <p:spPr>
          <a:xfrm>
            <a:off x="0" y="-32574"/>
            <a:ext cx="9144000" cy="5208647"/>
          </a:xfrm>
          <a:prstGeom prst="rect">
            <a:avLst/>
          </a:prstGeom>
          <a:solidFill>
            <a:schemeClr val="bg1"/>
          </a:solidFill>
          <a:ln>
            <a:noFill/>
          </a:ln>
        </p:spPr>
        <p:txBody>
          <a:bodyPr spcFirstLastPara="1" wrap="square" lIns="68569" tIns="34275" rIns="68569" bIns="34275" anchor="ctr" anchorCtr="0">
            <a:noAutofit/>
          </a:bodyPr>
          <a:lstStyle/>
          <a:p>
            <a:pPr algn="ctr">
              <a:buSzPts val="1400"/>
            </a:pPr>
            <a:endParaRPr sz="1050" dirty="0"/>
          </a:p>
        </p:txBody>
      </p:sp>
      <p:pic>
        <p:nvPicPr>
          <p:cNvPr id="98" name="Google Shape;98;p5"/>
          <p:cNvPicPr preferRelativeResize="0"/>
          <p:nvPr/>
        </p:nvPicPr>
        <p:blipFill rotWithShape="1">
          <a:blip r:embed="rId3">
            <a:alphaModFix/>
          </a:blip>
          <a:srcRect/>
          <a:stretch/>
        </p:blipFill>
        <p:spPr>
          <a:xfrm>
            <a:off x="5605988" y="224442"/>
            <a:ext cx="3131821" cy="497515"/>
          </a:xfrm>
          <a:prstGeom prst="rect">
            <a:avLst/>
          </a:prstGeom>
          <a:noFill/>
          <a:ln>
            <a:noFill/>
          </a:ln>
        </p:spPr>
      </p:pic>
      <p:grpSp>
        <p:nvGrpSpPr>
          <p:cNvPr id="2" name="Group 1">
            <a:extLst>
              <a:ext uri="{FF2B5EF4-FFF2-40B4-BE49-F238E27FC236}">
                <a16:creationId xmlns:a16="http://schemas.microsoft.com/office/drawing/2014/main" id="{9FE168DA-D721-EB2A-DD19-5C8F8D32894E}"/>
              </a:ext>
            </a:extLst>
          </p:cNvPr>
          <p:cNvGrpSpPr/>
          <p:nvPr/>
        </p:nvGrpSpPr>
        <p:grpSpPr>
          <a:xfrm>
            <a:off x="562570" y="938405"/>
            <a:ext cx="3267117" cy="3266690"/>
            <a:chOff x="4982468" y="971473"/>
            <a:chExt cx="3267117" cy="3266690"/>
          </a:xfrm>
        </p:grpSpPr>
        <p:grpSp>
          <p:nvGrpSpPr>
            <p:cNvPr id="24" name="Group 23">
              <a:extLst>
                <a:ext uri="{FF2B5EF4-FFF2-40B4-BE49-F238E27FC236}">
                  <a16:creationId xmlns:a16="http://schemas.microsoft.com/office/drawing/2014/main" id="{DBFDEBC1-DC2F-0AF3-EE76-68726496F837}"/>
                </a:ext>
              </a:extLst>
            </p:cNvPr>
            <p:cNvGrpSpPr/>
            <p:nvPr/>
          </p:nvGrpSpPr>
          <p:grpSpPr>
            <a:xfrm>
              <a:off x="5071211" y="971473"/>
              <a:ext cx="3178374" cy="2484938"/>
              <a:chOff x="2332964" y="1566006"/>
              <a:chExt cx="2405292" cy="2831426"/>
            </a:xfrm>
            <a:blipFill dpi="0" rotWithShape="1">
              <a:blip r:embed="rId4"/>
              <a:srcRect/>
              <a:stretch>
                <a:fillRect/>
              </a:stretch>
            </a:blipFill>
          </p:grpSpPr>
          <p:sp>
            <p:nvSpPr>
              <p:cNvPr id="18" name="TextBox 17">
                <a:extLst>
                  <a:ext uri="{FF2B5EF4-FFF2-40B4-BE49-F238E27FC236}">
                    <a16:creationId xmlns:a16="http://schemas.microsoft.com/office/drawing/2014/main" id="{12CDA9B2-E9BB-6B1A-C3A9-8EF0F731EDF2}"/>
                  </a:ext>
                </a:extLst>
              </p:cNvPr>
              <p:cNvSpPr txBox="1"/>
              <p:nvPr/>
            </p:nvSpPr>
            <p:spPr>
              <a:xfrm>
                <a:off x="2623909" y="1715635"/>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19" name="TextBox 18">
                <a:extLst>
                  <a:ext uri="{FF2B5EF4-FFF2-40B4-BE49-F238E27FC236}">
                    <a16:creationId xmlns:a16="http://schemas.microsoft.com/office/drawing/2014/main" id="{EF239DC3-49AB-3836-3AF9-69C288178552}"/>
                  </a:ext>
                </a:extLst>
              </p:cNvPr>
              <p:cNvSpPr txBox="1"/>
              <p:nvPr/>
            </p:nvSpPr>
            <p:spPr>
              <a:xfrm>
                <a:off x="2740288" y="1607570"/>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0" name="TextBox 19">
                <a:extLst>
                  <a:ext uri="{FF2B5EF4-FFF2-40B4-BE49-F238E27FC236}">
                    <a16:creationId xmlns:a16="http://schemas.microsoft.com/office/drawing/2014/main" id="{7D3005BD-D5A8-EEF7-DB4A-597F4299999E}"/>
                  </a:ext>
                </a:extLst>
              </p:cNvPr>
              <p:cNvSpPr txBox="1"/>
              <p:nvPr/>
            </p:nvSpPr>
            <p:spPr>
              <a:xfrm>
                <a:off x="2465968" y="1566006"/>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1" name="TextBox 20">
                <a:extLst>
                  <a:ext uri="{FF2B5EF4-FFF2-40B4-BE49-F238E27FC236}">
                    <a16:creationId xmlns:a16="http://schemas.microsoft.com/office/drawing/2014/main" id="{7D1CA75C-C632-6245-6652-0D845EE0A31E}"/>
                  </a:ext>
                </a:extLst>
              </p:cNvPr>
              <p:cNvSpPr txBox="1"/>
              <p:nvPr/>
            </p:nvSpPr>
            <p:spPr>
              <a:xfrm>
                <a:off x="2332964" y="1574318"/>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2" name="TextBox 21">
                <a:extLst>
                  <a:ext uri="{FF2B5EF4-FFF2-40B4-BE49-F238E27FC236}">
                    <a16:creationId xmlns:a16="http://schemas.microsoft.com/office/drawing/2014/main" id="{D88F1AAD-16A3-CBD1-0BA3-0952C7A8B0B7}"/>
                  </a:ext>
                </a:extLst>
              </p:cNvPr>
              <p:cNvSpPr txBox="1"/>
              <p:nvPr/>
            </p:nvSpPr>
            <p:spPr>
              <a:xfrm>
                <a:off x="2332964" y="1873576"/>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3" name="TextBox 22">
                <a:extLst>
                  <a:ext uri="{FF2B5EF4-FFF2-40B4-BE49-F238E27FC236}">
                    <a16:creationId xmlns:a16="http://schemas.microsoft.com/office/drawing/2014/main" id="{63861219-C2A3-5ED3-0B67-94987CB20B8D}"/>
                  </a:ext>
                </a:extLst>
              </p:cNvPr>
              <p:cNvSpPr txBox="1"/>
              <p:nvPr/>
            </p:nvSpPr>
            <p:spPr>
              <a:xfrm>
                <a:off x="2856666" y="1757198"/>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grpSp>
        <p:sp>
          <p:nvSpPr>
            <p:cNvPr id="33" name="Google Shape;121;g19f17829e9f_7_1">
              <a:extLst>
                <a:ext uri="{FF2B5EF4-FFF2-40B4-BE49-F238E27FC236}">
                  <a16:creationId xmlns:a16="http://schemas.microsoft.com/office/drawing/2014/main" id="{D9550A53-BCDE-75B4-2DAD-780CA47A0BE3}"/>
                </a:ext>
              </a:extLst>
            </p:cNvPr>
            <p:cNvSpPr/>
            <p:nvPr/>
          </p:nvSpPr>
          <p:spPr>
            <a:xfrm>
              <a:off x="4982468" y="3296852"/>
              <a:ext cx="3267117" cy="941311"/>
            </a:xfrm>
            <a:prstGeom prst="roundRect">
              <a:avLst>
                <a:gd name="adj" fmla="val 16667"/>
              </a:avLst>
            </a:prstGeom>
            <a:solidFill>
              <a:schemeClr val="accent4">
                <a:lumMod val="75000"/>
              </a:schemeClr>
            </a:solidFill>
            <a:ln w="9525" cap="flat" cmpd="sng">
              <a:solidFill>
                <a:schemeClr val="bg2">
                  <a:lumMod val="60000"/>
                  <a:lumOff val="40000"/>
                </a:schemeClr>
              </a:solidFill>
              <a:prstDash val="solid"/>
              <a:round/>
              <a:headEnd type="none" w="sm" len="sm"/>
              <a:tailEnd type="none" w="sm" len="sm"/>
            </a:ln>
          </p:spPr>
          <p:txBody>
            <a:bodyPr spcFirstLastPara="1" wrap="square" lIns="68569" tIns="68569" rIns="68569" bIns="68569" anchor="t" anchorCtr="0">
              <a:noAutofit/>
            </a:bodyPr>
            <a:lstStyle/>
            <a:p>
              <a:pPr algn="ctr">
                <a:buClr>
                  <a:schemeClr val="dk1"/>
                </a:buClr>
                <a:buSzPts val="1400"/>
              </a:pPr>
              <a:r>
                <a:rPr lang="en-US" sz="1350" b="1" dirty="0">
                  <a:solidFill>
                    <a:schemeClr val="lt1"/>
                  </a:solidFill>
                  <a:ea typeface="Times New Roman"/>
                </a:rPr>
                <a:t>Dr. PHAUK </a:t>
              </a:r>
              <a:r>
                <a:rPr lang="en-US" sz="1350" b="1" dirty="0" err="1">
                  <a:solidFill>
                    <a:schemeClr val="lt1"/>
                  </a:solidFill>
                  <a:ea typeface="Times New Roman"/>
                </a:rPr>
                <a:t>Sokkhey</a:t>
              </a:r>
              <a:endParaRPr lang="en-US" sz="1350" b="1" dirty="0">
                <a:solidFill>
                  <a:schemeClr val="lt1"/>
                </a:solidFill>
                <a:ea typeface="Times New Roman"/>
              </a:endParaRPr>
            </a:p>
            <a:p>
              <a:pPr algn="ctr">
                <a:buClr>
                  <a:schemeClr val="dk1"/>
                </a:buClr>
                <a:buSzPts val="1400"/>
              </a:pPr>
              <a:r>
                <a:rPr lang="en-US" sz="1350" dirty="0">
                  <a:solidFill>
                    <a:schemeClr val="lt1"/>
                  </a:solidFill>
                  <a:ea typeface="Times New Roman"/>
                </a:rPr>
                <a:t>Deputy Head of Department of Applied Mathematics and Statistics (AMS) at ITC</a:t>
              </a:r>
            </a:p>
          </p:txBody>
        </p:sp>
      </p:grpSp>
      <p:grpSp>
        <p:nvGrpSpPr>
          <p:cNvPr id="3" name="Group 2">
            <a:extLst>
              <a:ext uri="{FF2B5EF4-FFF2-40B4-BE49-F238E27FC236}">
                <a16:creationId xmlns:a16="http://schemas.microsoft.com/office/drawing/2014/main" id="{10E72469-62F3-88BF-FDBF-6F17D909693D}"/>
              </a:ext>
            </a:extLst>
          </p:cNvPr>
          <p:cNvGrpSpPr/>
          <p:nvPr/>
        </p:nvGrpSpPr>
        <p:grpSpPr>
          <a:xfrm>
            <a:off x="5153247" y="899532"/>
            <a:ext cx="3420900" cy="3213118"/>
            <a:chOff x="955984" y="999587"/>
            <a:chExt cx="3420900" cy="3213118"/>
          </a:xfrm>
        </p:grpSpPr>
        <p:grpSp>
          <p:nvGrpSpPr>
            <p:cNvPr id="25" name="Group 24">
              <a:extLst>
                <a:ext uri="{FF2B5EF4-FFF2-40B4-BE49-F238E27FC236}">
                  <a16:creationId xmlns:a16="http://schemas.microsoft.com/office/drawing/2014/main" id="{5A84D497-5F60-C94D-549E-365EF465E072}"/>
                </a:ext>
              </a:extLst>
            </p:cNvPr>
            <p:cNvGrpSpPr/>
            <p:nvPr/>
          </p:nvGrpSpPr>
          <p:grpSpPr>
            <a:xfrm>
              <a:off x="1198508" y="999587"/>
              <a:ext cx="3178376" cy="2484939"/>
              <a:chOff x="2332963" y="1566006"/>
              <a:chExt cx="2405293" cy="2831427"/>
            </a:xfrm>
            <a:blipFill dpi="0" rotWithShape="1">
              <a:blip r:embed="rId5">
                <a:extLst>
                  <a:ext uri="{28A0092B-C50C-407E-A947-70E740481C1C}">
                    <a14:useLocalDpi xmlns:a14="http://schemas.microsoft.com/office/drawing/2010/main" val="0"/>
                  </a:ext>
                </a:extLst>
              </a:blip>
              <a:srcRect/>
              <a:stretch>
                <a:fillRect/>
              </a:stretch>
            </a:blipFill>
          </p:grpSpPr>
          <p:sp>
            <p:nvSpPr>
              <p:cNvPr id="26" name="TextBox 25">
                <a:extLst>
                  <a:ext uri="{FF2B5EF4-FFF2-40B4-BE49-F238E27FC236}">
                    <a16:creationId xmlns:a16="http://schemas.microsoft.com/office/drawing/2014/main" id="{1E9596A5-1EF4-1296-A7C1-80AF81A64D88}"/>
                  </a:ext>
                </a:extLst>
              </p:cNvPr>
              <p:cNvSpPr txBox="1"/>
              <p:nvPr/>
            </p:nvSpPr>
            <p:spPr>
              <a:xfrm>
                <a:off x="2623908" y="1715635"/>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7" name="TextBox 26">
                <a:extLst>
                  <a:ext uri="{FF2B5EF4-FFF2-40B4-BE49-F238E27FC236}">
                    <a16:creationId xmlns:a16="http://schemas.microsoft.com/office/drawing/2014/main" id="{458B3F54-E60B-205C-8638-24DB2296EAD7}"/>
                  </a:ext>
                </a:extLst>
              </p:cNvPr>
              <p:cNvSpPr txBox="1"/>
              <p:nvPr/>
            </p:nvSpPr>
            <p:spPr>
              <a:xfrm>
                <a:off x="2740288" y="1607570"/>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8" name="TextBox 27">
                <a:extLst>
                  <a:ext uri="{FF2B5EF4-FFF2-40B4-BE49-F238E27FC236}">
                    <a16:creationId xmlns:a16="http://schemas.microsoft.com/office/drawing/2014/main" id="{A7B770F4-EBB0-7CB5-3E28-B8145ADFD8C6}"/>
                  </a:ext>
                </a:extLst>
              </p:cNvPr>
              <p:cNvSpPr txBox="1"/>
              <p:nvPr/>
            </p:nvSpPr>
            <p:spPr>
              <a:xfrm>
                <a:off x="2465968" y="1566006"/>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29" name="TextBox 28">
                <a:extLst>
                  <a:ext uri="{FF2B5EF4-FFF2-40B4-BE49-F238E27FC236}">
                    <a16:creationId xmlns:a16="http://schemas.microsoft.com/office/drawing/2014/main" id="{21857403-75E8-6C78-4733-D2F4FF2E0672}"/>
                  </a:ext>
                </a:extLst>
              </p:cNvPr>
              <p:cNvSpPr txBox="1"/>
              <p:nvPr/>
            </p:nvSpPr>
            <p:spPr>
              <a:xfrm>
                <a:off x="2332963" y="1574319"/>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30" name="TextBox 29">
                <a:extLst>
                  <a:ext uri="{FF2B5EF4-FFF2-40B4-BE49-F238E27FC236}">
                    <a16:creationId xmlns:a16="http://schemas.microsoft.com/office/drawing/2014/main" id="{CE0D5F1D-1BA7-F103-70AA-1BB7633E5299}"/>
                  </a:ext>
                </a:extLst>
              </p:cNvPr>
              <p:cNvSpPr txBox="1"/>
              <p:nvPr/>
            </p:nvSpPr>
            <p:spPr>
              <a:xfrm>
                <a:off x="2332964" y="1873577"/>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sp>
            <p:nvSpPr>
              <p:cNvPr id="31" name="TextBox 30">
                <a:extLst>
                  <a:ext uri="{FF2B5EF4-FFF2-40B4-BE49-F238E27FC236}">
                    <a16:creationId xmlns:a16="http://schemas.microsoft.com/office/drawing/2014/main" id="{D6140BBB-7EEC-B4BF-26BA-F5BEDFDB5F54}"/>
                  </a:ext>
                </a:extLst>
              </p:cNvPr>
              <p:cNvSpPr txBox="1"/>
              <p:nvPr/>
            </p:nvSpPr>
            <p:spPr>
              <a:xfrm>
                <a:off x="2856666" y="1757197"/>
                <a:ext cx="1881590" cy="2523856"/>
              </a:xfrm>
              <a:custGeom>
                <a:avLst/>
                <a:gdLst/>
                <a:ahLst/>
                <a:cxnLst/>
                <a:rect l="l" t="t" r="r" b="b"/>
                <a:pathLst>
                  <a:path w="1225296" h="1459992">
                    <a:moveTo>
                      <a:pt x="152400" y="1302512"/>
                    </a:moveTo>
                    <a:lnTo>
                      <a:pt x="153416" y="1302512"/>
                    </a:lnTo>
                    <a:lnTo>
                      <a:pt x="152400" y="1303528"/>
                    </a:lnTo>
                    <a:close/>
                    <a:moveTo>
                      <a:pt x="84328" y="1302512"/>
                    </a:moveTo>
                    <a:cubicBezTo>
                      <a:pt x="84328" y="1303528"/>
                      <a:pt x="85344" y="1305560"/>
                      <a:pt x="86360" y="1305560"/>
                    </a:cubicBezTo>
                    <a:cubicBezTo>
                      <a:pt x="87376" y="1305560"/>
                      <a:pt x="88392" y="1304544"/>
                      <a:pt x="88392" y="1303528"/>
                    </a:cubicBezTo>
                    <a:close/>
                    <a:moveTo>
                      <a:pt x="147320" y="1292352"/>
                    </a:moveTo>
                    <a:lnTo>
                      <a:pt x="150368" y="1292352"/>
                    </a:lnTo>
                    <a:lnTo>
                      <a:pt x="152400" y="1302512"/>
                    </a:lnTo>
                    <a:lnTo>
                      <a:pt x="149352" y="1303528"/>
                    </a:lnTo>
                    <a:cubicBezTo>
                      <a:pt x="148336" y="1305560"/>
                      <a:pt x="143256" y="1314704"/>
                      <a:pt x="141224" y="1314704"/>
                    </a:cubicBezTo>
                    <a:cubicBezTo>
                      <a:pt x="140208" y="1314704"/>
                      <a:pt x="140208" y="1312672"/>
                      <a:pt x="140208" y="1311656"/>
                    </a:cubicBezTo>
                    <a:cubicBezTo>
                      <a:pt x="140208" y="1305560"/>
                      <a:pt x="145288" y="1302512"/>
                      <a:pt x="144272" y="1294384"/>
                    </a:cubicBezTo>
                    <a:close/>
                    <a:moveTo>
                      <a:pt x="142240" y="1285240"/>
                    </a:moveTo>
                    <a:cubicBezTo>
                      <a:pt x="144272" y="1286256"/>
                      <a:pt x="147320" y="1288288"/>
                      <a:pt x="147320" y="1291336"/>
                    </a:cubicBezTo>
                    <a:lnTo>
                      <a:pt x="147320" y="1292352"/>
                    </a:lnTo>
                    <a:close/>
                    <a:moveTo>
                      <a:pt x="109728" y="1274064"/>
                    </a:moveTo>
                    <a:cubicBezTo>
                      <a:pt x="108712" y="1274064"/>
                      <a:pt x="108712" y="1274064"/>
                      <a:pt x="107696" y="1275080"/>
                    </a:cubicBezTo>
                    <a:lnTo>
                      <a:pt x="105664" y="1285240"/>
                    </a:lnTo>
                    <a:cubicBezTo>
                      <a:pt x="103632" y="1287272"/>
                      <a:pt x="99568" y="1290320"/>
                      <a:pt x="99568" y="1292352"/>
                    </a:cubicBezTo>
                    <a:cubicBezTo>
                      <a:pt x="99568" y="1294384"/>
                      <a:pt x="101600" y="1294384"/>
                      <a:pt x="102616" y="1294384"/>
                    </a:cubicBezTo>
                    <a:cubicBezTo>
                      <a:pt x="107696" y="1290320"/>
                      <a:pt x="110744" y="1283208"/>
                      <a:pt x="110744" y="1277112"/>
                    </a:cubicBezTo>
                    <a:cubicBezTo>
                      <a:pt x="110744" y="1276096"/>
                      <a:pt x="110744" y="1274064"/>
                      <a:pt x="109728" y="1274064"/>
                    </a:cubicBezTo>
                    <a:close/>
                    <a:moveTo>
                      <a:pt x="102616" y="1265936"/>
                    </a:moveTo>
                    <a:lnTo>
                      <a:pt x="99568" y="1267968"/>
                    </a:lnTo>
                    <a:cubicBezTo>
                      <a:pt x="99568" y="1268984"/>
                      <a:pt x="100584" y="1270000"/>
                      <a:pt x="101600" y="1270000"/>
                    </a:cubicBezTo>
                    <a:cubicBezTo>
                      <a:pt x="102616" y="1270000"/>
                      <a:pt x="103632" y="1267968"/>
                      <a:pt x="103632" y="1266952"/>
                    </a:cubicBezTo>
                    <a:close/>
                    <a:moveTo>
                      <a:pt x="213360" y="1220216"/>
                    </a:moveTo>
                    <a:lnTo>
                      <a:pt x="214376" y="1222248"/>
                    </a:lnTo>
                    <a:cubicBezTo>
                      <a:pt x="215392" y="1222248"/>
                      <a:pt x="215392" y="1221232"/>
                      <a:pt x="215392" y="1220216"/>
                    </a:cubicBezTo>
                    <a:close/>
                    <a:moveTo>
                      <a:pt x="139192" y="1219200"/>
                    </a:moveTo>
                    <a:cubicBezTo>
                      <a:pt x="137160" y="1219200"/>
                      <a:pt x="138176" y="1223264"/>
                      <a:pt x="138176" y="1224280"/>
                    </a:cubicBezTo>
                    <a:cubicBezTo>
                      <a:pt x="136144" y="1224280"/>
                      <a:pt x="135128" y="1224280"/>
                      <a:pt x="135128" y="1226312"/>
                    </a:cubicBezTo>
                    <a:cubicBezTo>
                      <a:pt x="135128" y="1228344"/>
                      <a:pt x="135128" y="1230376"/>
                      <a:pt x="132080" y="1230376"/>
                    </a:cubicBezTo>
                    <a:cubicBezTo>
                      <a:pt x="132080" y="1233424"/>
                      <a:pt x="133096" y="1237488"/>
                      <a:pt x="129032" y="1237488"/>
                    </a:cubicBezTo>
                    <a:lnTo>
                      <a:pt x="127000" y="1237488"/>
                    </a:lnTo>
                    <a:cubicBezTo>
                      <a:pt x="123952" y="1245616"/>
                      <a:pt x="118872" y="1253744"/>
                      <a:pt x="114808" y="1261872"/>
                    </a:cubicBezTo>
                    <a:cubicBezTo>
                      <a:pt x="114808" y="1262888"/>
                      <a:pt x="114808" y="1266952"/>
                      <a:pt x="113792" y="1267968"/>
                    </a:cubicBezTo>
                    <a:lnTo>
                      <a:pt x="118872" y="1265936"/>
                    </a:lnTo>
                    <a:cubicBezTo>
                      <a:pt x="119888" y="1266952"/>
                      <a:pt x="121920" y="1271016"/>
                      <a:pt x="123952" y="1271016"/>
                    </a:cubicBezTo>
                    <a:cubicBezTo>
                      <a:pt x="124968" y="1271016"/>
                      <a:pt x="124968" y="1268984"/>
                      <a:pt x="124968" y="1267968"/>
                    </a:cubicBezTo>
                    <a:cubicBezTo>
                      <a:pt x="117856" y="1264920"/>
                      <a:pt x="130048" y="1244600"/>
                      <a:pt x="132080" y="1241552"/>
                    </a:cubicBezTo>
                    <a:cubicBezTo>
                      <a:pt x="132080" y="1238504"/>
                      <a:pt x="134112" y="1237488"/>
                      <a:pt x="134112" y="1234440"/>
                    </a:cubicBezTo>
                    <a:lnTo>
                      <a:pt x="141224" y="1223264"/>
                    </a:lnTo>
                    <a:cubicBezTo>
                      <a:pt x="141224" y="1222248"/>
                      <a:pt x="140208" y="1219200"/>
                      <a:pt x="139192" y="1219200"/>
                    </a:cubicBezTo>
                    <a:close/>
                    <a:moveTo>
                      <a:pt x="140208" y="1205992"/>
                    </a:moveTo>
                    <a:cubicBezTo>
                      <a:pt x="140208" y="1207008"/>
                      <a:pt x="143256" y="1215136"/>
                      <a:pt x="144272" y="1215136"/>
                    </a:cubicBezTo>
                    <a:cubicBezTo>
                      <a:pt x="145288" y="1215136"/>
                      <a:pt x="144272" y="1214120"/>
                      <a:pt x="144272" y="1213104"/>
                    </a:cubicBezTo>
                    <a:lnTo>
                      <a:pt x="148336" y="1207008"/>
                    </a:lnTo>
                    <a:close/>
                    <a:moveTo>
                      <a:pt x="283464" y="1197864"/>
                    </a:moveTo>
                    <a:cubicBezTo>
                      <a:pt x="283464" y="1198880"/>
                      <a:pt x="284480" y="1200912"/>
                      <a:pt x="285496" y="1200912"/>
                    </a:cubicBezTo>
                    <a:cubicBezTo>
                      <a:pt x="286512" y="1200912"/>
                      <a:pt x="287528" y="1199896"/>
                      <a:pt x="287528" y="1198880"/>
                    </a:cubicBezTo>
                    <a:close/>
                    <a:moveTo>
                      <a:pt x="197104" y="1192784"/>
                    </a:moveTo>
                    <a:cubicBezTo>
                      <a:pt x="197104" y="1193800"/>
                      <a:pt x="197104" y="1195832"/>
                      <a:pt x="198120" y="1195832"/>
                    </a:cubicBezTo>
                    <a:cubicBezTo>
                      <a:pt x="199136" y="1195832"/>
                      <a:pt x="200152" y="1194816"/>
                      <a:pt x="201168" y="1194816"/>
                    </a:cubicBezTo>
                    <a:cubicBezTo>
                      <a:pt x="201168" y="1192784"/>
                      <a:pt x="200152" y="1192784"/>
                      <a:pt x="198120" y="1192784"/>
                    </a:cubicBezTo>
                    <a:close/>
                    <a:moveTo>
                      <a:pt x="286512" y="1190752"/>
                    </a:moveTo>
                    <a:cubicBezTo>
                      <a:pt x="286512" y="1191768"/>
                      <a:pt x="287528" y="1193800"/>
                      <a:pt x="289560" y="1193800"/>
                    </a:cubicBezTo>
                    <a:lnTo>
                      <a:pt x="289560" y="1191768"/>
                    </a:lnTo>
                    <a:close/>
                    <a:moveTo>
                      <a:pt x="200152" y="1184656"/>
                    </a:moveTo>
                    <a:cubicBezTo>
                      <a:pt x="200152" y="1185672"/>
                      <a:pt x="200152" y="1188720"/>
                      <a:pt x="202184" y="1188720"/>
                    </a:cubicBezTo>
                    <a:cubicBezTo>
                      <a:pt x="203200" y="1188720"/>
                      <a:pt x="203200" y="1186688"/>
                      <a:pt x="203200" y="1185672"/>
                    </a:cubicBezTo>
                    <a:close/>
                    <a:moveTo>
                      <a:pt x="288544" y="1179576"/>
                    </a:moveTo>
                    <a:lnTo>
                      <a:pt x="287528" y="1186688"/>
                    </a:lnTo>
                    <a:cubicBezTo>
                      <a:pt x="289560" y="1186688"/>
                      <a:pt x="292608" y="1186688"/>
                      <a:pt x="292608" y="1184656"/>
                    </a:cubicBezTo>
                    <a:cubicBezTo>
                      <a:pt x="292608" y="1182624"/>
                      <a:pt x="289560" y="1180592"/>
                      <a:pt x="288544" y="1179576"/>
                    </a:cubicBezTo>
                    <a:close/>
                    <a:moveTo>
                      <a:pt x="303784" y="1157224"/>
                    </a:moveTo>
                    <a:cubicBezTo>
                      <a:pt x="302768" y="1157224"/>
                      <a:pt x="302768" y="1159256"/>
                      <a:pt x="302768" y="1160272"/>
                    </a:cubicBezTo>
                    <a:lnTo>
                      <a:pt x="302768" y="1161288"/>
                    </a:lnTo>
                    <a:cubicBezTo>
                      <a:pt x="301752" y="1161288"/>
                      <a:pt x="298704" y="1162304"/>
                      <a:pt x="298704" y="1163320"/>
                    </a:cubicBezTo>
                    <a:cubicBezTo>
                      <a:pt x="298704" y="1164336"/>
                      <a:pt x="299720" y="1164336"/>
                      <a:pt x="299720" y="1164336"/>
                    </a:cubicBezTo>
                    <a:cubicBezTo>
                      <a:pt x="300736" y="1164336"/>
                      <a:pt x="302768" y="1164336"/>
                      <a:pt x="302768" y="1162304"/>
                    </a:cubicBezTo>
                    <a:lnTo>
                      <a:pt x="302768" y="1161288"/>
                    </a:lnTo>
                    <a:lnTo>
                      <a:pt x="303784" y="1161288"/>
                    </a:lnTo>
                    <a:cubicBezTo>
                      <a:pt x="304800" y="1161288"/>
                      <a:pt x="305816" y="1160272"/>
                      <a:pt x="305816" y="1159256"/>
                    </a:cubicBezTo>
                    <a:cubicBezTo>
                      <a:pt x="305816" y="1159256"/>
                      <a:pt x="304800" y="1157224"/>
                      <a:pt x="303784" y="1157224"/>
                    </a:cubicBezTo>
                    <a:close/>
                    <a:moveTo>
                      <a:pt x="184912" y="1141984"/>
                    </a:moveTo>
                    <a:lnTo>
                      <a:pt x="181864" y="1145032"/>
                    </a:lnTo>
                    <a:lnTo>
                      <a:pt x="183896" y="1145032"/>
                    </a:lnTo>
                    <a:cubicBezTo>
                      <a:pt x="184912" y="1145032"/>
                      <a:pt x="185928" y="1144016"/>
                      <a:pt x="186944" y="1144016"/>
                    </a:cubicBezTo>
                    <a:close/>
                    <a:moveTo>
                      <a:pt x="296672" y="1117600"/>
                    </a:moveTo>
                    <a:cubicBezTo>
                      <a:pt x="296672" y="1119632"/>
                      <a:pt x="293624" y="1120648"/>
                      <a:pt x="291592" y="1120648"/>
                    </a:cubicBezTo>
                    <a:lnTo>
                      <a:pt x="288544" y="1124712"/>
                    </a:lnTo>
                    <a:cubicBezTo>
                      <a:pt x="286512" y="1133856"/>
                      <a:pt x="281432" y="1144016"/>
                      <a:pt x="276352" y="1152144"/>
                    </a:cubicBezTo>
                    <a:cubicBezTo>
                      <a:pt x="269240" y="1153160"/>
                      <a:pt x="270256" y="1164336"/>
                      <a:pt x="270256" y="1169416"/>
                    </a:cubicBezTo>
                    <a:cubicBezTo>
                      <a:pt x="267208" y="1172464"/>
                      <a:pt x="262128" y="1176528"/>
                      <a:pt x="262128" y="1181608"/>
                    </a:cubicBezTo>
                    <a:cubicBezTo>
                      <a:pt x="262128" y="1183640"/>
                      <a:pt x="264160" y="1183640"/>
                      <a:pt x="266192" y="1183640"/>
                    </a:cubicBezTo>
                    <a:lnTo>
                      <a:pt x="267208" y="1183640"/>
                    </a:lnTo>
                    <a:lnTo>
                      <a:pt x="270256" y="1178560"/>
                    </a:lnTo>
                    <a:cubicBezTo>
                      <a:pt x="273304" y="1178560"/>
                      <a:pt x="278384" y="1177544"/>
                      <a:pt x="278384" y="1173480"/>
                    </a:cubicBezTo>
                    <a:lnTo>
                      <a:pt x="285496" y="1172464"/>
                    </a:lnTo>
                    <a:lnTo>
                      <a:pt x="285496" y="1165352"/>
                    </a:lnTo>
                    <a:cubicBezTo>
                      <a:pt x="288544" y="1165352"/>
                      <a:pt x="289560" y="1163320"/>
                      <a:pt x="289560" y="1160272"/>
                    </a:cubicBezTo>
                    <a:lnTo>
                      <a:pt x="289560" y="1158240"/>
                    </a:lnTo>
                    <a:lnTo>
                      <a:pt x="293624" y="1150112"/>
                    </a:lnTo>
                    <a:lnTo>
                      <a:pt x="291592" y="1140968"/>
                    </a:lnTo>
                    <a:cubicBezTo>
                      <a:pt x="292608" y="1140968"/>
                      <a:pt x="293624" y="1139952"/>
                      <a:pt x="293624" y="1138936"/>
                    </a:cubicBezTo>
                    <a:cubicBezTo>
                      <a:pt x="293624" y="1135888"/>
                      <a:pt x="293624" y="1133856"/>
                      <a:pt x="297688" y="1133856"/>
                    </a:cubicBezTo>
                    <a:cubicBezTo>
                      <a:pt x="297688" y="1128776"/>
                      <a:pt x="299720" y="1122680"/>
                      <a:pt x="302768" y="1119632"/>
                    </a:cubicBezTo>
                    <a:lnTo>
                      <a:pt x="299720" y="1117600"/>
                    </a:lnTo>
                    <a:close/>
                    <a:moveTo>
                      <a:pt x="760984" y="1072896"/>
                    </a:moveTo>
                    <a:lnTo>
                      <a:pt x="754888" y="1081024"/>
                    </a:lnTo>
                    <a:cubicBezTo>
                      <a:pt x="750824" y="1081024"/>
                      <a:pt x="747776" y="1082040"/>
                      <a:pt x="744728" y="1085088"/>
                    </a:cubicBezTo>
                    <a:cubicBezTo>
                      <a:pt x="743712" y="1083056"/>
                      <a:pt x="739648" y="1076960"/>
                      <a:pt x="739648" y="1084072"/>
                    </a:cubicBezTo>
                    <a:cubicBezTo>
                      <a:pt x="739648" y="1087120"/>
                      <a:pt x="741680" y="1090168"/>
                      <a:pt x="744728" y="1091184"/>
                    </a:cubicBezTo>
                    <a:cubicBezTo>
                      <a:pt x="748792" y="1091184"/>
                      <a:pt x="756920" y="1083056"/>
                      <a:pt x="758952" y="1081024"/>
                    </a:cubicBezTo>
                    <a:cubicBezTo>
                      <a:pt x="762000" y="1080008"/>
                      <a:pt x="766064" y="1077976"/>
                      <a:pt x="766064" y="1074928"/>
                    </a:cubicBezTo>
                    <a:lnTo>
                      <a:pt x="768096" y="1074928"/>
                    </a:lnTo>
                    <a:lnTo>
                      <a:pt x="766064" y="1073912"/>
                    </a:lnTo>
                    <a:close/>
                    <a:moveTo>
                      <a:pt x="750824" y="1065784"/>
                    </a:moveTo>
                    <a:cubicBezTo>
                      <a:pt x="750824" y="1066800"/>
                      <a:pt x="752856" y="1071880"/>
                      <a:pt x="753872" y="1071880"/>
                    </a:cubicBezTo>
                    <a:cubicBezTo>
                      <a:pt x="754888" y="1071880"/>
                      <a:pt x="754888" y="1068832"/>
                      <a:pt x="754888" y="1068832"/>
                    </a:cubicBezTo>
                    <a:cubicBezTo>
                      <a:pt x="755904" y="1068832"/>
                      <a:pt x="759968" y="1067816"/>
                      <a:pt x="759968" y="1067816"/>
                    </a:cubicBezTo>
                    <a:cubicBezTo>
                      <a:pt x="759968" y="1066800"/>
                      <a:pt x="751840" y="1065784"/>
                      <a:pt x="750824" y="1065784"/>
                    </a:cubicBezTo>
                    <a:close/>
                    <a:moveTo>
                      <a:pt x="790448" y="1051560"/>
                    </a:moveTo>
                    <a:cubicBezTo>
                      <a:pt x="791464" y="1054608"/>
                      <a:pt x="787400" y="1055624"/>
                      <a:pt x="785368" y="1055624"/>
                    </a:cubicBezTo>
                    <a:lnTo>
                      <a:pt x="782320" y="1058672"/>
                    </a:lnTo>
                    <a:lnTo>
                      <a:pt x="795528" y="1058672"/>
                    </a:lnTo>
                    <a:cubicBezTo>
                      <a:pt x="796544" y="1058672"/>
                      <a:pt x="798576" y="1058672"/>
                      <a:pt x="798576" y="1057656"/>
                    </a:cubicBezTo>
                    <a:cubicBezTo>
                      <a:pt x="798576" y="1055624"/>
                      <a:pt x="792480" y="1052576"/>
                      <a:pt x="790448" y="1051560"/>
                    </a:cubicBezTo>
                    <a:close/>
                    <a:moveTo>
                      <a:pt x="767080" y="1045464"/>
                    </a:moveTo>
                    <a:lnTo>
                      <a:pt x="756920" y="1046480"/>
                    </a:lnTo>
                    <a:cubicBezTo>
                      <a:pt x="757936" y="1049528"/>
                      <a:pt x="756920" y="1053592"/>
                      <a:pt x="753872" y="1055624"/>
                    </a:cubicBezTo>
                    <a:lnTo>
                      <a:pt x="763016" y="1054608"/>
                    </a:lnTo>
                    <a:cubicBezTo>
                      <a:pt x="763016" y="1051560"/>
                      <a:pt x="764032" y="1047496"/>
                      <a:pt x="767080" y="1045464"/>
                    </a:cubicBezTo>
                    <a:close/>
                    <a:moveTo>
                      <a:pt x="792480" y="1032256"/>
                    </a:moveTo>
                    <a:lnTo>
                      <a:pt x="792480" y="1036320"/>
                    </a:lnTo>
                    <a:cubicBezTo>
                      <a:pt x="792480" y="1038352"/>
                      <a:pt x="793496" y="1039368"/>
                      <a:pt x="795528" y="1039368"/>
                    </a:cubicBezTo>
                    <a:lnTo>
                      <a:pt x="797560" y="1039368"/>
                    </a:lnTo>
                    <a:close/>
                    <a:moveTo>
                      <a:pt x="837184" y="1005840"/>
                    </a:moveTo>
                    <a:cubicBezTo>
                      <a:pt x="837184" y="1006856"/>
                      <a:pt x="838200" y="1009904"/>
                      <a:pt x="839216" y="1009904"/>
                    </a:cubicBezTo>
                    <a:cubicBezTo>
                      <a:pt x="841248" y="1009904"/>
                      <a:pt x="841248" y="1007872"/>
                      <a:pt x="841248" y="1006856"/>
                    </a:cubicBezTo>
                    <a:close/>
                    <a:moveTo>
                      <a:pt x="832104" y="997712"/>
                    </a:moveTo>
                    <a:cubicBezTo>
                      <a:pt x="829056" y="997712"/>
                      <a:pt x="823976" y="997712"/>
                      <a:pt x="823976" y="1001776"/>
                    </a:cubicBezTo>
                    <a:lnTo>
                      <a:pt x="823976" y="1004824"/>
                    </a:lnTo>
                    <a:cubicBezTo>
                      <a:pt x="820928" y="1003808"/>
                      <a:pt x="813816" y="1036320"/>
                      <a:pt x="813816" y="1042416"/>
                    </a:cubicBezTo>
                    <a:cubicBezTo>
                      <a:pt x="813816" y="1043432"/>
                      <a:pt x="813816" y="1046480"/>
                      <a:pt x="815848" y="1046480"/>
                    </a:cubicBezTo>
                    <a:cubicBezTo>
                      <a:pt x="816864" y="1046480"/>
                      <a:pt x="820928" y="1039368"/>
                      <a:pt x="821944" y="1043432"/>
                    </a:cubicBezTo>
                    <a:lnTo>
                      <a:pt x="821944" y="1045464"/>
                    </a:lnTo>
                    <a:cubicBezTo>
                      <a:pt x="822960" y="1045464"/>
                      <a:pt x="827024" y="1045464"/>
                      <a:pt x="827024" y="1044448"/>
                    </a:cubicBezTo>
                    <a:cubicBezTo>
                      <a:pt x="827024" y="1042416"/>
                      <a:pt x="826008" y="1040384"/>
                      <a:pt x="824992" y="1039368"/>
                    </a:cubicBezTo>
                    <a:cubicBezTo>
                      <a:pt x="824992" y="1036320"/>
                      <a:pt x="826008" y="1034288"/>
                      <a:pt x="829056" y="1034288"/>
                    </a:cubicBezTo>
                    <a:lnTo>
                      <a:pt x="830072" y="1034288"/>
                    </a:lnTo>
                    <a:cubicBezTo>
                      <a:pt x="831088" y="1032256"/>
                      <a:pt x="836168" y="1014984"/>
                      <a:pt x="836168" y="1013968"/>
                    </a:cubicBezTo>
                    <a:lnTo>
                      <a:pt x="829056" y="1013968"/>
                    </a:lnTo>
                    <a:cubicBezTo>
                      <a:pt x="829056" y="1007872"/>
                      <a:pt x="833120" y="1003808"/>
                      <a:pt x="832104" y="997712"/>
                    </a:cubicBezTo>
                    <a:close/>
                    <a:moveTo>
                      <a:pt x="369824" y="983488"/>
                    </a:moveTo>
                    <a:cubicBezTo>
                      <a:pt x="367792" y="986536"/>
                      <a:pt x="361696" y="1003808"/>
                      <a:pt x="361696" y="1007872"/>
                    </a:cubicBezTo>
                    <a:lnTo>
                      <a:pt x="358648" y="1013968"/>
                    </a:lnTo>
                    <a:cubicBezTo>
                      <a:pt x="363728" y="1008888"/>
                      <a:pt x="367792" y="1003808"/>
                      <a:pt x="371856" y="998728"/>
                    </a:cubicBezTo>
                    <a:cubicBezTo>
                      <a:pt x="370840" y="994664"/>
                      <a:pt x="372872" y="990600"/>
                      <a:pt x="375920" y="987552"/>
                    </a:cubicBezTo>
                    <a:close/>
                    <a:moveTo>
                      <a:pt x="412496" y="974344"/>
                    </a:moveTo>
                    <a:lnTo>
                      <a:pt x="409448" y="976376"/>
                    </a:lnTo>
                    <a:cubicBezTo>
                      <a:pt x="409448" y="977392"/>
                      <a:pt x="411480" y="978408"/>
                      <a:pt x="412496" y="978408"/>
                    </a:cubicBezTo>
                    <a:cubicBezTo>
                      <a:pt x="413512" y="978408"/>
                      <a:pt x="413512" y="977392"/>
                      <a:pt x="413512" y="976376"/>
                    </a:cubicBezTo>
                    <a:close/>
                    <a:moveTo>
                      <a:pt x="646176" y="973328"/>
                    </a:moveTo>
                    <a:cubicBezTo>
                      <a:pt x="646176" y="985520"/>
                      <a:pt x="649224" y="996696"/>
                      <a:pt x="651256" y="1007872"/>
                    </a:cubicBezTo>
                    <a:cubicBezTo>
                      <a:pt x="655320" y="1007872"/>
                      <a:pt x="655320" y="1002792"/>
                      <a:pt x="655320" y="1000760"/>
                    </a:cubicBezTo>
                    <a:cubicBezTo>
                      <a:pt x="655320" y="992632"/>
                      <a:pt x="653288" y="985520"/>
                      <a:pt x="653288" y="977392"/>
                    </a:cubicBezTo>
                    <a:close/>
                    <a:moveTo>
                      <a:pt x="839216" y="967232"/>
                    </a:moveTo>
                    <a:cubicBezTo>
                      <a:pt x="839216" y="968248"/>
                      <a:pt x="840232" y="971296"/>
                      <a:pt x="841248" y="971296"/>
                    </a:cubicBezTo>
                    <a:cubicBezTo>
                      <a:pt x="843280" y="971296"/>
                      <a:pt x="843280" y="969264"/>
                      <a:pt x="843280" y="968248"/>
                    </a:cubicBezTo>
                    <a:close/>
                    <a:moveTo>
                      <a:pt x="414528" y="966216"/>
                    </a:moveTo>
                    <a:lnTo>
                      <a:pt x="412496" y="968248"/>
                    </a:lnTo>
                    <a:lnTo>
                      <a:pt x="415544" y="970280"/>
                    </a:lnTo>
                    <a:cubicBezTo>
                      <a:pt x="416560" y="970280"/>
                      <a:pt x="416560" y="970280"/>
                      <a:pt x="416560" y="969264"/>
                    </a:cubicBezTo>
                    <a:lnTo>
                      <a:pt x="416560" y="968248"/>
                    </a:lnTo>
                    <a:close/>
                    <a:moveTo>
                      <a:pt x="900176" y="912368"/>
                    </a:moveTo>
                    <a:cubicBezTo>
                      <a:pt x="895096" y="913384"/>
                      <a:pt x="892048" y="917448"/>
                      <a:pt x="886968" y="917448"/>
                    </a:cubicBezTo>
                    <a:lnTo>
                      <a:pt x="876808" y="931672"/>
                    </a:lnTo>
                    <a:cubicBezTo>
                      <a:pt x="876808" y="937768"/>
                      <a:pt x="872744" y="942848"/>
                      <a:pt x="872744" y="948944"/>
                    </a:cubicBezTo>
                    <a:cubicBezTo>
                      <a:pt x="864616" y="948944"/>
                      <a:pt x="854456" y="977392"/>
                      <a:pt x="852424" y="981456"/>
                    </a:cubicBezTo>
                    <a:cubicBezTo>
                      <a:pt x="846328" y="982472"/>
                      <a:pt x="844296" y="988568"/>
                      <a:pt x="844296" y="994664"/>
                    </a:cubicBezTo>
                    <a:lnTo>
                      <a:pt x="844296" y="997712"/>
                    </a:lnTo>
                    <a:cubicBezTo>
                      <a:pt x="843280" y="997712"/>
                      <a:pt x="840232" y="997712"/>
                      <a:pt x="840232" y="998728"/>
                    </a:cubicBezTo>
                    <a:cubicBezTo>
                      <a:pt x="840232" y="1000760"/>
                      <a:pt x="841248" y="1001776"/>
                      <a:pt x="843280" y="1001776"/>
                    </a:cubicBezTo>
                    <a:cubicBezTo>
                      <a:pt x="844296" y="1001776"/>
                      <a:pt x="844296" y="999744"/>
                      <a:pt x="844296" y="998728"/>
                    </a:cubicBezTo>
                    <a:lnTo>
                      <a:pt x="856488" y="1000760"/>
                    </a:lnTo>
                    <a:lnTo>
                      <a:pt x="857504" y="975360"/>
                    </a:lnTo>
                    <a:lnTo>
                      <a:pt x="864616" y="965200"/>
                    </a:lnTo>
                    <a:cubicBezTo>
                      <a:pt x="868680" y="965200"/>
                      <a:pt x="871728" y="963168"/>
                      <a:pt x="871728" y="959104"/>
                    </a:cubicBezTo>
                    <a:lnTo>
                      <a:pt x="871728" y="957072"/>
                    </a:lnTo>
                    <a:cubicBezTo>
                      <a:pt x="874776" y="953008"/>
                      <a:pt x="879856" y="941832"/>
                      <a:pt x="883920" y="938784"/>
                    </a:cubicBezTo>
                    <a:lnTo>
                      <a:pt x="883920" y="933704"/>
                    </a:lnTo>
                    <a:cubicBezTo>
                      <a:pt x="893064" y="933704"/>
                      <a:pt x="884936" y="925576"/>
                      <a:pt x="893064" y="925576"/>
                    </a:cubicBezTo>
                    <a:cubicBezTo>
                      <a:pt x="892048" y="927608"/>
                      <a:pt x="891032" y="936752"/>
                      <a:pt x="895096" y="936752"/>
                    </a:cubicBezTo>
                    <a:lnTo>
                      <a:pt x="896112" y="936752"/>
                    </a:lnTo>
                    <a:cubicBezTo>
                      <a:pt x="897128" y="932688"/>
                      <a:pt x="895096" y="924560"/>
                      <a:pt x="900176" y="922528"/>
                    </a:cubicBezTo>
                    <a:close/>
                    <a:moveTo>
                      <a:pt x="423672" y="892048"/>
                    </a:moveTo>
                    <a:lnTo>
                      <a:pt x="411480" y="906272"/>
                    </a:lnTo>
                    <a:cubicBezTo>
                      <a:pt x="413512" y="914400"/>
                      <a:pt x="406400" y="914400"/>
                      <a:pt x="406400" y="921512"/>
                    </a:cubicBezTo>
                    <a:lnTo>
                      <a:pt x="406400" y="922528"/>
                    </a:lnTo>
                    <a:cubicBezTo>
                      <a:pt x="406400" y="923544"/>
                      <a:pt x="392176" y="942848"/>
                      <a:pt x="392176" y="944880"/>
                    </a:cubicBezTo>
                    <a:cubicBezTo>
                      <a:pt x="392176" y="947928"/>
                      <a:pt x="394208" y="949960"/>
                      <a:pt x="397256" y="949960"/>
                    </a:cubicBezTo>
                    <a:lnTo>
                      <a:pt x="401320" y="948944"/>
                    </a:lnTo>
                    <a:cubicBezTo>
                      <a:pt x="400304" y="940816"/>
                      <a:pt x="406400" y="939800"/>
                      <a:pt x="406400" y="931672"/>
                    </a:cubicBezTo>
                    <a:lnTo>
                      <a:pt x="413512" y="925576"/>
                    </a:lnTo>
                    <a:lnTo>
                      <a:pt x="417576" y="916432"/>
                    </a:lnTo>
                    <a:lnTo>
                      <a:pt x="418592" y="916432"/>
                    </a:lnTo>
                    <a:cubicBezTo>
                      <a:pt x="418592" y="909320"/>
                      <a:pt x="417576" y="905256"/>
                      <a:pt x="424688" y="902208"/>
                    </a:cubicBezTo>
                    <a:lnTo>
                      <a:pt x="427736" y="893064"/>
                    </a:lnTo>
                    <a:close/>
                    <a:moveTo>
                      <a:pt x="916432" y="858520"/>
                    </a:moveTo>
                    <a:lnTo>
                      <a:pt x="906272" y="871728"/>
                    </a:lnTo>
                    <a:lnTo>
                      <a:pt x="906272" y="879856"/>
                    </a:lnTo>
                    <a:lnTo>
                      <a:pt x="894080" y="890016"/>
                    </a:lnTo>
                    <a:cubicBezTo>
                      <a:pt x="895096" y="897128"/>
                      <a:pt x="902208" y="890016"/>
                      <a:pt x="903224" y="899160"/>
                    </a:cubicBezTo>
                    <a:lnTo>
                      <a:pt x="910336" y="901192"/>
                    </a:lnTo>
                    <a:cubicBezTo>
                      <a:pt x="909320" y="898144"/>
                      <a:pt x="910336" y="893064"/>
                      <a:pt x="914400" y="893064"/>
                    </a:cubicBezTo>
                    <a:cubicBezTo>
                      <a:pt x="909320" y="877824"/>
                      <a:pt x="922528" y="881888"/>
                      <a:pt x="922528" y="878840"/>
                    </a:cubicBezTo>
                    <a:cubicBezTo>
                      <a:pt x="922528" y="874776"/>
                      <a:pt x="916432" y="873760"/>
                      <a:pt x="913384" y="873760"/>
                    </a:cubicBezTo>
                    <a:lnTo>
                      <a:pt x="913384" y="870712"/>
                    </a:lnTo>
                    <a:cubicBezTo>
                      <a:pt x="913384" y="865632"/>
                      <a:pt x="917448" y="864616"/>
                      <a:pt x="916432" y="858520"/>
                    </a:cubicBezTo>
                    <a:close/>
                    <a:moveTo>
                      <a:pt x="939800" y="829056"/>
                    </a:moveTo>
                    <a:cubicBezTo>
                      <a:pt x="939800" y="830072"/>
                      <a:pt x="939800" y="832104"/>
                      <a:pt x="941832" y="832104"/>
                    </a:cubicBezTo>
                    <a:lnTo>
                      <a:pt x="943864" y="832104"/>
                    </a:lnTo>
                    <a:cubicBezTo>
                      <a:pt x="943864" y="830072"/>
                      <a:pt x="941832" y="829056"/>
                      <a:pt x="939800" y="829056"/>
                    </a:cubicBezTo>
                    <a:close/>
                    <a:moveTo>
                      <a:pt x="946912" y="820928"/>
                    </a:moveTo>
                    <a:cubicBezTo>
                      <a:pt x="945896" y="820928"/>
                      <a:pt x="943864" y="820928"/>
                      <a:pt x="942848" y="821944"/>
                    </a:cubicBezTo>
                    <a:cubicBezTo>
                      <a:pt x="942848" y="822960"/>
                      <a:pt x="943864" y="824992"/>
                      <a:pt x="945896" y="824992"/>
                    </a:cubicBezTo>
                    <a:cubicBezTo>
                      <a:pt x="946912" y="824992"/>
                      <a:pt x="948944" y="823976"/>
                      <a:pt x="949960" y="822960"/>
                    </a:cubicBezTo>
                    <a:cubicBezTo>
                      <a:pt x="949960" y="821944"/>
                      <a:pt x="947928" y="820928"/>
                      <a:pt x="946912" y="820928"/>
                    </a:cubicBezTo>
                    <a:close/>
                    <a:moveTo>
                      <a:pt x="981456" y="790448"/>
                    </a:moveTo>
                    <a:cubicBezTo>
                      <a:pt x="983488" y="790448"/>
                      <a:pt x="984504" y="791464"/>
                      <a:pt x="985520" y="792480"/>
                    </a:cubicBezTo>
                    <a:lnTo>
                      <a:pt x="977392" y="804672"/>
                    </a:lnTo>
                    <a:cubicBezTo>
                      <a:pt x="977392" y="801624"/>
                      <a:pt x="978408" y="790448"/>
                      <a:pt x="981456" y="790448"/>
                    </a:cubicBezTo>
                    <a:close/>
                    <a:moveTo>
                      <a:pt x="949960" y="789432"/>
                    </a:moveTo>
                    <a:cubicBezTo>
                      <a:pt x="948944" y="789432"/>
                      <a:pt x="948944" y="791464"/>
                      <a:pt x="948944" y="792480"/>
                    </a:cubicBezTo>
                    <a:lnTo>
                      <a:pt x="948944" y="793496"/>
                    </a:lnTo>
                    <a:cubicBezTo>
                      <a:pt x="942848" y="793496"/>
                      <a:pt x="945896" y="805688"/>
                      <a:pt x="937768" y="805688"/>
                    </a:cubicBezTo>
                    <a:cubicBezTo>
                      <a:pt x="937768" y="795528"/>
                      <a:pt x="926592" y="811784"/>
                      <a:pt x="926592" y="821944"/>
                    </a:cubicBezTo>
                    <a:lnTo>
                      <a:pt x="926592" y="824992"/>
                    </a:lnTo>
                    <a:cubicBezTo>
                      <a:pt x="924560" y="826008"/>
                      <a:pt x="919480" y="830072"/>
                      <a:pt x="919480" y="832104"/>
                    </a:cubicBezTo>
                    <a:cubicBezTo>
                      <a:pt x="919480" y="834136"/>
                      <a:pt x="921512" y="834136"/>
                      <a:pt x="922528" y="834136"/>
                    </a:cubicBezTo>
                    <a:cubicBezTo>
                      <a:pt x="927608" y="834136"/>
                      <a:pt x="934720" y="832104"/>
                      <a:pt x="934720" y="826008"/>
                    </a:cubicBezTo>
                    <a:lnTo>
                      <a:pt x="934720" y="822960"/>
                    </a:lnTo>
                    <a:cubicBezTo>
                      <a:pt x="937768" y="816864"/>
                      <a:pt x="940816" y="810768"/>
                      <a:pt x="944880" y="805688"/>
                    </a:cubicBezTo>
                    <a:cubicBezTo>
                      <a:pt x="947928" y="805688"/>
                      <a:pt x="948944" y="803656"/>
                      <a:pt x="948944" y="800608"/>
                    </a:cubicBezTo>
                    <a:lnTo>
                      <a:pt x="948944" y="797560"/>
                    </a:lnTo>
                    <a:cubicBezTo>
                      <a:pt x="950976" y="797560"/>
                      <a:pt x="954024" y="796544"/>
                      <a:pt x="954024" y="794512"/>
                    </a:cubicBezTo>
                    <a:cubicBezTo>
                      <a:pt x="954024" y="792480"/>
                      <a:pt x="951992" y="789432"/>
                      <a:pt x="949960" y="789432"/>
                    </a:cubicBezTo>
                    <a:close/>
                    <a:moveTo>
                      <a:pt x="922528" y="772160"/>
                    </a:moveTo>
                    <a:cubicBezTo>
                      <a:pt x="922528" y="774192"/>
                      <a:pt x="923544" y="776224"/>
                      <a:pt x="925576" y="776224"/>
                    </a:cubicBezTo>
                    <a:cubicBezTo>
                      <a:pt x="926592" y="776224"/>
                      <a:pt x="927608" y="774192"/>
                      <a:pt x="927608" y="773176"/>
                    </a:cubicBezTo>
                    <a:close/>
                    <a:moveTo>
                      <a:pt x="519176" y="752856"/>
                    </a:moveTo>
                    <a:cubicBezTo>
                      <a:pt x="519176" y="753872"/>
                      <a:pt x="520192" y="756920"/>
                      <a:pt x="521208" y="756920"/>
                    </a:cubicBezTo>
                    <a:cubicBezTo>
                      <a:pt x="523240" y="756920"/>
                      <a:pt x="523240" y="754888"/>
                      <a:pt x="523240" y="753872"/>
                    </a:cubicBezTo>
                    <a:close/>
                    <a:moveTo>
                      <a:pt x="511048" y="724408"/>
                    </a:moveTo>
                    <a:cubicBezTo>
                      <a:pt x="510032" y="724408"/>
                      <a:pt x="509016" y="724408"/>
                      <a:pt x="509016" y="725424"/>
                    </a:cubicBezTo>
                    <a:cubicBezTo>
                      <a:pt x="511048" y="726440"/>
                      <a:pt x="509016" y="730504"/>
                      <a:pt x="506984" y="730504"/>
                    </a:cubicBezTo>
                    <a:cubicBezTo>
                      <a:pt x="506984" y="739648"/>
                      <a:pt x="485648" y="764032"/>
                      <a:pt x="478536" y="771144"/>
                    </a:cubicBezTo>
                    <a:lnTo>
                      <a:pt x="478536" y="781304"/>
                    </a:lnTo>
                    <a:lnTo>
                      <a:pt x="508000" y="751840"/>
                    </a:lnTo>
                    <a:cubicBezTo>
                      <a:pt x="506984" y="743712"/>
                      <a:pt x="514096" y="742696"/>
                      <a:pt x="514096" y="735584"/>
                    </a:cubicBezTo>
                    <a:cubicBezTo>
                      <a:pt x="516128" y="734568"/>
                      <a:pt x="518160" y="732536"/>
                      <a:pt x="518160" y="729488"/>
                    </a:cubicBezTo>
                    <a:cubicBezTo>
                      <a:pt x="518160" y="728472"/>
                      <a:pt x="516128" y="728472"/>
                      <a:pt x="515112" y="728472"/>
                    </a:cubicBezTo>
                    <a:cubicBezTo>
                      <a:pt x="514096" y="726440"/>
                      <a:pt x="513080" y="724408"/>
                      <a:pt x="511048" y="724408"/>
                    </a:cubicBezTo>
                    <a:close/>
                    <a:moveTo>
                      <a:pt x="982472" y="712216"/>
                    </a:moveTo>
                    <a:lnTo>
                      <a:pt x="980440" y="713232"/>
                    </a:lnTo>
                    <a:cubicBezTo>
                      <a:pt x="976376" y="727456"/>
                      <a:pt x="964184" y="746760"/>
                      <a:pt x="964184" y="762000"/>
                    </a:cubicBezTo>
                    <a:cubicBezTo>
                      <a:pt x="964184" y="763016"/>
                      <a:pt x="964184" y="765048"/>
                      <a:pt x="966216" y="765048"/>
                    </a:cubicBezTo>
                    <a:lnTo>
                      <a:pt x="970280" y="752856"/>
                    </a:lnTo>
                    <a:cubicBezTo>
                      <a:pt x="974344" y="749808"/>
                      <a:pt x="976376" y="744728"/>
                      <a:pt x="978408" y="739648"/>
                    </a:cubicBezTo>
                    <a:lnTo>
                      <a:pt x="978408" y="733552"/>
                    </a:lnTo>
                    <a:cubicBezTo>
                      <a:pt x="978408" y="731520"/>
                      <a:pt x="978408" y="727456"/>
                      <a:pt x="981456" y="727456"/>
                    </a:cubicBezTo>
                    <a:cubicBezTo>
                      <a:pt x="982472" y="723392"/>
                      <a:pt x="983488" y="719328"/>
                      <a:pt x="983488" y="715264"/>
                    </a:cubicBezTo>
                    <a:cubicBezTo>
                      <a:pt x="983488" y="715264"/>
                      <a:pt x="983488" y="712216"/>
                      <a:pt x="982472" y="712216"/>
                    </a:cubicBezTo>
                    <a:close/>
                    <a:moveTo>
                      <a:pt x="533400" y="709168"/>
                    </a:moveTo>
                    <a:lnTo>
                      <a:pt x="533400" y="711200"/>
                    </a:lnTo>
                    <a:cubicBezTo>
                      <a:pt x="533400" y="713232"/>
                      <a:pt x="533400" y="716280"/>
                      <a:pt x="536448" y="716280"/>
                    </a:cubicBezTo>
                    <a:lnTo>
                      <a:pt x="537464" y="716280"/>
                    </a:lnTo>
                    <a:close/>
                    <a:moveTo>
                      <a:pt x="1031240" y="693928"/>
                    </a:moveTo>
                    <a:lnTo>
                      <a:pt x="1033272" y="694944"/>
                    </a:lnTo>
                    <a:cubicBezTo>
                      <a:pt x="1033272" y="702056"/>
                      <a:pt x="1025144" y="703072"/>
                      <a:pt x="1025144" y="711200"/>
                    </a:cubicBezTo>
                    <a:cubicBezTo>
                      <a:pt x="1017016" y="712216"/>
                      <a:pt x="1020064" y="723392"/>
                      <a:pt x="1012952" y="724408"/>
                    </a:cubicBezTo>
                    <a:cubicBezTo>
                      <a:pt x="1014984" y="718312"/>
                      <a:pt x="1023112" y="693928"/>
                      <a:pt x="1031240" y="693928"/>
                    </a:cubicBezTo>
                    <a:close/>
                    <a:moveTo>
                      <a:pt x="1009904" y="689864"/>
                    </a:moveTo>
                    <a:cubicBezTo>
                      <a:pt x="1006856" y="689864"/>
                      <a:pt x="1004824" y="703072"/>
                      <a:pt x="1004824" y="705104"/>
                    </a:cubicBezTo>
                    <a:lnTo>
                      <a:pt x="993648" y="719328"/>
                    </a:lnTo>
                    <a:cubicBezTo>
                      <a:pt x="993648" y="720344"/>
                      <a:pt x="993648" y="724408"/>
                      <a:pt x="995680" y="724408"/>
                    </a:cubicBezTo>
                    <a:cubicBezTo>
                      <a:pt x="997712" y="724408"/>
                      <a:pt x="1000760" y="714248"/>
                      <a:pt x="1001776" y="712216"/>
                    </a:cubicBezTo>
                    <a:cubicBezTo>
                      <a:pt x="1005840" y="707136"/>
                      <a:pt x="1011936" y="701040"/>
                      <a:pt x="1011936" y="693928"/>
                    </a:cubicBezTo>
                    <a:cubicBezTo>
                      <a:pt x="1011936" y="692912"/>
                      <a:pt x="1010920" y="689864"/>
                      <a:pt x="1009904" y="689864"/>
                    </a:cubicBezTo>
                    <a:close/>
                    <a:moveTo>
                      <a:pt x="777240" y="678688"/>
                    </a:moveTo>
                    <a:cubicBezTo>
                      <a:pt x="777240" y="679704"/>
                      <a:pt x="777240" y="681736"/>
                      <a:pt x="779272" y="681736"/>
                    </a:cubicBezTo>
                    <a:lnTo>
                      <a:pt x="781304" y="681736"/>
                    </a:lnTo>
                    <a:cubicBezTo>
                      <a:pt x="781304" y="679704"/>
                      <a:pt x="779272" y="678688"/>
                      <a:pt x="777240" y="678688"/>
                    </a:cubicBezTo>
                    <a:close/>
                    <a:moveTo>
                      <a:pt x="1045464" y="648208"/>
                    </a:moveTo>
                    <a:cubicBezTo>
                      <a:pt x="1046480" y="649224"/>
                      <a:pt x="1049528" y="652272"/>
                      <a:pt x="1049528" y="654304"/>
                    </a:cubicBezTo>
                    <a:cubicBezTo>
                      <a:pt x="1049528" y="656336"/>
                      <a:pt x="1048512" y="656336"/>
                      <a:pt x="1046480" y="656336"/>
                    </a:cubicBezTo>
                    <a:cubicBezTo>
                      <a:pt x="1043432" y="656336"/>
                      <a:pt x="1041400" y="654304"/>
                      <a:pt x="1041400" y="651256"/>
                    </a:cubicBezTo>
                    <a:cubicBezTo>
                      <a:pt x="1041400" y="649224"/>
                      <a:pt x="1043432" y="648208"/>
                      <a:pt x="1045464" y="648208"/>
                    </a:cubicBezTo>
                    <a:close/>
                    <a:moveTo>
                      <a:pt x="773176" y="639064"/>
                    </a:moveTo>
                    <a:cubicBezTo>
                      <a:pt x="772160" y="639064"/>
                      <a:pt x="772160" y="640080"/>
                      <a:pt x="771144" y="640080"/>
                    </a:cubicBezTo>
                    <a:cubicBezTo>
                      <a:pt x="771144" y="641096"/>
                      <a:pt x="772160" y="644144"/>
                      <a:pt x="773176" y="644144"/>
                    </a:cubicBezTo>
                    <a:cubicBezTo>
                      <a:pt x="775208" y="644144"/>
                      <a:pt x="775208" y="642112"/>
                      <a:pt x="775208" y="641096"/>
                    </a:cubicBezTo>
                    <a:cubicBezTo>
                      <a:pt x="775208" y="640080"/>
                      <a:pt x="774192" y="639064"/>
                      <a:pt x="773176" y="639064"/>
                    </a:cubicBezTo>
                    <a:close/>
                    <a:moveTo>
                      <a:pt x="1058672" y="632968"/>
                    </a:moveTo>
                    <a:lnTo>
                      <a:pt x="1059688" y="632968"/>
                    </a:lnTo>
                    <a:cubicBezTo>
                      <a:pt x="1060704" y="632968"/>
                      <a:pt x="1060704" y="632968"/>
                      <a:pt x="1060704" y="633984"/>
                    </a:cubicBezTo>
                    <a:cubicBezTo>
                      <a:pt x="1060704" y="636016"/>
                      <a:pt x="1055624" y="642112"/>
                      <a:pt x="1053592" y="644144"/>
                    </a:cubicBezTo>
                    <a:lnTo>
                      <a:pt x="1048512" y="640080"/>
                    </a:lnTo>
                    <a:cubicBezTo>
                      <a:pt x="1048512" y="643128"/>
                      <a:pt x="1050544" y="646176"/>
                      <a:pt x="1053592" y="647192"/>
                    </a:cubicBezTo>
                    <a:lnTo>
                      <a:pt x="1047496" y="648208"/>
                    </a:lnTo>
                    <a:lnTo>
                      <a:pt x="1047496" y="637032"/>
                    </a:lnTo>
                    <a:cubicBezTo>
                      <a:pt x="1051560" y="637032"/>
                      <a:pt x="1055624" y="635000"/>
                      <a:pt x="1058672" y="632968"/>
                    </a:cubicBezTo>
                    <a:close/>
                    <a:moveTo>
                      <a:pt x="565912" y="632968"/>
                    </a:moveTo>
                    <a:lnTo>
                      <a:pt x="552704" y="649224"/>
                    </a:lnTo>
                    <a:cubicBezTo>
                      <a:pt x="554736" y="658368"/>
                      <a:pt x="546608" y="659384"/>
                      <a:pt x="546608" y="666496"/>
                    </a:cubicBezTo>
                    <a:lnTo>
                      <a:pt x="546608" y="667512"/>
                    </a:lnTo>
                    <a:cubicBezTo>
                      <a:pt x="542544" y="671576"/>
                      <a:pt x="535432" y="678688"/>
                      <a:pt x="535432" y="684784"/>
                    </a:cubicBezTo>
                    <a:lnTo>
                      <a:pt x="530352" y="692912"/>
                    </a:lnTo>
                    <a:cubicBezTo>
                      <a:pt x="531368" y="695960"/>
                      <a:pt x="533400" y="697992"/>
                      <a:pt x="536448" y="697992"/>
                    </a:cubicBezTo>
                    <a:lnTo>
                      <a:pt x="540512" y="696976"/>
                    </a:lnTo>
                    <a:cubicBezTo>
                      <a:pt x="539496" y="687832"/>
                      <a:pt x="546608" y="685800"/>
                      <a:pt x="546608" y="677672"/>
                    </a:cubicBezTo>
                    <a:lnTo>
                      <a:pt x="554736" y="670560"/>
                    </a:lnTo>
                    <a:cubicBezTo>
                      <a:pt x="554736" y="666496"/>
                      <a:pt x="558800" y="664464"/>
                      <a:pt x="558800" y="660400"/>
                    </a:cubicBezTo>
                    <a:cubicBezTo>
                      <a:pt x="564896" y="660400"/>
                      <a:pt x="566928" y="649224"/>
                      <a:pt x="566928" y="644144"/>
                    </a:cubicBezTo>
                    <a:lnTo>
                      <a:pt x="573024" y="636016"/>
                    </a:lnTo>
                    <a:close/>
                    <a:moveTo>
                      <a:pt x="763016" y="577088"/>
                    </a:moveTo>
                    <a:cubicBezTo>
                      <a:pt x="763016" y="585216"/>
                      <a:pt x="760984" y="597408"/>
                      <a:pt x="762000" y="605536"/>
                    </a:cubicBezTo>
                    <a:cubicBezTo>
                      <a:pt x="762000" y="606552"/>
                      <a:pt x="762000" y="607568"/>
                      <a:pt x="763016" y="607568"/>
                    </a:cubicBezTo>
                    <a:cubicBezTo>
                      <a:pt x="765048" y="607568"/>
                      <a:pt x="766064" y="603504"/>
                      <a:pt x="766064" y="602488"/>
                    </a:cubicBezTo>
                    <a:close/>
                    <a:moveTo>
                      <a:pt x="1116584" y="485648"/>
                    </a:moveTo>
                    <a:lnTo>
                      <a:pt x="1117600" y="493776"/>
                    </a:lnTo>
                    <a:lnTo>
                      <a:pt x="1122680" y="495808"/>
                    </a:lnTo>
                    <a:lnTo>
                      <a:pt x="1121664" y="487680"/>
                    </a:lnTo>
                    <a:close/>
                    <a:moveTo>
                      <a:pt x="766064" y="476504"/>
                    </a:moveTo>
                    <a:cubicBezTo>
                      <a:pt x="767080" y="480568"/>
                      <a:pt x="766064" y="483616"/>
                      <a:pt x="771144" y="483616"/>
                    </a:cubicBezTo>
                    <a:close/>
                    <a:moveTo>
                      <a:pt x="1060704" y="472440"/>
                    </a:moveTo>
                    <a:lnTo>
                      <a:pt x="1062736" y="475488"/>
                    </a:lnTo>
                    <a:cubicBezTo>
                      <a:pt x="1063752" y="475488"/>
                      <a:pt x="1064768" y="473456"/>
                      <a:pt x="1064768" y="472440"/>
                    </a:cubicBezTo>
                    <a:close/>
                    <a:moveTo>
                      <a:pt x="1063752" y="464312"/>
                    </a:moveTo>
                    <a:cubicBezTo>
                      <a:pt x="1064768" y="467360"/>
                      <a:pt x="1064768" y="467360"/>
                      <a:pt x="1067816" y="467360"/>
                    </a:cubicBezTo>
                    <a:cubicBezTo>
                      <a:pt x="1067816" y="465328"/>
                      <a:pt x="1066800" y="464312"/>
                      <a:pt x="1064768" y="464312"/>
                    </a:cubicBezTo>
                    <a:close/>
                    <a:moveTo>
                      <a:pt x="1133856" y="437896"/>
                    </a:moveTo>
                    <a:lnTo>
                      <a:pt x="1133856" y="440944"/>
                    </a:lnTo>
                    <a:lnTo>
                      <a:pt x="1135888" y="437896"/>
                    </a:lnTo>
                    <a:close/>
                    <a:moveTo>
                      <a:pt x="1081024" y="422656"/>
                    </a:moveTo>
                    <a:cubicBezTo>
                      <a:pt x="1076960" y="422656"/>
                      <a:pt x="1073912" y="425704"/>
                      <a:pt x="1073912" y="429768"/>
                    </a:cubicBezTo>
                    <a:cubicBezTo>
                      <a:pt x="1073912" y="431800"/>
                      <a:pt x="1075944" y="439928"/>
                      <a:pt x="1077976" y="439928"/>
                    </a:cubicBezTo>
                    <a:cubicBezTo>
                      <a:pt x="1082040" y="439928"/>
                      <a:pt x="1081024" y="430784"/>
                      <a:pt x="1085088" y="430784"/>
                    </a:cubicBezTo>
                    <a:lnTo>
                      <a:pt x="1086104" y="430784"/>
                    </a:lnTo>
                    <a:lnTo>
                      <a:pt x="1085088" y="427736"/>
                    </a:lnTo>
                    <a:close/>
                    <a:moveTo>
                      <a:pt x="1143000" y="421640"/>
                    </a:moveTo>
                    <a:cubicBezTo>
                      <a:pt x="1140968" y="421640"/>
                      <a:pt x="1141984" y="428752"/>
                      <a:pt x="1141984" y="429768"/>
                    </a:cubicBezTo>
                    <a:lnTo>
                      <a:pt x="1138936" y="432816"/>
                    </a:lnTo>
                    <a:lnTo>
                      <a:pt x="1141984" y="431800"/>
                    </a:lnTo>
                    <a:lnTo>
                      <a:pt x="1145032" y="426720"/>
                    </a:lnTo>
                    <a:cubicBezTo>
                      <a:pt x="1145032" y="425704"/>
                      <a:pt x="1144016" y="421640"/>
                      <a:pt x="1143000" y="421640"/>
                    </a:cubicBezTo>
                    <a:close/>
                    <a:moveTo>
                      <a:pt x="1167384" y="373888"/>
                    </a:moveTo>
                    <a:cubicBezTo>
                      <a:pt x="1167384" y="375920"/>
                      <a:pt x="1168400" y="378968"/>
                      <a:pt x="1169416" y="381000"/>
                    </a:cubicBezTo>
                    <a:lnTo>
                      <a:pt x="1170432" y="379984"/>
                    </a:lnTo>
                    <a:lnTo>
                      <a:pt x="1169416" y="375920"/>
                    </a:lnTo>
                    <a:close/>
                    <a:moveTo>
                      <a:pt x="1180592" y="327152"/>
                    </a:moveTo>
                    <a:cubicBezTo>
                      <a:pt x="1180592" y="328168"/>
                      <a:pt x="1180592" y="330200"/>
                      <a:pt x="1181608" y="330200"/>
                    </a:cubicBezTo>
                    <a:lnTo>
                      <a:pt x="1183640" y="330200"/>
                    </a:lnTo>
                    <a:cubicBezTo>
                      <a:pt x="1183640" y="328168"/>
                      <a:pt x="1182624" y="327152"/>
                      <a:pt x="1180592" y="327152"/>
                    </a:cubicBezTo>
                    <a:close/>
                    <a:moveTo>
                      <a:pt x="1132840" y="312928"/>
                    </a:moveTo>
                    <a:lnTo>
                      <a:pt x="1126744" y="316992"/>
                    </a:lnTo>
                    <a:cubicBezTo>
                      <a:pt x="1126744" y="319024"/>
                      <a:pt x="1126744" y="323088"/>
                      <a:pt x="1125728" y="325120"/>
                    </a:cubicBezTo>
                    <a:cubicBezTo>
                      <a:pt x="1125728" y="326136"/>
                      <a:pt x="1127760" y="329184"/>
                      <a:pt x="1128776" y="329184"/>
                    </a:cubicBezTo>
                    <a:cubicBezTo>
                      <a:pt x="1129792" y="329184"/>
                      <a:pt x="1129792" y="321056"/>
                      <a:pt x="1135888" y="321056"/>
                    </a:cubicBezTo>
                    <a:lnTo>
                      <a:pt x="1136904" y="321056"/>
                    </a:lnTo>
                    <a:lnTo>
                      <a:pt x="1136904" y="320040"/>
                    </a:lnTo>
                    <a:cubicBezTo>
                      <a:pt x="1136904" y="320040"/>
                      <a:pt x="1131824" y="320040"/>
                      <a:pt x="1131824" y="319024"/>
                    </a:cubicBezTo>
                    <a:cubicBezTo>
                      <a:pt x="1131824" y="318008"/>
                      <a:pt x="1134872" y="315976"/>
                      <a:pt x="1134872" y="312928"/>
                    </a:cubicBezTo>
                    <a:close/>
                    <a:moveTo>
                      <a:pt x="1188720" y="311912"/>
                    </a:moveTo>
                    <a:cubicBezTo>
                      <a:pt x="1186688" y="311912"/>
                      <a:pt x="1187704" y="319024"/>
                      <a:pt x="1187704" y="320040"/>
                    </a:cubicBezTo>
                    <a:cubicBezTo>
                      <a:pt x="1186688" y="320040"/>
                      <a:pt x="1184656" y="320040"/>
                      <a:pt x="1184656" y="321056"/>
                    </a:cubicBezTo>
                    <a:cubicBezTo>
                      <a:pt x="1184656" y="322072"/>
                      <a:pt x="1186688" y="323088"/>
                      <a:pt x="1187704" y="324104"/>
                    </a:cubicBezTo>
                    <a:lnTo>
                      <a:pt x="1191768" y="318008"/>
                    </a:lnTo>
                    <a:cubicBezTo>
                      <a:pt x="1191768" y="316992"/>
                      <a:pt x="1190752" y="311912"/>
                      <a:pt x="1188720" y="311912"/>
                    </a:cubicBezTo>
                    <a:close/>
                    <a:moveTo>
                      <a:pt x="1211072" y="269240"/>
                    </a:moveTo>
                    <a:lnTo>
                      <a:pt x="1211072" y="272288"/>
                    </a:lnTo>
                    <a:cubicBezTo>
                      <a:pt x="1211072" y="275336"/>
                      <a:pt x="1212088" y="276352"/>
                      <a:pt x="1214120" y="276352"/>
                    </a:cubicBezTo>
                    <a:close/>
                    <a:moveTo>
                      <a:pt x="1100328" y="259080"/>
                    </a:moveTo>
                    <a:cubicBezTo>
                      <a:pt x="1100328" y="260096"/>
                      <a:pt x="1100328" y="260096"/>
                      <a:pt x="1101344" y="261112"/>
                    </a:cubicBezTo>
                    <a:lnTo>
                      <a:pt x="1101344" y="260096"/>
                    </a:lnTo>
                    <a:cubicBezTo>
                      <a:pt x="1101344" y="259080"/>
                      <a:pt x="1101344" y="259080"/>
                      <a:pt x="1100328" y="259080"/>
                    </a:cubicBezTo>
                    <a:close/>
                    <a:moveTo>
                      <a:pt x="649224" y="247904"/>
                    </a:moveTo>
                    <a:lnTo>
                      <a:pt x="655320" y="259080"/>
                    </a:lnTo>
                    <a:cubicBezTo>
                      <a:pt x="651256" y="259080"/>
                      <a:pt x="649224" y="258064"/>
                      <a:pt x="649224" y="254000"/>
                    </a:cubicBezTo>
                    <a:close/>
                    <a:moveTo>
                      <a:pt x="1107440" y="242824"/>
                    </a:moveTo>
                    <a:lnTo>
                      <a:pt x="1103376" y="248920"/>
                    </a:lnTo>
                    <a:lnTo>
                      <a:pt x="1104392" y="248920"/>
                    </a:lnTo>
                    <a:cubicBezTo>
                      <a:pt x="1106424" y="248920"/>
                      <a:pt x="1106424" y="246888"/>
                      <a:pt x="1106424" y="245872"/>
                    </a:cubicBezTo>
                    <a:cubicBezTo>
                      <a:pt x="1107440" y="245872"/>
                      <a:pt x="1109472" y="245872"/>
                      <a:pt x="1109472" y="244856"/>
                    </a:cubicBezTo>
                    <a:cubicBezTo>
                      <a:pt x="1109472" y="243840"/>
                      <a:pt x="1108456" y="242824"/>
                      <a:pt x="1107440" y="242824"/>
                    </a:cubicBezTo>
                    <a:close/>
                    <a:moveTo>
                      <a:pt x="1164336" y="236728"/>
                    </a:moveTo>
                    <a:cubicBezTo>
                      <a:pt x="1164336" y="238760"/>
                      <a:pt x="1166368" y="238760"/>
                      <a:pt x="1167384" y="238760"/>
                    </a:cubicBezTo>
                    <a:lnTo>
                      <a:pt x="1169416" y="238760"/>
                    </a:lnTo>
                    <a:cubicBezTo>
                      <a:pt x="1169416" y="236728"/>
                      <a:pt x="1167384" y="236728"/>
                      <a:pt x="1166368" y="236728"/>
                    </a:cubicBezTo>
                    <a:close/>
                    <a:moveTo>
                      <a:pt x="1181608" y="214376"/>
                    </a:moveTo>
                    <a:lnTo>
                      <a:pt x="1182624" y="214376"/>
                    </a:lnTo>
                    <a:cubicBezTo>
                      <a:pt x="1184656" y="214376"/>
                      <a:pt x="1188720" y="214376"/>
                      <a:pt x="1188720" y="217424"/>
                    </a:cubicBezTo>
                    <a:cubicBezTo>
                      <a:pt x="1188720" y="219456"/>
                      <a:pt x="1185672" y="220472"/>
                      <a:pt x="1183640" y="220472"/>
                    </a:cubicBezTo>
                    <a:cubicBezTo>
                      <a:pt x="1182624" y="220472"/>
                      <a:pt x="1178560" y="220472"/>
                      <a:pt x="1178560" y="218440"/>
                    </a:cubicBezTo>
                    <a:cubicBezTo>
                      <a:pt x="1178560" y="216408"/>
                      <a:pt x="1180592" y="215392"/>
                      <a:pt x="1181608" y="214376"/>
                    </a:cubicBezTo>
                    <a:close/>
                    <a:moveTo>
                      <a:pt x="1151128" y="166624"/>
                    </a:moveTo>
                    <a:lnTo>
                      <a:pt x="1147064" y="172720"/>
                    </a:lnTo>
                    <a:cubicBezTo>
                      <a:pt x="1145032" y="173736"/>
                      <a:pt x="1141984" y="175768"/>
                      <a:pt x="1143000" y="178816"/>
                    </a:cubicBezTo>
                    <a:lnTo>
                      <a:pt x="1139952" y="184912"/>
                    </a:lnTo>
                    <a:cubicBezTo>
                      <a:pt x="1145032" y="179832"/>
                      <a:pt x="1151128" y="174752"/>
                      <a:pt x="1151128" y="166624"/>
                    </a:cubicBezTo>
                    <a:close/>
                    <a:moveTo>
                      <a:pt x="1187704" y="114808"/>
                    </a:moveTo>
                    <a:cubicBezTo>
                      <a:pt x="1188720" y="114808"/>
                      <a:pt x="1194816" y="114808"/>
                      <a:pt x="1194816" y="115824"/>
                    </a:cubicBezTo>
                    <a:cubicBezTo>
                      <a:pt x="1194816" y="118872"/>
                      <a:pt x="1191768" y="121920"/>
                      <a:pt x="1191768" y="124968"/>
                    </a:cubicBezTo>
                    <a:cubicBezTo>
                      <a:pt x="1189736" y="124968"/>
                      <a:pt x="1185672" y="123952"/>
                      <a:pt x="1185672" y="120904"/>
                    </a:cubicBezTo>
                    <a:cubicBezTo>
                      <a:pt x="1185672" y="118872"/>
                      <a:pt x="1186688" y="116840"/>
                      <a:pt x="1187704" y="114808"/>
                    </a:cubicBezTo>
                    <a:close/>
                    <a:moveTo>
                      <a:pt x="1147064" y="109728"/>
                    </a:moveTo>
                    <a:cubicBezTo>
                      <a:pt x="1147064" y="110744"/>
                      <a:pt x="1149096" y="112776"/>
                      <a:pt x="1150112" y="112776"/>
                    </a:cubicBezTo>
                    <a:lnTo>
                      <a:pt x="1151128" y="112776"/>
                    </a:lnTo>
                    <a:lnTo>
                      <a:pt x="1151128" y="110744"/>
                    </a:lnTo>
                    <a:cubicBezTo>
                      <a:pt x="1151128" y="109728"/>
                      <a:pt x="1150112" y="109728"/>
                      <a:pt x="1149096" y="109728"/>
                    </a:cubicBezTo>
                    <a:close/>
                    <a:moveTo>
                      <a:pt x="1152144" y="101600"/>
                    </a:moveTo>
                    <a:cubicBezTo>
                      <a:pt x="1151128" y="101600"/>
                      <a:pt x="1151128" y="102616"/>
                      <a:pt x="1150112" y="102616"/>
                    </a:cubicBezTo>
                    <a:cubicBezTo>
                      <a:pt x="1150112" y="103632"/>
                      <a:pt x="1151128" y="106680"/>
                      <a:pt x="1153160" y="106680"/>
                    </a:cubicBezTo>
                    <a:lnTo>
                      <a:pt x="1153160" y="105664"/>
                    </a:lnTo>
                    <a:cubicBezTo>
                      <a:pt x="1153160" y="104648"/>
                      <a:pt x="1153160" y="101600"/>
                      <a:pt x="1152144" y="101600"/>
                    </a:cubicBezTo>
                    <a:close/>
                    <a:moveTo>
                      <a:pt x="1161288" y="85344"/>
                    </a:moveTo>
                    <a:cubicBezTo>
                      <a:pt x="1160272" y="85344"/>
                      <a:pt x="1160272" y="88392"/>
                      <a:pt x="1160272" y="88392"/>
                    </a:cubicBezTo>
                    <a:lnTo>
                      <a:pt x="1156208" y="90424"/>
                    </a:lnTo>
                    <a:cubicBezTo>
                      <a:pt x="1156208" y="96520"/>
                      <a:pt x="1153160" y="93472"/>
                      <a:pt x="1153160" y="98552"/>
                    </a:cubicBezTo>
                    <a:lnTo>
                      <a:pt x="1159256" y="94488"/>
                    </a:lnTo>
                    <a:cubicBezTo>
                      <a:pt x="1161288" y="94488"/>
                      <a:pt x="1162304" y="92456"/>
                      <a:pt x="1162304" y="90424"/>
                    </a:cubicBezTo>
                    <a:cubicBezTo>
                      <a:pt x="1162304" y="89408"/>
                      <a:pt x="1162304" y="85344"/>
                      <a:pt x="1161288" y="85344"/>
                    </a:cubicBezTo>
                    <a:close/>
                    <a:moveTo>
                      <a:pt x="1223264" y="0"/>
                    </a:moveTo>
                    <a:lnTo>
                      <a:pt x="1221232" y="9144"/>
                    </a:lnTo>
                    <a:lnTo>
                      <a:pt x="1214120" y="15240"/>
                    </a:lnTo>
                    <a:lnTo>
                      <a:pt x="1204976" y="31496"/>
                    </a:lnTo>
                    <a:cubicBezTo>
                      <a:pt x="1204976" y="35560"/>
                      <a:pt x="1201928" y="36576"/>
                      <a:pt x="1201928" y="40640"/>
                    </a:cubicBezTo>
                    <a:lnTo>
                      <a:pt x="1193800" y="47752"/>
                    </a:lnTo>
                    <a:cubicBezTo>
                      <a:pt x="1189736" y="55880"/>
                      <a:pt x="1186688" y="65024"/>
                      <a:pt x="1181608" y="72136"/>
                    </a:cubicBezTo>
                    <a:lnTo>
                      <a:pt x="1187704" y="65024"/>
                    </a:lnTo>
                    <a:lnTo>
                      <a:pt x="1194816" y="72136"/>
                    </a:lnTo>
                    <a:lnTo>
                      <a:pt x="1178560" y="97536"/>
                    </a:lnTo>
                    <a:cubicBezTo>
                      <a:pt x="1177544" y="114808"/>
                      <a:pt x="1166368" y="125984"/>
                      <a:pt x="1162304" y="141224"/>
                    </a:cubicBezTo>
                    <a:cubicBezTo>
                      <a:pt x="1160272" y="144272"/>
                      <a:pt x="1150112" y="155448"/>
                      <a:pt x="1150112" y="158496"/>
                    </a:cubicBezTo>
                    <a:cubicBezTo>
                      <a:pt x="1150112" y="161544"/>
                      <a:pt x="1153160" y="161544"/>
                      <a:pt x="1155192" y="161544"/>
                    </a:cubicBezTo>
                    <a:cubicBezTo>
                      <a:pt x="1154176" y="157480"/>
                      <a:pt x="1156208" y="154432"/>
                      <a:pt x="1160272" y="154432"/>
                    </a:cubicBezTo>
                    <a:lnTo>
                      <a:pt x="1162304" y="151384"/>
                    </a:lnTo>
                    <a:lnTo>
                      <a:pt x="1162304" y="141224"/>
                    </a:lnTo>
                    <a:lnTo>
                      <a:pt x="1176528" y="129032"/>
                    </a:lnTo>
                    <a:lnTo>
                      <a:pt x="1180592" y="137160"/>
                    </a:lnTo>
                    <a:lnTo>
                      <a:pt x="1177544" y="145288"/>
                    </a:lnTo>
                    <a:lnTo>
                      <a:pt x="1170432" y="151384"/>
                    </a:lnTo>
                    <a:cubicBezTo>
                      <a:pt x="1171448" y="157480"/>
                      <a:pt x="1167384" y="158496"/>
                      <a:pt x="1167384" y="163576"/>
                    </a:cubicBezTo>
                    <a:cubicBezTo>
                      <a:pt x="1167384" y="168656"/>
                      <a:pt x="1160272" y="186944"/>
                      <a:pt x="1157224" y="186944"/>
                    </a:cubicBezTo>
                    <a:lnTo>
                      <a:pt x="1154176" y="186944"/>
                    </a:lnTo>
                    <a:lnTo>
                      <a:pt x="1152144" y="198120"/>
                    </a:lnTo>
                    <a:cubicBezTo>
                      <a:pt x="1150112" y="200152"/>
                      <a:pt x="1149096" y="205232"/>
                      <a:pt x="1149096" y="208280"/>
                    </a:cubicBezTo>
                    <a:cubicBezTo>
                      <a:pt x="1146048" y="208280"/>
                      <a:pt x="1143000" y="212344"/>
                      <a:pt x="1141984" y="215392"/>
                    </a:cubicBezTo>
                    <a:cubicBezTo>
                      <a:pt x="1143000" y="219456"/>
                      <a:pt x="1140968" y="222504"/>
                      <a:pt x="1136904" y="223520"/>
                    </a:cubicBezTo>
                    <a:cubicBezTo>
                      <a:pt x="1137920" y="229616"/>
                      <a:pt x="1141984" y="232664"/>
                      <a:pt x="1146048" y="236728"/>
                    </a:cubicBezTo>
                    <a:cubicBezTo>
                      <a:pt x="1146048" y="237744"/>
                      <a:pt x="1149096" y="244856"/>
                      <a:pt x="1150112" y="244856"/>
                    </a:cubicBezTo>
                    <a:cubicBezTo>
                      <a:pt x="1151128" y="244856"/>
                      <a:pt x="1151128" y="241808"/>
                      <a:pt x="1151128" y="241808"/>
                    </a:cubicBezTo>
                    <a:cubicBezTo>
                      <a:pt x="1151128" y="233680"/>
                      <a:pt x="1161288" y="234696"/>
                      <a:pt x="1161288" y="229616"/>
                    </a:cubicBezTo>
                    <a:cubicBezTo>
                      <a:pt x="1161288" y="223520"/>
                      <a:pt x="1162304" y="217424"/>
                      <a:pt x="1162304" y="211328"/>
                    </a:cubicBezTo>
                    <a:cubicBezTo>
                      <a:pt x="1166368" y="210312"/>
                      <a:pt x="1170432" y="209296"/>
                      <a:pt x="1174496" y="209296"/>
                    </a:cubicBezTo>
                    <a:cubicBezTo>
                      <a:pt x="1176528" y="209296"/>
                      <a:pt x="1178560" y="209296"/>
                      <a:pt x="1178560" y="211328"/>
                    </a:cubicBezTo>
                    <a:cubicBezTo>
                      <a:pt x="1178560" y="214376"/>
                      <a:pt x="1175512" y="216408"/>
                      <a:pt x="1173480" y="217424"/>
                    </a:cubicBezTo>
                    <a:lnTo>
                      <a:pt x="1173480" y="222504"/>
                    </a:lnTo>
                    <a:lnTo>
                      <a:pt x="1167384" y="228600"/>
                    </a:lnTo>
                    <a:lnTo>
                      <a:pt x="1172464" y="236728"/>
                    </a:lnTo>
                    <a:cubicBezTo>
                      <a:pt x="1173480" y="236728"/>
                      <a:pt x="1176528" y="236728"/>
                      <a:pt x="1176528" y="238760"/>
                    </a:cubicBezTo>
                    <a:cubicBezTo>
                      <a:pt x="1176528" y="246888"/>
                      <a:pt x="1168400" y="254000"/>
                      <a:pt x="1164336" y="261112"/>
                    </a:cubicBezTo>
                    <a:cubicBezTo>
                      <a:pt x="1161288" y="261112"/>
                      <a:pt x="1159256" y="261112"/>
                      <a:pt x="1159256" y="265176"/>
                    </a:cubicBezTo>
                    <a:lnTo>
                      <a:pt x="1159256" y="268224"/>
                    </a:lnTo>
                    <a:lnTo>
                      <a:pt x="1152144" y="273304"/>
                    </a:lnTo>
                    <a:cubicBezTo>
                      <a:pt x="1150112" y="281432"/>
                      <a:pt x="1146048" y="294640"/>
                      <a:pt x="1139952" y="301752"/>
                    </a:cubicBezTo>
                    <a:cubicBezTo>
                      <a:pt x="1138936" y="302768"/>
                      <a:pt x="1135888" y="303784"/>
                      <a:pt x="1135888" y="305816"/>
                    </a:cubicBezTo>
                    <a:cubicBezTo>
                      <a:pt x="1135888" y="310896"/>
                      <a:pt x="1145032" y="309880"/>
                      <a:pt x="1150112" y="309880"/>
                    </a:cubicBezTo>
                    <a:lnTo>
                      <a:pt x="1151128" y="309880"/>
                    </a:lnTo>
                    <a:lnTo>
                      <a:pt x="1162304" y="296672"/>
                    </a:lnTo>
                    <a:lnTo>
                      <a:pt x="1163320" y="282448"/>
                    </a:lnTo>
                    <a:cubicBezTo>
                      <a:pt x="1169416" y="269240"/>
                      <a:pt x="1179576" y="260096"/>
                      <a:pt x="1186688" y="247904"/>
                    </a:cubicBezTo>
                    <a:cubicBezTo>
                      <a:pt x="1189736" y="246888"/>
                      <a:pt x="1190752" y="243840"/>
                      <a:pt x="1190752" y="240792"/>
                    </a:cubicBezTo>
                    <a:lnTo>
                      <a:pt x="1194816" y="234696"/>
                    </a:lnTo>
                    <a:cubicBezTo>
                      <a:pt x="1200912" y="234696"/>
                      <a:pt x="1203960" y="223520"/>
                      <a:pt x="1204976" y="218440"/>
                    </a:cubicBezTo>
                    <a:cubicBezTo>
                      <a:pt x="1208024" y="212344"/>
                      <a:pt x="1213104" y="205232"/>
                      <a:pt x="1218184" y="201168"/>
                    </a:cubicBezTo>
                    <a:lnTo>
                      <a:pt x="1220216" y="201168"/>
                    </a:lnTo>
                    <a:cubicBezTo>
                      <a:pt x="1221232" y="201168"/>
                      <a:pt x="1225296" y="201168"/>
                      <a:pt x="1225296" y="203200"/>
                    </a:cubicBezTo>
                    <a:cubicBezTo>
                      <a:pt x="1225296" y="206248"/>
                      <a:pt x="1217168" y="211328"/>
                      <a:pt x="1214120" y="213360"/>
                    </a:cubicBezTo>
                    <a:cubicBezTo>
                      <a:pt x="1209040" y="225552"/>
                      <a:pt x="1203960" y="238760"/>
                      <a:pt x="1193800" y="246888"/>
                    </a:cubicBezTo>
                    <a:cubicBezTo>
                      <a:pt x="1190752" y="247904"/>
                      <a:pt x="1190752" y="251968"/>
                      <a:pt x="1190752" y="254000"/>
                    </a:cubicBezTo>
                    <a:cubicBezTo>
                      <a:pt x="1186688" y="259080"/>
                      <a:pt x="1183640" y="264160"/>
                      <a:pt x="1180592" y="270256"/>
                    </a:cubicBezTo>
                    <a:lnTo>
                      <a:pt x="1181608" y="278384"/>
                    </a:lnTo>
                    <a:lnTo>
                      <a:pt x="1177544" y="282448"/>
                    </a:lnTo>
                    <a:lnTo>
                      <a:pt x="1189736" y="287528"/>
                    </a:lnTo>
                    <a:cubicBezTo>
                      <a:pt x="1192784" y="282448"/>
                      <a:pt x="1197864" y="278384"/>
                      <a:pt x="1202944" y="276352"/>
                    </a:cubicBezTo>
                    <a:cubicBezTo>
                      <a:pt x="1201928" y="269240"/>
                      <a:pt x="1212088" y="255016"/>
                      <a:pt x="1219200" y="255016"/>
                    </a:cubicBezTo>
                    <a:cubicBezTo>
                      <a:pt x="1220216" y="255016"/>
                      <a:pt x="1221232" y="257048"/>
                      <a:pt x="1221232" y="258064"/>
                    </a:cubicBezTo>
                    <a:cubicBezTo>
                      <a:pt x="1217168" y="258064"/>
                      <a:pt x="1217168" y="262128"/>
                      <a:pt x="1218184" y="265176"/>
                    </a:cubicBezTo>
                    <a:cubicBezTo>
                      <a:pt x="1220216" y="265176"/>
                      <a:pt x="1221232" y="266192"/>
                      <a:pt x="1221232" y="267208"/>
                    </a:cubicBezTo>
                    <a:cubicBezTo>
                      <a:pt x="1221232" y="270256"/>
                      <a:pt x="1219200" y="272288"/>
                      <a:pt x="1218184" y="274320"/>
                    </a:cubicBezTo>
                    <a:lnTo>
                      <a:pt x="1212088" y="293624"/>
                    </a:lnTo>
                    <a:cubicBezTo>
                      <a:pt x="1205992" y="294640"/>
                      <a:pt x="1201928" y="302768"/>
                      <a:pt x="1199896" y="307848"/>
                    </a:cubicBezTo>
                    <a:cubicBezTo>
                      <a:pt x="1199896" y="311912"/>
                      <a:pt x="1197864" y="329184"/>
                      <a:pt x="1192784" y="329184"/>
                    </a:cubicBezTo>
                    <a:cubicBezTo>
                      <a:pt x="1187704" y="336296"/>
                      <a:pt x="1182624" y="352552"/>
                      <a:pt x="1176528" y="358648"/>
                    </a:cubicBezTo>
                    <a:cubicBezTo>
                      <a:pt x="1178560" y="358648"/>
                      <a:pt x="1177544" y="361696"/>
                      <a:pt x="1176528" y="362712"/>
                    </a:cubicBezTo>
                    <a:cubicBezTo>
                      <a:pt x="1179576" y="362712"/>
                      <a:pt x="1182624" y="362712"/>
                      <a:pt x="1182624" y="365760"/>
                    </a:cubicBezTo>
                    <a:cubicBezTo>
                      <a:pt x="1182624" y="369824"/>
                      <a:pt x="1179576" y="372872"/>
                      <a:pt x="1180592" y="376936"/>
                    </a:cubicBezTo>
                    <a:cubicBezTo>
                      <a:pt x="1175512" y="383032"/>
                      <a:pt x="1169416" y="392176"/>
                      <a:pt x="1168400" y="400304"/>
                    </a:cubicBezTo>
                    <a:cubicBezTo>
                      <a:pt x="1164336" y="402336"/>
                      <a:pt x="1163320" y="406400"/>
                      <a:pt x="1163320" y="410464"/>
                    </a:cubicBezTo>
                    <a:lnTo>
                      <a:pt x="1163320" y="412496"/>
                    </a:lnTo>
                    <a:lnTo>
                      <a:pt x="1155192" y="416560"/>
                    </a:lnTo>
                    <a:cubicBezTo>
                      <a:pt x="1153160" y="424688"/>
                      <a:pt x="1151128" y="432816"/>
                      <a:pt x="1148080" y="439928"/>
                    </a:cubicBezTo>
                    <a:cubicBezTo>
                      <a:pt x="1146048" y="440944"/>
                      <a:pt x="1145032" y="441960"/>
                      <a:pt x="1144016" y="443992"/>
                    </a:cubicBezTo>
                    <a:cubicBezTo>
                      <a:pt x="1143000" y="446024"/>
                      <a:pt x="1141984" y="451104"/>
                      <a:pt x="1139952" y="452120"/>
                    </a:cubicBezTo>
                    <a:cubicBezTo>
                      <a:pt x="1136904" y="460248"/>
                      <a:pt x="1131824" y="468376"/>
                      <a:pt x="1128776" y="476504"/>
                    </a:cubicBezTo>
                    <a:cubicBezTo>
                      <a:pt x="1131824" y="476504"/>
                      <a:pt x="1136904" y="476504"/>
                      <a:pt x="1136904" y="479552"/>
                    </a:cubicBezTo>
                    <a:cubicBezTo>
                      <a:pt x="1136904" y="483616"/>
                      <a:pt x="1132840" y="487680"/>
                      <a:pt x="1133856" y="491744"/>
                    </a:cubicBezTo>
                    <a:lnTo>
                      <a:pt x="1123696" y="508000"/>
                    </a:lnTo>
                    <a:cubicBezTo>
                      <a:pt x="1118616" y="508000"/>
                      <a:pt x="1115568" y="523240"/>
                      <a:pt x="1115568" y="528320"/>
                    </a:cubicBezTo>
                    <a:lnTo>
                      <a:pt x="1115568" y="531368"/>
                    </a:lnTo>
                    <a:cubicBezTo>
                      <a:pt x="1108456" y="531368"/>
                      <a:pt x="1103376" y="540512"/>
                      <a:pt x="1103376" y="546608"/>
                    </a:cubicBezTo>
                    <a:cubicBezTo>
                      <a:pt x="1097280" y="547624"/>
                      <a:pt x="1097280" y="558800"/>
                      <a:pt x="1097280" y="563880"/>
                    </a:cubicBezTo>
                    <a:cubicBezTo>
                      <a:pt x="1095248" y="563880"/>
                      <a:pt x="1094232" y="564896"/>
                      <a:pt x="1094232" y="566928"/>
                    </a:cubicBezTo>
                    <a:cubicBezTo>
                      <a:pt x="1094232" y="569976"/>
                      <a:pt x="1093216" y="572008"/>
                      <a:pt x="1090168" y="572008"/>
                    </a:cubicBezTo>
                    <a:cubicBezTo>
                      <a:pt x="1090168" y="574040"/>
                      <a:pt x="1088136" y="575056"/>
                      <a:pt x="1086104" y="575056"/>
                    </a:cubicBezTo>
                    <a:lnTo>
                      <a:pt x="1081024" y="574040"/>
                    </a:lnTo>
                    <a:cubicBezTo>
                      <a:pt x="1081024" y="568960"/>
                      <a:pt x="1084072" y="552704"/>
                      <a:pt x="1091184" y="552704"/>
                    </a:cubicBezTo>
                    <a:lnTo>
                      <a:pt x="1096264" y="543560"/>
                    </a:lnTo>
                    <a:cubicBezTo>
                      <a:pt x="1096264" y="540512"/>
                      <a:pt x="1097280" y="536448"/>
                      <a:pt x="1099312" y="534416"/>
                    </a:cubicBezTo>
                    <a:cubicBezTo>
                      <a:pt x="1099312" y="524256"/>
                      <a:pt x="1110488" y="520192"/>
                      <a:pt x="1110488" y="510032"/>
                    </a:cubicBezTo>
                    <a:lnTo>
                      <a:pt x="1114552" y="506984"/>
                    </a:lnTo>
                    <a:lnTo>
                      <a:pt x="1109472" y="505968"/>
                    </a:lnTo>
                    <a:cubicBezTo>
                      <a:pt x="1106424" y="508000"/>
                      <a:pt x="1102360" y="512064"/>
                      <a:pt x="1102360" y="516128"/>
                    </a:cubicBezTo>
                    <a:cubicBezTo>
                      <a:pt x="1102360" y="526288"/>
                      <a:pt x="1092200" y="530352"/>
                      <a:pt x="1092200" y="540512"/>
                    </a:cubicBezTo>
                    <a:cubicBezTo>
                      <a:pt x="1081024" y="549656"/>
                      <a:pt x="1075944" y="572008"/>
                      <a:pt x="1063752" y="584200"/>
                    </a:cubicBezTo>
                    <a:cubicBezTo>
                      <a:pt x="1061720" y="585216"/>
                      <a:pt x="1060704" y="586232"/>
                      <a:pt x="1060704" y="588264"/>
                    </a:cubicBezTo>
                    <a:cubicBezTo>
                      <a:pt x="1060704" y="591312"/>
                      <a:pt x="1062736" y="594360"/>
                      <a:pt x="1063752" y="596392"/>
                    </a:cubicBezTo>
                    <a:cubicBezTo>
                      <a:pt x="1062736" y="597408"/>
                      <a:pt x="1061720" y="598424"/>
                      <a:pt x="1059688" y="598424"/>
                    </a:cubicBezTo>
                    <a:cubicBezTo>
                      <a:pt x="1057656" y="598424"/>
                      <a:pt x="1056640" y="597408"/>
                      <a:pt x="1056640" y="600456"/>
                    </a:cubicBezTo>
                    <a:lnTo>
                      <a:pt x="1056640" y="602488"/>
                    </a:lnTo>
                    <a:cubicBezTo>
                      <a:pt x="1054608" y="604520"/>
                      <a:pt x="1051560" y="607568"/>
                      <a:pt x="1051560" y="610616"/>
                    </a:cubicBezTo>
                    <a:cubicBezTo>
                      <a:pt x="1051560" y="612648"/>
                      <a:pt x="1055624" y="612648"/>
                      <a:pt x="1056640" y="612648"/>
                    </a:cubicBezTo>
                    <a:cubicBezTo>
                      <a:pt x="1056640" y="610616"/>
                      <a:pt x="1058672" y="601472"/>
                      <a:pt x="1061720" y="601472"/>
                    </a:cubicBezTo>
                    <a:cubicBezTo>
                      <a:pt x="1063752" y="601472"/>
                      <a:pt x="1063752" y="603504"/>
                      <a:pt x="1063752" y="604520"/>
                    </a:cubicBezTo>
                    <a:cubicBezTo>
                      <a:pt x="1065784" y="605536"/>
                      <a:pt x="1068832" y="608584"/>
                      <a:pt x="1068832" y="611632"/>
                    </a:cubicBezTo>
                    <a:cubicBezTo>
                      <a:pt x="1068832" y="614680"/>
                      <a:pt x="1065784" y="615696"/>
                      <a:pt x="1063752" y="617728"/>
                    </a:cubicBezTo>
                    <a:cubicBezTo>
                      <a:pt x="1064768" y="620776"/>
                      <a:pt x="1062736" y="623824"/>
                      <a:pt x="1059688" y="624840"/>
                    </a:cubicBezTo>
                    <a:cubicBezTo>
                      <a:pt x="1058672" y="627888"/>
                      <a:pt x="1053592" y="628904"/>
                      <a:pt x="1050544" y="628904"/>
                    </a:cubicBezTo>
                    <a:cubicBezTo>
                      <a:pt x="1048512" y="628904"/>
                      <a:pt x="1047496" y="627888"/>
                      <a:pt x="1047496" y="625856"/>
                    </a:cubicBezTo>
                    <a:cubicBezTo>
                      <a:pt x="1047496" y="622808"/>
                      <a:pt x="1049528" y="618744"/>
                      <a:pt x="1051560" y="616712"/>
                    </a:cubicBezTo>
                    <a:cubicBezTo>
                      <a:pt x="1046480" y="616712"/>
                      <a:pt x="1042416" y="618744"/>
                      <a:pt x="1042416" y="623824"/>
                    </a:cubicBezTo>
                    <a:lnTo>
                      <a:pt x="1042416" y="624840"/>
                    </a:lnTo>
                    <a:cubicBezTo>
                      <a:pt x="1035304" y="630936"/>
                      <a:pt x="1030224" y="641096"/>
                      <a:pt x="1026160" y="649224"/>
                    </a:cubicBezTo>
                    <a:cubicBezTo>
                      <a:pt x="1027176" y="657352"/>
                      <a:pt x="1018032" y="661416"/>
                      <a:pt x="1018032" y="669544"/>
                    </a:cubicBezTo>
                    <a:cubicBezTo>
                      <a:pt x="1013968" y="669544"/>
                      <a:pt x="1013968" y="674624"/>
                      <a:pt x="1013968" y="676656"/>
                    </a:cubicBezTo>
                    <a:cubicBezTo>
                      <a:pt x="1013968" y="679704"/>
                      <a:pt x="1012952" y="684784"/>
                      <a:pt x="1017016" y="684784"/>
                    </a:cubicBezTo>
                    <a:cubicBezTo>
                      <a:pt x="1021080" y="684784"/>
                      <a:pt x="1024128" y="684784"/>
                      <a:pt x="1024128" y="689864"/>
                    </a:cubicBezTo>
                    <a:cubicBezTo>
                      <a:pt x="1021080" y="691896"/>
                      <a:pt x="1020064" y="695960"/>
                      <a:pt x="1020064" y="699008"/>
                    </a:cubicBezTo>
                    <a:lnTo>
                      <a:pt x="1011936" y="707136"/>
                    </a:lnTo>
                    <a:lnTo>
                      <a:pt x="1004824" y="728472"/>
                    </a:lnTo>
                    <a:cubicBezTo>
                      <a:pt x="1002792" y="728472"/>
                      <a:pt x="1001776" y="729488"/>
                      <a:pt x="1001776" y="730504"/>
                    </a:cubicBezTo>
                    <a:cubicBezTo>
                      <a:pt x="1001776" y="733552"/>
                      <a:pt x="1003808" y="736600"/>
                      <a:pt x="998728" y="736600"/>
                    </a:cubicBezTo>
                    <a:cubicBezTo>
                      <a:pt x="998728" y="738632"/>
                      <a:pt x="998728" y="741680"/>
                      <a:pt x="995680" y="741680"/>
                    </a:cubicBezTo>
                    <a:cubicBezTo>
                      <a:pt x="993648" y="741680"/>
                      <a:pt x="990600" y="739648"/>
                      <a:pt x="988568" y="737616"/>
                    </a:cubicBezTo>
                    <a:cubicBezTo>
                      <a:pt x="987552" y="737616"/>
                      <a:pt x="985520" y="737616"/>
                      <a:pt x="985520" y="739648"/>
                    </a:cubicBezTo>
                    <a:cubicBezTo>
                      <a:pt x="985520" y="743712"/>
                      <a:pt x="995680" y="746760"/>
                      <a:pt x="995680" y="756920"/>
                    </a:cubicBezTo>
                    <a:cubicBezTo>
                      <a:pt x="995680" y="759968"/>
                      <a:pt x="994664" y="759968"/>
                      <a:pt x="992632" y="759968"/>
                    </a:cubicBezTo>
                    <a:lnTo>
                      <a:pt x="987552" y="759968"/>
                    </a:lnTo>
                    <a:lnTo>
                      <a:pt x="987552" y="772160"/>
                    </a:lnTo>
                    <a:cubicBezTo>
                      <a:pt x="984504" y="775208"/>
                      <a:pt x="978408" y="780288"/>
                      <a:pt x="975360" y="780288"/>
                    </a:cubicBezTo>
                    <a:cubicBezTo>
                      <a:pt x="973328" y="780288"/>
                      <a:pt x="972312" y="779272"/>
                      <a:pt x="972312" y="777240"/>
                    </a:cubicBezTo>
                    <a:lnTo>
                      <a:pt x="969264" y="776224"/>
                    </a:lnTo>
                    <a:lnTo>
                      <a:pt x="965200" y="785368"/>
                    </a:lnTo>
                    <a:cubicBezTo>
                      <a:pt x="966216" y="788416"/>
                      <a:pt x="965200" y="792480"/>
                      <a:pt x="962152" y="795528"/>
                    </a:cubicBezTo>
                    <a:cubicBezTo>
                      <a:pt x="962152" y="805688"/>
                      <a:pt x="955040" y="796544"/>
                      <a:pt x="953008" y="804672"/>
                    </a:cubicBezTo>
                    <a:lnTo>
                      <a:pt x="949960" y="816864"/>
                    </a:lnTo>
                    <a:lnTo>
                      <a:pt x="965200" y="815848"/>
                    </a:lnTo>
                    <a:lnTo>
                      <a:pt x="964184" y="823976"/>
                    </a:lnTo>
                    <a:cubicBezTo>
                      <a:pt x="954024" y="831088"/>
                      <a:pt x="945896" y="848360"/>
                      <a:pt x="940816" y="859536"/>
                    </a:cubicBezTo>
                    <a:cubicBezTo>
                      <a:pt x="946912" y="859536"/>
                      <a:pt x="945896" y="862584"/>
                      <a:pt x="941832" y="864616"/>
                    </a:cubicBezTo>
                    <a:cubicBezTo>
                      <a:pt x="941832" y="873760"/>
                      <a:pt x="933704" y="878840"/>
                      <a:pt x="933704" y="887984"/>
                    </a:cubicBezTo>
                    <a:cubicBezTo>
                      <a:pt x="924560" y="889000"/>
                      <a:pt x="922528" y="901192"/>
                      <a:pt x="922528" y="908304"/>
                    </a:cubicBezTo>
                    <a:cubicBezTo>
                      <a:pt x="919480" y="908304"/>
                      <a:pt x="916432" y="909320"/>
                      <a:pt x="916432" y="912368"/>
                    </a:cubicBezTo>
                    <a:lnTo>
                      <a:pt x="917448" y="915416"/>
                    </a:lnTo>
                    <a:cubicBezTo>
                      <a:pt x="913384" y="921512"/>
                      <a:pt x="910336" y="928624"/>
                      <a:pt x="910336" y="935736"/>
                    </a:cubicBezTo>
                    <a:lnTo>
                      <a:pt x="905256" y="940816"/>
                    </a:lnTo>
                    <a:lnTo>
                      <a:pt x="902208" y="950976"/>
                    </a:lnTo>
                    <a:cubicBezTo>
                      <a:pt x="899160" y="950976"/>
                      <a:pt x="894080" y="953008"/>
                      <a:pt x="894080" y="956056"/>
                    </a:cubicBezTo>
                    <a:cubicBezTo>
                      <a:pt x="894080" y="966216"/>
                      <a:pt x="882904" y="975360"/>
                      <a:pt x="876808" y="983488"/>
                    </a:cubicBezTo>
                    <a:lnTo>
                      <a:pt x="875792" y="997712"/>
                    </a:lnTo>
                    <a:cubicBezTo>
                      <a:pt x="873760" y="996696"/>
                      <a:pt x="868680" y="996696"/>
                      <a:pt x="868680" y="999744"/>
                    </a:cubicBezTo>
                    <a:lnTo>
                      <a:pt x="868680" y="1001776"/>
                    </a:lnTo>
                    <a:cubicBezTo>
                      <a:pt x="867664" y="1010920"/>
                      <a:pt x="861568" y="1024128"/>
                      <a:pt x="857504" y="1032256"/>
                    </a:cubicBezTo>
                    <a:cubicBezTo>
                      <a:pt x="854456" y="1030224"/>
                      <a:pt x="853440" y="1035304"/>
                      <a:pt x="853440" y="1037336"/>
                    </a:cubicBezTo>
                    <a:lnTo>
                      <a:pt x="857504" y="1038352"/>
                    </a:lnTo>
                    <a:cubicBezTo>
                      <a:pt x="858520" y="1040384"/>
                      <a:pt x="859536" y="1042416"/>
                      <a:pt x="859536" y="1044448"/>
                    </a:cubicBezTo>
                    <a:cubicBezTo>
                      <a:pt x="859536" y="1049528"/>
                      <a:pt x="850392" y="1045464"/>
                      <a:pt x="850392" y="1051560"/>
                    </a:cubicBezTo>
                    <a:cubicBezTo>
                      <a:pt x="850392" y="1053592"/>
                      <a:pt x="851408" y="1055624"/>
                      <a:pt x="848360" y="1055624"/>
                    </a:cubicBezTo>
                    <a:lnTo>
                      <a:pt x="844296" y="1062736"/>
                    </a:lnTo>
                    <a:cubicBezTo>
                      <a:pt x="844296" y="1067816"/>
                      <a:pt x="840232" y="1067816"/>
                      <a:pt x="840232" y="1071880"/>
                    </a:cubicBezTo>
                    <a:lnTo>
                      <a:pt x="836168" y="1080008"/>
                    </a:lnTo>
                    <a:cubicBezTo>
                      <a:pt x="836168" y="1084072"/>
                      <a:pt x="830072" y="1092200"/>
                      <a:pt x="830072" y="1096264"/>
                    </a:cubicBezTo>
                    <a:cubicBezTo>
                      <a:pt x="830072" y="1105408"/>
                      <a:pt x="834136" y="1111504"/>
                      <a:pt x="823976" y="1111504"/>
                    </a:cubicBezTo>
                    <a:lnTo>
                      <a:pt x="817880" y="1120648"/>
                    </a:lnTo>
                    <a:lnTo>
                      <a:pt x="809752" y="1123696"/>
                    </a:lnTo>
                    <a:lnTo>
                      <a:pt x="809752" y="1099312"/>
                    </a:lnTo>
                    <a:cubicBezTo>
                      <a:pt x="811784" y="1097280"/>
                      <a:pt x="815848" y="1093216"/>
                      <a:pt x="809752" y="1093216"/>
                    </a:cubicBezTo>
                    <a:lnTo>
                      <a:pt x="807720" y="1093216"/>
                    </a:lnTo>
                    <a:lnTo>
                      <a:pt x="789432" y="1095248"/>
                    </a:lnTo>
                    <a:cubicBezTo>
                      <a:pt x="786384" y="1098296"/>
                      <a:pt x="782320" y="1102360"/>
                      <a:pt x="777240" y="1102360"/>
                    </a:cubicBezTo>
                    <a:lnTo>
                      <a:pt x="770128" y="1106424"/>
                    </a:lnTo>
                    <a:lnTo>
                      <a:pt x="782320" y="1110488"/>
                    </a:lnTo>
                    <a:cubicBezTo>
                      <a:pt x="782320" y="1105408"/>
                      <a:pt x="788416" y="1105408"/>
                      <a:pt x="791464" y="1106424"/>
                    </a:cubicBezTo>
                    <a:lnTo>
                      <a:pt x="798576" y="1097280"/>
                    </a:lnTo>
                    <a:lnTo>
                      <a:pt x="800608" y="1097280"/>
                    </a:lnTo>
                    <a:cubicBezTo>
                      <a:pt x="802640" y="1097280"/>
                      <a:pt x="805688" y="1097280"/>
                      <a:pt x="805688" y="1100328"/>
                    </a:cubicBezTo>
                    <a:cubicBezTo>
                      <a:pt x="805688" y="1104392"/>
                      <a:pt x="801624" y="1108456"/>
                      <a:pt x="801624" y="1112520"/>
                    </a:cubicBezTo>
                    <a:cubicBezTo>
                      <a:pt x="792480" y="1117600"/>
                      <a:pt x="781304" y="1123696"/>
                      <a:pt x="771144" y="1123696"/>
                    </a:cubicBezTo>
                    <a:cubicBezTo>
                      <a:pt x="768096" y="1123696"/>
                      <a:pt x="762000" y="1123696"/>
                      <a:pt x="762000" y="1119632"/>
                    </a:cubicBezTo>
                    <a:cubicBezTo>
                      <a:pt x="760984" y="1119632"/>
                      <a:pt x="757936" y="1119632"/>
                      <a:pt x="757936" y="1117600"/>
                    </a:cubicBezTo>
                    <a:cubicBezTo>
                      <a:pt x="757936" y="1116584"/>
                      <a:pt x="760984" y="1115568"/>
                      <a:pt x="762000" y="1114552"/>
                    </a:cubicBezTo>
                    <a:cubicBezTo>
                      <a:pt x="762000" y="1113536"/>
                      <a:pt x="762000" y="1111504"/>
                      <a:pt x="759968" y="1111504"/>
                    </a:cubicBezTo>
                    <a:cubicBezTo>
                      <a:pt x="756920" y="1111504"/>
                      <a:pt x="754888" y="1113536"/>
                      <a:pt x="752856" y="1115568"/>
                    </a:cubicBezTo>
                    <a:lnTo>
                      <a:pt x="744728" y="1112520"/>
                    </a:lnTo>
                    <a:lnTo>
                      <a:pt x="737616" y="1112520"/>
                    </a:lnTo>
                    <a:lnTo>
                      <a:pt x="735584" y="1119632"/>
                    </a:lnTo>
                    <a:lnTo>
                      <a:pt x="721360" y="1121664"/>
                    </a:lnTo>
                    <a:lnTo>
                      <a:pt x="722376" y="1109472"/>
                    </a:lnTo>
                    <a:cubicBezTo>
                      <a:pt x="730504" y="1108456"/>
                      <a:pt x="719328" y="1105408"/>
                      <a:pt x="717296" y="1104392"/>
                    </a:cubicBezTo>
                    <a:lnTo>
                      <a:pt x="711200" y="1098296"/>
                    </a:lnTo>
                    <a:lnTo>
                      <a:pt x="702056" y="1094232"/>
                    </a:lnTo>
                    <a:cubicBezTo>
                      <a:pt x="700024" y="1088136"/>
                      <a:pt x="695960" y="1087120"/>
                      <a:pt x="695960" y="1080008"/>
                    </a:cubicBezTo>
                    <a:lnTo>
                      <a:pt x="686816" y="1075944"/>
                    </a:lnTo>
                    <a:lnTo>
                      <a:pt x="679704" y="1080008"/>
                    </a:lnTo>
                    <a:cubicBezTo>
                      <a:pt x="664464" y="1082040"/>
                      <a:pt x="675640" y="1093216"/>
                      <a:pt x="667512" y="1093216"/>
                    </a:cubicBezTo>
                    <a:cubicBezTo>
                      <a:pt x="665480" y="1093216"/>
                      <a:pt x="664464" y="1092200"/>
                      <a:pt x="663448" y="1090168"/>
                    </a:cubicBezTo>
                    <a:lnTo>
                      <a:pt x="658368" y="1088136"/>
                    </a:lnTo>
                    <a:lnTo>
                      <a:pt x="658368" y="1080008"/>
                    </a:lnTo>
                    <a:cubicBezTo>
                      <a:pt x="652272" y="1074928"/>
                      <a:pt x="653288" y="1053592"/>
                      <a:pt x="652272" y="1047496"/>
                    </a:cubicBezTo>
                    <a:lnTo>
                      <a:pt x="649224" y="1047496"/>
                    </a:lnTo>
                    <a:cubicBezTo>
                      <a:pt x="649224" y="1035304"/>
                      <a:pt x="645160" y="1035304"/>
                      <a:pt x="644144" y="1027176"/>
                    </a:cubicBezTo>
                    <a:cubicBezTo>
                      <a:pt x="648208" y="1024128"/>
                      <a:pt x="649224" y="1020064"/>
                      <a:pt x="642112" y="1020064"/>
                    </a:cubicBezTo>
                    <a:lnTo>
                      <a:pt x="636016" y="995680"/>
                    </a:lnTo>
                    <a:cubicBezTo>
                      <a:pt x="637032" y="989584"/>
                      <a:pt x="642112" y="977392"/>
                      <a:pt x="631952" y="977392"/>
                    </a:cubicBezTo>
                    <a:cubicBezTo>
                      <a:pt x="625856" y="977392"/>
                      <a:pt x="623824" y="969264"/>
                      <a:pt x="623824" y="964184"/>
                    </a:cubicBezTo>
                    <a:cubicBezTo>
                      <a:pt x="623824" y="962152"/>
                      <a:pt x="624840" y="958088"/>
                      <a:pt x="626872" y="957072"/>
                    </a:cubicBezTo>
                    <a:cubicBezTo>
                      <a:pt x="627888" y="957072"/>
                      <a:pt x="630936" y="957072"/>
                      <a:pt x="630936" y="955040"/>
                    </a:cubicBezTo>
                    <a:cubicBezTo>
                      <a:pt x="630936" y="948944"/>
                      <a:pt x="620776" y="946912"/>
                      <a:pt x="619760" y="936752"/>
                    </a:cubicBezTo>
                    <a:lnTo>
                      <a:pt x="616712" y="884936"/>
                    </a:lnTo>
                    <a:cubicBezTo>
                      <a:pt x="616712" y="882904"/>
                      <a:pt x="617728" y="879856"/>
                      <a:pt x="619760" y="879856"/>
                    </a:cubicBezTo>
                    <a:lnTo>
                      <a:pt x="620776" y="879856"/>
                    </a:lnTo>
                    <a:cubicBezTo>
                      <a:pt x="615696" y="877824"/>
                      <a:pt x="605536" y="785368"/>
                      <a:pt x="605536" y="769112"/>
                    </a:cubicBezTo>
                    <a:cubicBezTo>
                      <a:pt x="605536" y="766064"/>
                      <a:pt x="605536" y="753872"/>
                      <a:pt x="610616" y="753872"/>
                    </a:cubicBezTo>
                    <a:cubicBezTo>
                      <a:pt x="623824" y="771144"/>
                      <a:pt x="620776" y="800608"/>
                      <a:pt x="621792" y="821944"/>
                    </a:cubicBezTo>
                    <a:cubicBezTo>
                      <a:pt x="621792" y="807720"/>
                      <a:pt x="621792" y="739648"/>
                      <a:pt x="619760" y="731520"/>
                    </a:cubicBezTo>
                    <a:cubicBezTo>
                      <a:pt x="615696" y="732536"/>
                      <a:pt x="614680" y="726440"/>
                      <a:pt x="614680" y="724408"/>
                    </a:cubicBezTo>
                    <a:cubicBezTo>
                      <a:pt x="614680" y="690880"/>
                      <a:pt x="610616" y="656336"/>
                      <a:pt x="611632" y="623824"/>
                    </a:cubicBezTo>
                    <a:lnTo>
                      <a:pt x="612648" y="623824"/>
                    </a:lnTo>
                    <a:cubicBezTo>
                      <a:pt x="614680" y="623824"/>
                      <a:pt x="614680" y="621792"/>
                      <a:pt x="614680" y="619760"/>
                    </a:cubicBezTo>
                    <a:lnTo>
                      <a:pt x="611632" y="623824"/>
                    </a:lnTo>
                    <a:cubicBezTo>
                      <a:pt x="600456" y="640080"/>
                      <a:pt x="590296" y="658368"/>
                      <a:pt x="579120" y="675640"/>
                    </a:cubicBezTo>
                    <a:lnTo>
                      <a:pt x="579120" y="685800"/>
                    </a:lnTo>
                    <a:cubicBezTo>
                      <a:pt x="575056" y="689864"/>
                      <a:pt x="572008" y="695960"/>
                      <a:pt x="569976" y="701040"/>
                    </a:cubicBezTo>
                    <a:cubicBezTo>
                      <a:pt x="569976" y="708152"/>
                      <a:pt x="565912" y="706120"/>
                      <a:pt x="560832" y="707136"/>
                    </a:cubicBezTo>
                    <a:cubicBezTo>
                      <a:pt x="554736" y="726440"/>
                      <a:pt x="545592" y="735584"/>
                      <a:pt x="537464" y="751840"/>
                    </a:cubicBezTo>
                    <a:cubicBezTo>
                      <a:pt x="538480" y="756920"/>
                      <a:pt x="533400" y="759968"/>
                      <a:pt x="529336" y="759968"/>
                    </a:cubicBezTo>
                    <a:lnTo>
                      <a:pt x="524256" y="769112"/>
                    </a:lnTo>
                    <a:cubicBezTo>
                      <a:pt x="520192" y="771144"/>
                      <a:pt x="520192" y="777240"/>
                      <a:pt x="520192" y="780288"/>
                    </a:cubicBezTo>
                    <a:cubicBezTo>
                      <a:pt x="520192" y="783336"/>
                      <a:pt x="521208" y="787400"/>
                      <a:pt x="516128" y="787400"/>
                    </a:cubicBezTo>
                    <a:cubicBezTo>
                      <a:pt x="511048" y="794512"/>
                      <a:pt x="479552" y="852424"/>
                      <a:pt x="479552" y="858520"/>
                    </a:cubicBezTo>
                    <a:lnTo>
                      <a:pt x="479552" y="860552"/>
                    </a:lnTo>
                    <a:cubicBezTo>
                      <a:pt x="475488" y="859536"/>
                      <a:pt x="471424" y="862584"/>
                      <a:pt x="471424" y="866648"/>
                    </a:cubicBezTo>
                    <a:lnTo>
                      <a:pt x="471424" y="868680"/>
                    </a:lnTo>
                    <a:cubicBezTo>
                      <a:pt x="465328" y="868680"/>
                      <a:pt x="460248" y="882904"/>
                      <a:pt x="460248" y="887984"/>
                    </a:cubicBezTo>
                    <a:cubicBezTo>
                      <a:pt x="460248" y="897128"/>
                      <a:pt x="453136" y="897128"/>
                      <a:pt x="453136" y="903224"/>
                    </a:cubicBezTo>
                    <a:lnTo>
                      <a:pt x="430784" y="949960"/>
                    </a:lnTo>
                    <a:cubicBezTo>
                      <a:pt x="430784" y="957072"/>
                      <a:pt x="423672" y="960120"/>
                      <a:pt x="423672" y="967232"/>
                    </a:cubicBezTo>
                    <a:lnTo>
                      <a:pt x="423672" y="968248"/>
                    </a:lnTo>
                    <a:lnTo>
                      <a:pt x="416560" y="985520"/>
                    </a:lnTo>
                    <a:cubicBezTo>
                      <a:pt x="414528" y="985520"/>
                      <a:pt x="413512" y="985520"/>
                      <a:pt x="413512" y="987552"/>
                    </a:cubicBezTo>
                    <a:cubicBezTo>
                      <a:pt x="413512" y="990600"/>
                      <a:pt x="413512" y="992632"/>
                      <a:pt x="409448" y="992632"/>
                    </a:cubicBezTo>
                    <a:lnTo>
                      <a:pt x="402336" y="995680"/>
                    </a:lnTo>
                    <a:lnTo>
                      <a:pt x="399288" y="1009904"/>
                    </a:lnTo>
                    <a:cubicBezTo>
                      <a:pt x="396240" y="1009904"/>
                      <a:pt x="394208" y="1009904"/>
                      <a:pt x="394208" y="1013968"/>
                    </a:cubicBezTo>
                    <a:lnTo>
                      <a:pt x="393192" y="1033272"/>
                    </a:lnTo>
                    <a:lnTo>
                      <a:pt x="384048" y="1035304"/>
                    </a:lnTo>
                    <a:cubicBezTo>
                      <a:pt x="381000" y="1037336"/>
                      <a:pt x="379984" y="1042416"/>
                      <a:pt x="379984" y="1046480"/>
                    </a:cubicBezTo>
                    <a:lnTo>
                      <a:pt x="371856" y="1051560"/>
                    </a:lnTo>
                    <a:cubicBezTo>
                      <a:pt x="372872" y="1058672"/>
                      <a:pt x="369824" y="1064768"/>
                      <a:pt x="369824" y="1071880"/>
                    </a:cubicBezTo>
                    <a:lnTo>
                      <a:pt x="357632" y="1089152"/>
                    </a:lnTo>
                    <a:lnTo>
                      <a:pt x="350520" y="1092200"/>
                    </a:lnTo>
                    <a:lnTo>
                      <a:pt x="350520" y="1085088"/>
                    </a:lnTo>
                    <a:lnTo>
                      <a:pt x="353568" y="1081024"/>
                    </a:lnTo>
                    <a:cubicBezTo>
                      <a:pt x="353568" y="1071880"/>
                      <a:pt x="361696" y="1062736"/>
                      <a:pt x="363728" y="1053592"/>
                    </a:cubicBezTo>
                    <a:cubicBezTo>
                      <a:pt x="358648" y="1060704"/>
                      <a:pt x="355600" y="1067816"/>
                      <a:pt x="352552" y="1075944"/>
                    </a:cubicBezTo>
                    <a:cubicBezTo>
                      <a:pt x="352552" y="1080008"/>
                      <a:pt x="349504" y="1081024"/>
                      <a:pt x="349504" y="1085088"/>
                    </a:cubicBezTo>
                    <a:lnTo>
                      <a:pt x="349504" y="1086104"/>
                    </a:lnTo>
                    <a:cubicBezTo>
                      <a:pt x="345440" y="1086104"/>
                      <a:pt x="342392" y="1088136"/>
                      <a:pt x="342392" y="1092200"/>
                    </a:cubicBezTo>
                    <a:lnTo>
                      <a:pt x="342392" y="1094232"/>
                    </a:lnTo>
                    <a:cubicBezTo>
                      <a:pt x="337312" y="1094232"/>
                      <a:pt x="332232" y="1107440"/>
                      <a:pt x="332232" y="1111504"/>
                    </a:cubicBezTo>
                    <a:cubicBezTo>
                      <a:pt x="332232" y="1116584"/>
                      <a:pt x="330200" y="1121664"/>
                      <a:pt x="326136" y="1124712"/>
                    </a:cubicBezTo>
                    <a:lnTo>
                      <a:pt x="305816" y="1166368"/>
                    </a:lnTo>
                    <a:cubicBezTo>
                      <a:pt x="305816" y="1172464"/>
                      <a:pt x="299720" y="1175512"/>
                      <a:pt x="299720" y="1181608"/>
                    </a:cubicBezTo>
                    <a:lnTo>
                      <a:pt x="299720" y="1182624"/>
                    </a:lnTo>
                    <a:lnTo>
                      <a:pt x="292608" y="1198880"/>
                    </a:lnTo>
                    <a:cubicBezTo>
                      <a:pt x="291592" y="1198880"/>
                      <a:pt x="289560" y="1198880"/>
                      <a:pt x="289560" y="1200912"/>
                    </a:cubicBezTo>
                    <a:cubicBezTo>
                      <a:pt x="289560" y="1207008"/>
                      <a:pt x="285496" y="1204976"/>
                      <a:pt x="280416" y="1207008"/>
                    </a:cubicBezTo>
                    <a:lnTo>
                      <a:pt x="277368" y="1220216"/>
                    </a:lnTo>
                    <a:cubicBezTo>
                      <a:pt x="275336" y="1220216"/>
                      <a:pt x="273304" y="1223264"/>
                      <a:pt x="273304" y="1225296"/>
                    </a:cubicBezTo>
                    <a:lnTo>
                      <a:pt x="272288" y="1241552"/>
                    </a:lnTo>
                    <a:lnTo>
                      <a:pt x="264160" y="1242568"/>
                    </a:lnTo>
                    <a:cubicBezTo>
                      <a:pt x="261112" y="1244600"/>
                      <a:pt x="260096" y="1249680"/>
                      <a:pt x="260096" y="1252728"/>
                    </a:cubicBezTo>
                    <a:lnTo>
                      <a:pt x="252984" y="1257808"/>
                    </a:lnTo>
                    <a:cubicBezTo>
                      <a:pt x="254000" y="1263904"/>
                      <a:pt x="250952" y="1270000"/>
                      <a:pt x="250952" y="1276096"/>
                    </a:cubicBezTo>
                    <a:cubicBezTo>
                      <a:pt x="247904" y="1281176"/>
                      <a:pt x="243840" y="1287272"/>
                      <a:pt x="239776" y="1291336"/>
                    </a:cubicBezTo>
                    <a:lnTo>
                      <a:pt x="233680" y="1294384"/>
                    </a:lnTo>
                    <a:lnTo>
                      <a:pt x="233680" y="1287272"/>
                    </a:lnTo>
                    <a:lnTo>
                      <a:pt x="236728" y="1284224"/>
                    </a:lnTo>
                    <a:cubicBezTo>
                      <a:pt x="236728" y="1274064"/>
                      <a:pt x="245872" y="1267968"/>
                      <a:pt x="245872" y="1258824"/>
                    </a:cubicBezTo>
                    <a:lnTo>
                      <a:pt x="245872" y="1256792"/>
                    </a:lnTo>
                    <a:lnTo>
                      <a:pt x="249936" y="1249680"/>
                    </a:lnTo>
                    <a:cubicBezTo>
                      <a:pt x="251968" y="1249680"/>
                      <a:pt x="252984" y="1249680"/>
                      <a:pt x="252984" y="1247648"/>
                    </a:cubicBezTo>
                    <a:cubicBezTo>
                      <a:pt x="252984" y="1244600"/>
                      <a:pt x="252984" y="1242568"/>
                      <a:pt x="257048" y="1242568"/>
                    </a:cubicBezTo>
                    <a:lnTo>
                      <a:pt x="259080" y="1233424"/>
                    </a:lnTo>
                    <a:lnTo>
                      <a:pt x="252984" y="1228344"/>
                    </a:lnTo>
                    <a:lnTo>
                      <a:pt x="255016" y="1217168"/>
                    </a:lnTo>
                    <a:cubicBezTo>
                      <a:pt x="252984" y="1217168"/>
                      <a:pt x="251968" y="1216152"/>
                      <a:pt x="251968" y="1214120"/>
                    </a:cubicBezTo>
                    <a:cubicBezTo>
                      <a:pt x="251968" y="1210056"/>
                      <a:pt x="255016" y="1204976"/>
                      <a:pt x="257048" y="1201928"/>
                    </a:cubicBezTo>
                    <a:lnTo>
                      <a:pt x="249936" y="1196848"/>
                    </a:lnTo>
                    <a:cubicBezTo>
                      <a:pt x="249936" y="1204976"/>
                      <a:pt x="243840" y="1210056"/>
                      <a:pt x="243840" y="1218184"/>
                    </a:cubicBezTo>
                    <a:cubicBezTo>
                      <a:pt x="241808" y="1220216"/>
                      <a:pt x="240792" y="1224280"/>
                      <a:pt x="240792" y="1227328"/>
                    </a:cubicBezTo>
                    <a:lnTo>
                      <a:pt x="240792" y="1229360"/>
                    </a:lnTo>
                    <a:cubicBezTo>
                      <a:pt x="237744" y="1229360"/>
                      <a:pt x="235712" y="1230376"/>
                      <a:pt x="235712" y="1233424"/>
                    </a:cubicBezTo>
                    <a:lnTo>
                      <a:pt x="235712" y="1235456"/>
                    </a:lnTo>
                    <a:cubicBezTo>
                      <a:pt x="234696" y="1236472"/>
                      <a:pt x="220472" y="1273048"/>
                      <a:pt x="213360" y="1273048"/>
                    </a:cubicBezTo>
                    <a:cubicBezTo>
                      <a:pt x="211328" y="1273048"/>
                      <a:pt x="211328" y="1268984"/>
                      <a:pt x="211328" y="1267968"/>
                    </a:cubicBezTo>
                    <a:cubicBezTo>
                      <a:pt x="215392" y="1263904"/>
                      <a:pt x="211328" y="1254760"/>
                      <a:pt x="216408" y="1251712"/>
                    </a:cubicBezTo>
                    <a:lnTo>
                      <a:pt x="221488" y="1243584"/>
                    </a:lnTo>
                    <a:cubicBezTo>
                      <a:pt x="223520" y="1245616"/>
                      <a:pt x="224536" y="1242568"/>
                      <a:pt x="224536" y="1240536"/>
                    </a:cubicBezTo>
                    <a:lnTo>
                      <a:pt x="220472" y="1235456"/>
                    </a:lnTo>
                    <a:cubicBezTo>
                      <a:pt x="220472" y="1232408"/>
                      <a:pt x="219456" y="1228344"/>
                      <a:pt x="216408" y="1227328"/>
                    </a:cubicBezTo>
                    <a:cubicBezTo>
                      <a:pt x="213360" y="1232408"/>
                      <a:pt x="211328" y="1238504"/>
                      <a:pt x="210312" y="1244600"/>
                    </a:cubicBezTo>
                    <a:cubicBezTo>
                      <a:pt x="206248" y="1244600"/>
                      <a:pt x="197104" y="1261872"/>
                      <a:pt x="197104" y="1267968"/>
                    </a:cubicBezTo>
                    <a:cubicBezTo>
                      <a:pt x="196088" y="1267968"/>
                      <a:pt x="194056" y="1267968"/>
                      <a:pt x="194056" y="1268984"/>
                    </a:cubicBezTo>
                    <a:cubicBezTo>
                      <a:pt x="194056" y="1272032"/>
                      <a:pt x="197104" y="1274064"/>
                      <a:pt x="192024" y="1274064"/>
                    </a:cubicBezTo>
                    <a:lnTo>
                      <a:pt x="187960" y="1283208"/>
                    </a:lnTo>
                    <a:lnTo>
                      <a:pt x="180848" y="1288288"/>
                    </a:lnTo>
                    <a:cubicBezTo>
                      <a:pt x="180848" y="1291336"/>
                      <a:pt x="179832" y="1294384"/>
                      <a:pt x="177800" y="1296416"/>
                    </a:cubicBezTo>
                    <a:cubicBezTo>
                      <a:pt x="176784" y="1301496"/>
                      <a:pt x="172720" y="1307592"/>
                      <a:pt x="168656" y="1310640"/>
                    </a:cubicBezTo>
                    <a:cubicBezTo>
                      <a:pt x="168656" y="1317752"/>
                      <a:pt x="161544" y="1319784"/>
                      <a:pt x="161544" y="1326896"/>
                    </a:cubicBezTo>
                    <a:lnTo>
                      <a:pt x="151384" y="1341120"/>
                    </a:lnTo>
                    <a:cubicBezTo>
                      <a:pt x="151384" y="1344168"/>
                      <a:pt x="149352" y="1346200"/>
                      <a:pt x="145288" y="1346200"/>
                    </a:cubicBezTo>
                    <a:lnTo>
                      <a:pt x="143256" y="1346200"/>
                    </a:lnTo>
                    <a:lnTo>
                      <a:pt x="143256" y="1361440"/>
                    </a:lnTo>
                    <a:cubicBezTo>
                      <a:pt x="132080" y="1361440"/>
                      <a:pt x="134112" y="1385824"/>
                      <a:pt x="123952" y="1385824"/>
                    </a:cubicBezTo>
                    <a:cubicBezTo>
                      <a:pt x="121920" y="1385824"/>
                      <a:pt x="120904" y="1382776"/>
                      <a:pt x="120904" y="1380744"/>
                    </a:cubicBezTo>
                    <a:lnTo>
                      <a:pt x="137160" y="1347216"/>
                    </a:lnTo>
                    <a:cubicBezTo>
                      <a:pt x="137160" y="1341120"/>
                      <a:pt x="139192" y="1334008"/>
                      <a:pt x="143256" y="1328928"/>
                    </a:cubicBezTo>
                    <a:cubicBezTo>
                      <a:pt x="144272" y="1328928"/>
                      <a:pt x="145288" y="1327912"/>
                      <a:pt x="145288" y="1326896"/>
                    </a:cubicBezTo>
                    <a:cubicBezTo>
                      <a:pt x="145288" y="1321816"/>
                      <a:pt x="143256" y="1319784"/>
                      <a:pt x="150368" y="1318768"/>
                    </a:cubicBezTo>
                    <a:cubicBezTo>
                      <a:pt x="150368" y="1309624"/>
                      <a:pt x="153416" y="1303528"/>
                      <a:pt x="156464" y="1295400"/>
                    </a:cubicBezTo>
                    <a:cubicBezTo>
                      <a:pt x="159512" y="1294384"/>
                      <a:pt x="160528" y="1292352"/>
                      <a:pt x="163576" y="1291336"/>
                    </a:cubicBezTo>
                    <a:cubicBezTo>
                      <a:pt x="163576" y="1288288"/>
                      <a:pt x="164592" y="1283208"/>
                      <a:pt x="166624" y="1281176"/>
                    </a:cubicBezTo>
                    <a:lnTo>
                      <a:pt x="161544" y="1274064"/>
                    </a:lnTo>
                    <a:cubicBezTo>
                      <a:pt x="168656" y="1273048"/>
                      <a:pt x="162560" y="1267968"/>
                      <a:pt x="168656" y="1267968"/>
                    </a:cubicBezTo>
                    <a:cubicBezTo>
                      <a:pt x="168656" y="1259840"/>
                      <a:pt x="181864" y="1243584"/>
                      <a:pt x="181864" y="1235456"/>
                    </a:cubicBezTo>
                    <a:lnTo>
                      <a:pt x="181864" y="1234440"/>
                    </a:lnTo>
                    <a:cubicBezTo>
                      <a:pt x="183896" y="1234440"/>
                      <a:pt x="185928" y="1234440"/>
                      <a:pt x="185928" y="1233424"/>
                    </a:cubicBezTo>
                    <a:cubicBezTo>
                      <a:pt x="185928" y="1232408"/>
                      <a:pt x="182880" y="1231392"/>
                      <a:pt x="181864" y="1231392"/>
                    </a:cubicBezTo>
                    <a:cubicBezTo>
                      <a:pt x="181864" y="1230376"/>
                      <a:pt x="181864" y="1228344"/>
                      <a:pt x="179832" y="1228344"/>
                    </a:cubicBezTo>
                    <a:cubicBezTo>
                      <a:pt x="174752" y="1228344"/>
                      <a:pt x="172720" y="1235456"/>
                      <a:pt x="170688" y="1239520"/>
                    </a:cubicBezTo>
                    <a:cubicBezTo>
                      <a:pt x="166624" y="1238504"/>
                      <a:pt x="164592" y="1242568"/>
                      <a:pt x="164592" y="1245616"/>
                    </a:cubicBezTo>
                    <a:lnTo>
                      <a:pt x="164592" y="1247648"/>
                    </a:lnTo>
                    <a:lnTo>
                      <a:pt x="155448" y="1260856"/>
                    </a:lnTo>
                    <a:cubicBezTo>
                      <a:pt x="156464" y="1260856"/>
                      <a:pt x="161544" y="1259840"/>
                      <a:pt x="161544" y="1261872"/>
                    </a:cubicBezTo>
                    <a:cubicBezTo>
                      <a:pt x="161544" y="1263904"/>
                      <a:pt x="158496" y="1265936"/>
                      <a:pt x="158496" y="1268984"/>
                    </a:cubicBezTo>
                    <a:cubicBezTo>
                      <a:pt x="145288" y="1271016"/>
                      <a:pt x="145288" y="1273048"/>
                      <a:pt x="141224" y="1284224"/>
                    </a:cubicBezTo>
                    <a:lnTo>
                      <a:pt x="142240" y="1285240"/>
                    </a:lnTo>
                    <a:lnTo>
                      <a:pt x="141224" y="1291336"/>
                    </a:lnTo>
                    <a:cubicBezTo>
                      <a:pt x="134112" y="1291336"/>
                      <a:pt x="139192" y="1304544"/>
                      <a:pt x="130048" y="1304544"/>
                    </a:cubicBezTo>
                    <a:lnTo>
                      <a:pt x="124968" y="1303528"/>
                    </a:lnTo>
                    <a:cubicBezTo>
                      <a:pt x="121920" y="1304544"/>
                      <a:pt x="120904" y="1308608"/>
                      <a:pt x="120904" y="1311656"/>
                    </a:cubicBezTo>
                    <a:lnTo>
                      <a:pt x="114808" y="1316736"/>
                    </a:lnTo>
                    <a:cubicBezTo>
                      <a:pt x="114808" y="1318768"/>
                      <a:pt x="114808" y="1320800"/>
                      <a:pt x="111760" y="1320800"/>
                    </a:cubicBezTo>
                    <a:cubicBezTo>
                      <a:pt x="109728" y="1320800"/>
                      <a:pt x="107696" y="1318768"/>
                      <a:pt x="106680" y="1317752"/>
                    </a:cubicBezTo>
                    <a:cubicBezTo>
                      <a:pt x="105664" y="1321816"/>
                      <a:pt x="102616" y="1335024"/>
                      <a:pt x="97536" y="1335024"/>
                    </a:cubicBezTo>
                    <a:cubicBezTo>
                      <a:pt x="95504" y="1340104"/>
                      <a:pt x="81280" y="1371600"/>
                      <a:pt x="75184" y="1371600"/>
                    </a:cubicBezTo>
                    <a:cubicBezTo>
                      <a:pt x="74168" y="1371600"/>
                      <a:pt x="74168" y="1369568"/>
                      <a:pt x="74168" y="1368552"/>
                    </a:cubicBezTo>
                    <a:lnTo>
                      <a:pt x="81280" y="1357376"/>
                    </a:lnTo>
                    <a:lnTo>
                      <a:pt x="85344" y="1338072"/>
                    </a:lnTo>
                    <a:cubicBezTo>
                      <a:pt x="82296" y="1347216"/>
                      <a:pt x="77216" y="1359408"/>
                      <a:pt x="70104" y="1365504"/>
                    </a:cubicBezTo>
                    <a:cubicBezTo>
                      <a:pt x="70104" y="1375664"/>
                      <a:pt x="67056" y="1384808"/>
                      <a:pt x="56896" y="1385824"/>
                    </a:cubicBezTo>
                    <a:lnTo>
                      <a:pt x="51816" y="1378712"/>
                    </a:lnTo>
                    <a:cubicBezTo>
                      <a:pt x="49784" y="1382776"/>
                      <a:pt x="30480" y="1416304"/>
                      <a:pt x="30480" y="1420368"/>
                    </a:cubicBezTo>
                    <a:lnTo>
                      <a:pt x="30480" y="1422400"/>
                    </a:lnTo>
                    <a:cubicBezTo>
                      <a:pt x="27432" y="1422400"/>
                      <a:pt x="25400" y="1423416"/>
                      <a:pt x="25400" y="1426464"/>
                    </a:cubicBezTo>
                    <a:lnTo>
                      <a:pt x="25400" y="1428496"/>
                    </a:lnTo>
                    <a:lnTo>
                      <a:pt x="17272" y="1433576"/>
                    </a:lnTo>
                    <a:cubicBezTo>
                      <a:pt x="16256" y="1438656"/>
                      <a:pt x="15240" y="1444752"/>
                      <a:pt x="12192" y="1449832"/>
                    </a:cubicBezTo>
                    <a:lnTo>
                      <a:pt x="11176" y="1445768"/>
                    </a:lnTo>
                    <a:lnTo>
                      <a:pt x="15240" y="1439672"/>
                    </a:lnTo>
                    <a:lnTo>
                      <a:pt x="14224" y="1438656"/>
                    </a:lnTo>
                    <a:cubicBezTo>
                      <a:pt x="11176" y="1438656"/>
                      <a:pt x="2032" y="1456944"/>
                      <a:pt x="0" y="1459992"/>
                    </a:cubicBezTo>
                    <a:cubicBezTo>
                      <a:pt x="0" y="1455928"/>
                      <a:pt x="4064" y="1454912"/>
                      <a:pt x="3048" y="1450848"/>
                    </a:cubicBezTo>
                    <a:cubicBezTo>
                      <a:pt x="3048" y="1442720"/>
                      <a:pt x="10160" y="1430528"/>
                      <a:pt x="14224" y="1423416"/>
                    </a:cubicBezTo>
                    <a:cubicBezTo>
                      <a:pt x="14224" y="1418336"/>
                      <a:pt x="16256" y="1406144"/>
                      <a:pt x="22352" y="1405128"/>
                    </a:cubicBezTo>
                    <a:lnTo>
                      <a:pt x="23368" y="1387856"/>
                    </a:lnTo>
                    <a:cubicBezTo>
                      <a:pt x="23368" y="1382776"/>
                      <a:pt x="22352" y="1376680"/>
                      <a:pt x="27432" y="1373632"/>
                    </a:cubicBezTo>
                    <a:cubicBezTo>
                      <a:pt x="29464" y="1365504"/>
                      <a:pt x="33528" y="1348232"/>
                      <a:pt x="39624" y="1342136"/>
                    </a:cubicBezTo>
                    <a:cubicBezTo>
                      <a:pt x="39624" y="1340104"/>
                      <a:pt x="38608" y="1328928"/>
                      <a:pt x="42672" y="1328928"/>
                    </a:cubicBezTo>
                    <a:lnTo>
                      <a:pt x="44704" y="1320800"/>
                    </a:lnTo>
                    <a:cubicBezTo>
                      <a:pt x="46736" y="1320800"/>
                      <a:pt x="49784" y="1320800"/>
                      <a:pt x="49784" y="1317752"/>
                    </a:cubicBezTo>
                    <a:cubicBezTo>
                      <a:pt x="49784" y="1303528"/>
                      <a:pt x="57912" y="1291336"/>
                      <a:pt x="57912" y="1277112"/>
                    </a:cubicBezTo>
                    <a:lnTo>
                      <a:pt x="56896" y="1263904"/>
                    </a:lnTo>
                    <a:lnTo>
                      <a:pt x="58928" y="1262888"/>
                    </a:lnTo>
                    <a:cubicBezTo>
                      <a:pt x="62992" y="1262888"/>
                      <a:pt x="64008" y="1265936"/>
                      <a:pt x="64008" y="1259840"/>
                    </a:cubicBezTo>
                    <a:lnTo>
                      <a:pt x="74168" y="1238504"/>
                    </a:lnTo>
                    <a:cubicBezTo>
                      <a:pt x="76200" y="1237488"/>
                      <a:pt x="76200" y="1234440"/>
                      <a:pt x="76200" y="1232408"/>
                    </a:cubicBezTo>
                    <a:lnTo>
                      <a:pt x="76200" y="1230376"/>
                    </a:lnTo>
                    <a:cubicBezTo>
                      <a:pt x="80264" y="1230376"/>
                      <a:pt x="83312" y="1226312"/>
                      <a:pt x="83312" y="1222248"/>
                    </a:cubicBezTo>
                    <a:cubicBezTo>
                      <a:pt x="92456" y="1205992"/>
                      <a:pt x="100584" y="1187704"/>
                      <a:pt x="109728" y="1171448"/>
                    </a:cubicBezTo>
                    <a:cubicBezTo>
                      <a:pt x="109728" y="1164336"/>
                      <a:pt x="114808" y="1157224"/>
                      <a:pt x="118872" y="1152144"/>
                    </a:cubicBezTo>
                    <a:cubicBezTo>
                      <a:pt x="118872" y="1150112"/>
                      <a:pt x="118872" y="1146048"/>
                      <a:pt x="121920" y="1146048"/>
                    </a:cubicBezTo>
                    <a:lnTo>
                      <a:pt x="125984" y="1136904"/>
                    </a:lnTo>
                    <a:lnTo>
                      <a:pt x="125984" y="1127760"/>
                    </a:lnTo>
                    <a:cubicBezTo>
                      <a:pt x="128016" y="1127760"/>
                      <a:pt x="133096" y="1128776"/>
                      <a:pt x="133096" y="1125728"/>
                    </a:cubicBezTo>
                    <a:cubicBezTo>
                      <a:pt x="133096" y="1116584"/>
                      <a:pt x="125984" y="1107440"/>
                      <a:pt x="135128" y="1100328"/>
                    </a:cubicBezTo>
                    <a:lnTo>
                      <a:pt x="143256" y="1081024"/>
                    </a:lnTo>
                    <a:cubicBezTo>
                      <a:pt x="150368" y="1081024"/>
                      <a:pt x="144272" y="1063752"/>
                      <a:pt x="150368" y="1063752"/>
                    </a:cubicBezTo>
                    <a:lnTo>
                      <a:pt x="153416" y="1059688"/>
                    </a:lnTo>
                    <a:lnTo>
                      <a:pt x="153416" y="1058672"/>
                    </a:lnTo>
                    <a:cubicBezTo>
                      <a:pt x="157480" y="1044448"/>
                      <a:pt x="164592" y="1031240"/>
                      <a:pt x="170688" y="1018032"/>
                    </a:cubicBezTo>
                    <a:cubicBezTo>
                      <a:pt x="175768" y="1018032"/>
                      <a:pt x="170688" y="1010920"/>
                      <a:pt x="177800" y="1010920"/>
                    </a:cubicBezTo>
                    <a:lnTo>
                      <a:pt x="184912" y="1006856"/>
                    </a:lnTo>
                    <a:cubicBezTo>
                      <a:pt x="184912" y="1003808"/>
                      <a:pt x="184912" y="999744"/>
                      <a:pt x="186944" y="997712"/>
                    </a:cubicBezTo>
                    <a:cubicBezTo>
                      <a:pt x="185928" y="989584"/>
                      <a:pt x="194056" y="986536"/>
                      <a:pt x="194056" y="978408"/>
                    </a:cubicBezTo>
                    <a:lnTo>
                      <a:pt x="203200" y="963168"/>
                    </a:lnTo>
                    <a:cubicBezTo>
                      <a:pt x="202184" y="956056"/>
                      <a:pt x="209296" y="950976"/>
                      <a:pt x="209296" y="943864"/>
                    </a:cubicBezTo>
                    <a:cubicBezTo>
                      <a:pt x="216408" y="943864"/>
                      <a:pt x="211328" y="928624"/>
                      <a:pt x="221488" y="928624"/>
                    </a:cubicBezTo>
                    <a:lnTo>
                      <a:pt x="222504" y="920496"/>
                    </a:lnTo>
                    <a:lnTo>
                      <a:pt x="229616" y="916432"/>
                    </a:lnTo>
                    <a:cubicBezTo>
                      <a:pt x="229616" y="913384"/>
                      <a:pt x="230632" y="909320"/>
                      <a:pt x="230632" y="906272"/>
                    </a:cubicBezTo>
                    <a:lnTo>
                      <a:pt x="235712" y="906272"/>
                    </a:lnTo>
                    <a:lnTo>
                      <a:pt x="237744" y="904240"/>
                    </a:lnTo>
                    <a:cubicBezTo>
                      <a:pt x="237744" y="894080"/>
                      <a:pt x="230632" y="884936"/>
                      <a:pt x="239776" y="875792"/>
                    </a:cubicBezTo>
                    <a:lnTo>
                      <a:pt x="248920" y="854456"/>
                    </a:lnTo>
                    <a:cubicBezTo>
                      <a:pt x="257048" y="854456"/>
                      <a:pt x="250952" y="835152"/>
                      <a:pt x="257048" y="835152"/>
                    </a:cubicBezTo>
                    <a:lnTo>
                      <a:pt x="280416" y="784352"/>
                    </a:lnTo>
                    <a:cubicBezTo>
                      <a:pt x="282448" y="784352"/>
                      <a:pt x="283464" y="783336"/>
                      <a:pt x="283464" y="781304"/>
                    </a:cubicBezTo>
                    <a:cubicBezTo>
                      <a:pt x="283464" y="778256"/>
                      <a:pt x="284480" y="776224"/>
                      <a:pt x="287528" y="776224"/>
                    </a:cubicBezTo>
                    <a:cubicBezTo>
                      <a:pt x="287528" y="773176"/>
                      <a:pt x="290576" y="772160"/>
                      <a:pt x="293624" y="772160"/>
                    </a:cubicBezTo>
                    <a:lnTo>
                      <a:pt x="295656" y="772160"/>
                    </a:lnTo>
                    <a:cubicBezTo>
                      <a:pt x="295656" y="768096"/>
                      <a:pt x="295656" y="764032"/>
                      <a:pt x="297688" y="760984"/>
                    </a:cubicBezTo>
                    <a:cubicBezTo>
                      <a:pt x="296672" y="751840"/>
                      <a:pt x="305816" y="747776"/>
                      <a:pt x="305816" y="739648"/>
                    </a:cubicBezTo>
                    <a:lnTo>
                      <a:pt x="315976" y="722376"/>
                    </a:lnTo>
                    <a:cubicBezTo>
                      <a:pt x="314960" y="714248"/>
                      <a:pt x="323088" y="709168"/>
                      <a:pt x="323088" y="701040"/>
                    </a:cubicBezTo>
                    <a:cubicBezTo>
                      <a:pt x="331216" y="701040"/>
                      <a:pt x="325120" y="684784"/>
                      <a:pt x="336296" y="684784"/>
                    </a:cubicBezTo>
                    <a:lnTo>
                      <a:pt x="338328" y="674624"/>
                    </a:lnTo>
                    <a:cubicBezTo>
                      <a:pt x="340360" y="674624"/>
                      <a:pt x="345440" y="673608"/>
                      <a:pt x="345440" y="670560"/>
                    </a:cubicBezTo>
                    <a:cubicBezTo>
                      <a:pt x="345440" y="667512"/>
                      <a:pt x="344424" y="663448"/>
                      <a:pt x="348488" y="663448"/>
                    </a:cubicBezTo>
                    <a:cubicBezTo>
                      <a:pt x="350520" y="663448"/>
                      <a:pt x="352552" y="664464"/>
                      <a:pt x="352552" y="662432"/>
                    </a:cubicBezTo>
                    <a:cubicBezTo>
                      <a:pt x="352552" y="656336"/>
                      <a:pt x="356616" y="656336"/>
                      <a:pt x="356616" y="650240"/>
                    </a:cubicBezTo>
                    <a:cubicBezTo>
                      <a:pt x="361696" y="642112"/>
                      <a:pt x="368808" y="633984"/>
                      <a:pt x="370840" y="624840"/>
                    </a:cubicBezTo>
                    <a:cubicBezTo>
                      <a:pt x="372872" y="624840"/>
                      <a:pt x="374904" y="623824"/>
                      <a:pt x="374904" y="621792"/>
                    </a:cubicBezTo>
                    <a:cubicBezTo>
                      <a:pt x="374904" y="618744"/>
                      <a:pt x="373888" y="616712"/>
                      <a:pt x="377952" y="616712"/>
                    </a:cubicBezTo>
                    <a:lnTo>
                      <a:pt x="377952" y="606552"/>
                    </a:lnTo>
                    <a:cubicBezTo>
                      <a:pt x="402336" y="578104"/>
                      <a:pt x="413512" y="543560"/>
                      <a:pt x="435864" y="516128"/>
                    </a:cubicBezTo>
                    <a:cubicBezTo>
                      <a:pt x="435864" y="510032"/>
                      <a:pt x="439928" y="500888"/>
                      <a:pt x="447040" y="499872"/>
                    </a:cubicBezTo>
                    <a:lnTo>
                      <a:pt x="445008" y="485648"/>
                    </a:lnTo>
                    <a:cubicBezTo>
                      <a:pt x="454152" y="482600"/>
                      <a:pt x="453136" y="486664"/>
                      <a:pt x="453136" y="476504"/>
                    </a:cubicBezTo>
                    <a:cubicBezTo>
                      <a:pt x="455168" y="476504"/>
                      <a:pt x="457200" y="475488"/>
                      <a:pt x="457200" y="473456"/>
                    </a:cubicBezTo>
                    <a:cubicBezTo>
                      <a:pt x="457200" y="471424"/>
                      <a:pt x="457200" y="469392"/>
                      <a:pt x="460248" y="469392"/>
                    </a:cubicBezTo>
                    <a:lnTo>
                      <a:pt x="463296" y="461264"/>
                    </a:lnTo>
                    <a:lnTo>
                      <a:pt x="468376" y="458216"/>
                    </a:lnTo>
                    <a:cubicBezTo>
                      <a:pt x="470408" y="453136"/>
                      <a:pt x="471424" y="447040"/>
                      <a:pt x="471424" y="441960"/>
                    </a:cubicBezTo>
                    <a:lnTo>
                      <a:pt x="481584" y="424688"/>
                    </a:lnTo>
                    <a:cubicBezTo>
                      <a:pt x="484632" y="422656"/>
                      <a:pt x="487680" y="419608"/>
                      <a:pt x="489712" y="416560"/>
                    </a:cubicBezTo>
                    <a:cubicBezTo>
                      <a:pt x="489712" y="412496"/>
                      <a:pt x="493776" y="412496"/>
                      <a:pt x="493776" y="408432"/>
                    </a:cubicBezTo>
                    <a:cubicBezTo>
                      <a:pt x="493776" y="400304"/>
                      <a:pt x="504952" y="399288"/>
                      <a:pt x="504952" y="392176"/>
                    </a:cubicBezTo>
                    <a:lnTo>
                      <a:pt x="508000" y="385064"/>
                    </a:lnTo>
                    <a:cubicBezTo>
                      <a:pt x="508000" y="374904"/>
                      <a:pt x="516128" y="363728"/>
                      <a:pt x="522224" y="355600"/>
                    </a:cubicBezTo>
                    <a:cubicBezTo>
                      <a:pt x="522224" y="349504"/>
                      <a:pt x="533400" y="346456"/>
                      <a:pt x="538480" y="345440"/>
                    </a:cubicBezTo>
                    <a:lnTo>
                      <a:pt x="538480" y="336296"/>
                    </a:lnTo>
                    <a:cubicBezTo>
                      <a:pt x="540512" y="336296"/>
                      <a:pt x="544576" y="337312"/>
                      <a:pt x="544576" y="333248"/>
                    </a:cubicBezTo>
                    <a:lnTo>
                      <a:pt x="544576" y="320040"/>
                    </a:lnTo>
                    <a:lnTo>
                      <a:pt x="548640" y="316992"/>
                    </a:lnTo>
                    <a:lnTo>
                      <a:pt x="556768" y="321056"/>
                    </a:lnTo>
                    <a:cubicBezTo>
                      <a:pt x="556768" y="324104"/>
                      <a:pt x="555752" y="328168"/>
                      <a:pt x="552704" y="329184"/>
                    </a:cubicBezTo>
                    <a:lnTo>
                      <a:pt x="557784" y="337312"/>
                    </a:lnTo>
                    <a:cubicBezTo>
                      <a:pt x="559816" y="335280"/>
                      <a:pt x="560832" y="332232"/>
                      <a:pt x="560832" y="329184"/>
                    </a:cubicBezTo>
                    <a:lnTo>
                      <a:pt x="560832" y="327152"/>
                    </a:lnTo>
                    <a:cubicBezTo>
                      <a:pt x="563880" y="327152"/>
                      <a:pt x="568960" y="328168"/>
                      <a:pt x="570992" y="330200"/>
                    </a:cubicBezTo>
                    <a:cubicBezTo>
                      <a:pt x="575056" y="330200"/>
                      <a:pt x="577088" y="330200"/>
                      <a:pt x="577088" y="326136"/>
                    </a:cubicBezTo>
                    <a:lnTo>
                      <a:pt x="577088" y="323088"/>
                    </a:lnTo>
                    <a:cubicBezTo>
                      <a:pt x="579120" y="325120"/>
                      <a:pt x="585216" y="330200"/>
                      <a:pt x="585216" y="324104"/>
                    </a:cubicBezTo>
                    <a:lnTo>
                      <a:pt x="585216" y="322072"/>
                    </a:lnTo>
                    <a:lnTo>
                      <a:pt x="601472" y="310896"/>
                    </a:lnTo>
                    <a:lnTo>
                      <a:pt x="600456" y="300736"/>
                    </a:lnTo>
                    <a:cubicBezTo>
                      <a:pt x="603504" y="298704"/>
                      <a:pt x="605536" y="295656"/>
                      <a:pt x="607568" y="292608"/>
                    </a:cubicBezTo>
                    <a:cubicBezTo>
                      <a:pt x="607568" y="289560"/>
                      <a:pt x="609600" y="288544"/>
                      <a:pt x="612648" y="288544"/>
                    </a:cubicBezTo>
                    <a:cubicBezTo>
                      <a:pt x="616712" y="288544"/>
                      <a:pt x="621792" y="290576"/>
                      <a:pt x="625856" y="292608"/>
                    </a:cubicBezTo>
                    <a:cubicBezTo>
                      <a:pt x="632968" y="288544"/>
                      <a:pt x="627888" y="280416"/>
                      <a:pt x="639064" y="280416"/>
                    </a:cubicBezTo>
                    <a:lnTo>
                      <a:pt x="645160" y="261112"/>
                    </a:lnTo>
                    <a:lnTo>
                      <a:pt x="651256" y="269240"/>
                    </a:lnTo>
                    <a:cubicBezTo>
                      <a:pt x="650240" y="270256"/>
                      <a:pt x="645160" y="278384"/>
                      <a:pt x="649224" y="278384"/>
                    </a:cubicBezTo>
                    <a:lnTo>
                      <a:pt x="650240" y="278384"/>
                    </a:lnTo>
                    <a:cubicBezTo>
                      <a:pt x="650240" y="281432"/>
                      <a:pt x="649224" y="294640"/>
                      <a:pt x="654304" y="294640"/>
                    </a:cubicBezTo>
                    <a:cubicBezTo>
                      <a:pt x="664464" y="294640"/>
                      <a:pt x="658368" y="301752"/>
                      <a:pt x="662432" y="301752"/>
                    </a:cubicBezTo>
                    <a:cubicBezTo>
                      <a:pt x="664464" y="301752"/>
                      <a:pt x="666496" y="299720"/>
                      <a:pt x="667512" y="297688"/>
                    </a:cubicBezTo>
                    <a:lnTo>
                      <a:pt x="675640" y="294640"/>
                    </a:lnTo>
                    <a:cubicBezTo>
                      <a:pt x="679704" y="290576"/>
                      <a:pt x="686816" y="283464"/>
                      <a:pt x="692912" y="283464"/>
                    </a:cubicBezTo>
                    <a:cubicBezTo>
                      <a:pt x="694944" y="283464"/>
                      <a:pt x="695960" y="286512"/>
                      <a:pt x="695960" y="288544"/>
                    </a:cubicBezTo>
                    <a:cubicBezTo>
                      <a:pt x="701040" y="288544"/>
                      <a:pt x="704088" y="287528"/>
                      <a:pt x="704088" y="293624"/>
                    </a:cubicBezTo>
                    <a:cubicBezTo>
                      <a:pt x="707136" y="294640"/>
                      <a:pt x="708152" y="298704"/>
                      <a:pt x="708152" y="300736"/>
                    </a:cubicBezTo>
                    <a:lnTo>
                      <a:pt x="730504" y="308864"/>
                    </a:lnTo>
                    <a:cubicBezTo>
                      <a:pt x="730504" y="312928"/>
                      <a:pt x="733552" y="313944"/>
                      <a:pt x="737616" y="313944"/>
                    </a:cubicBezTo>
                    <a:lnTo>
                      <a:pt x="738632" y="313944"/>
                    </a:lnTo>
                    <a:cubicBezTo>
                      <a:pt x="738632" y="316992"/>
                      <a:pt x="738632" y="322072"/>
                      <a:pt x="741680" y="325120"/>
                    </a:cubicBezTo>
                    <a:cubicBezTo>
                      <a:pt x="751840" y="325120"/>
                      <a:pt x="752856" y="330200"/>
                      <a:pt x="757936" y="338328"/>
                    </a:cubicBezTo>
                    <a:lnTo>
                      <a:pt x="767080" y="345440"/>
                    </a:lnTo>
                    <a:cubicBezTo>
                      <a:pt x="775208" y="347472"/>
                      <a:pt x="773176" y="376936"/>
                      <a:pt x="773176" y="382016"/>
                    </a:cubicBezTo>
                    <a:cubicBezTo>
                      <a:pt x="773176" y="383032"/>
                      <a:pt x="773176" y="387096"/>
                      <a:pt x="771144" y="387096"/>
                    </a:cubicBezTo>
                    <a:lnTo>
                      <a:pt x="766064" y="386080"/>
                    </a:lnTo>
                    <a:lnTo>
                      <a:pt x="767080" y="402336"/>
                    </a:lnTo>
                    <a:cubicBezTo>
                      <a:pt x="763016" y="402336"/>
                      <a:pt x="763016" y="408432"/>
                      <a:pt x="763016" y="410464"/>
                    </a:cubicBezTo>
                    <a:lnTo>
                      <a:pt x="763016" y="415544"/>
                    </a:lnTo>
                    <a:cubicBezTo>
                      <a:pt x="767080" y="414528"/>
                      <a:pt x="775208" y="410464"/>
                      <a:pt x="775208" y="417576"/>
                    </a:cubicBezTo>
                    <a:cubicBezTo>
                      <a:pt x="775208" y="422656"/>
                      <a:pt x="775208" y="428752"/>
                      <a:pt x="780288" y="431800"/>
                    </a:cubicBezTo>
                    <a:lnTo>
                      <a:pt x="780288" y="445008"/>
                    </a:lnTo>
                    <a:lnTo>
                      <a:pt x="776224" y="452120"/>
                    </a:lnTo>
                    <a:cubicBezTo>
                      <a:pt x="776224" y="485648"/>
                      <a:pt x="774192" y="522224"/>
                      <a:pt x="774192" y="553720"/>
                    </a:cubicBezTo>
                    <a:cubicBezTo>
                      <a:pt x="774192" y="557784"/>
                      <a:pt x="777240" y="557784"/>
                      <a:pt x="780288" y="557784"/>
                    </a:cubicBezTo>
                    <a:cubicBezTo>
                      <a:pt x="783336" y="573024"/>
                      <a:pt x="785368" y="589280"/>
                      <a:pt x="785368" y="605536"/>
                    </a:cubicBezTo>
                    <a:cubicBezTo>
                      <a:pt x="773176" y="611632"/>
                      <a:pt x="789432" y="665480"/>
                      <a:pt x="789432" y="678688"/>
                    </a:cubicBezTo>
                    <a:cubicBezTo>
                      <a:pt x="789432" y="682752"/>
                      <a:pt x="788416" y="700024"/>
                      <a:pt x="794512" y="700024"/>
                    </a:cubicBezTo>
                    <a:cubicBezTo>
                      <a:pt x="797560" y="700024"/>
                      <a:pt x="801624" y="696976"/>
                      <a:pt x="803656" y="695960"/>
                    </a:cubicBezTo>
                    <a:lnTo>
                      <a:pt x="801624" y="687832"/>
                    </a:lnTo>
                    <a:lnTo>
                      <a:pt x="805688" y="683768"/>
                    </a:lnTo>
                    <a:cubicBezTo>
                      <a:pt x="805688" y="676656"/>
                      <a:pt x="810768" y="669544"/>
                      <a:pt x="814832" y="664464"/>
                    </a:cubicBezTo>
                    <a:cubicBezTo>
                      <a:pt x="815848" y="657352"/>
                      <a:pt x="814832" y="649224"/>
                      <a:pt x="823976" y="648208"/>
                    </a:cubicBezTo>
                    <a:lnTo>
                      <a:pt x="823976" y="631952"/>
                    </a:lnTo>
                    <a:lnTo>
                      <a:pt x="828040" y="628904"/>
                    </a:lnTo>
                    <a:lnTo>
                      <a:pt x="831088" y="622808"/>
                    </a:lnTo>
                    <a:cubicBezTo>
                      <a:pt x="834136" y="621792"/>
                      <a:pt x="835152" y="618744"/>
                      <a:pt x="835152" y="615696"/>
                    </a:cubicBezTo>
                    <a:lnTo>
                      <a:pt x="841248" y="604520"/>
                    </a:lnTo>
                    <a:cubicBezTo>
                      <a:pt x="840232" y="595376"/>
                      <a:pt x="848360" y="594360"/>
                      <a:pt x="848360" y="585216"/>
                    </a:cubicBezTo>
                    <a:lnTo>
                      <a:pt x="848360" y="584200"/>
                    </a:lnTo>
                    <a:lnTo>
                      <a:pt x="864616" y="569976"/>
                    </a:lnTo>
                    <a:cubicBezTo>
                      <a:pt x="863600" y="562864"/>
                      <a:pt x="866648" y="559816"/>
                      <a:pt x="866648" y="553720"/>
                    </a:cubicBezTo>
                    <a:lnTo>
                      <a:pt x="866648" y="550672"/>
                    </a:lnTo>
                    <a:cubicBezTo>
                      <a:pt x="869696" y="548640"/>
                      <a:pt x="870712" y="544576"/>
                      <a:pt x="870712" y="541528"/>
                    </a:cubicBezTo>
                    <a:lnTo>
                      <a:pt x="879856" y="536448"/>
                    </a:lnTo>
                    <a:lnTo>
                      <a:pt x="887984" y="516128"/>
                    </a:lnTo>
                    <a:cubicBezTo>
                      <a:pt x="886968" y="512064"/>
                      <a:pt x="889000" y="509016"/>
                      <a:pt x="893064" y="508000"/>
                    </a:cubicBezTo>
                    <a:cubicBezTo>
                      <a:pt x="893064" y="500888"/>
                      <a:pt x="893064" y="499872"/>
                      <a:pt x="900176" y="499872"/>
                    </a:cubicBezTo>
                    <a:cubicBezTo>
                      <a:pt x="901192" y="494792"/>
                      <a:pt x="904240" y="480568"/>
                      <a:pt x="911352" y="480568"/>
                    </a:cubicBezTo>
                    <a:cubicBezTo>
                      <a:pt x="910336" y="472440"/>
                      <a:pt x="917448" y="466344"/>
                      <a:pt x="917448" y="458216"/>
                    </a:cubicBezTo>
                    <a:lnTo>
                      <a:pt x="917448" y="457200"/>
                    </a:lnTo>
                    <a:cubicBezTo>
                      <a:pt x="924560" y="451104"/>
                      <a:pt x="929640" y="439928"/>
                      <a:pt x="937768" y="435864"/>
                    </a:cubicBezTo>
                    <a:cubicBezTo>
                      <a:pt x="939800" y="435864"/>
                      <a:pt x="941832" y="434848"/>
                      <a:pt x="941832" y="432816"/>
                    </a:cubicBezTo>
                    <a:cubicBezTo>
                      <a:pt x="941832" y="430784"/>
                      <a:pt x="940816" y="427736"/>
                      <a:pt x="939800" y="425704"/>
                    </a:cubicBezTo>
                    <a:cubicBezTo>
                      <a:pt x="945896" y="422656"/>
                      <a:pt x="940816" y="411480"/>
                      <a:pt x="949960" y="411480"/>
                    </a:cubicBezTo>
                    <a:lnTo>
                      <a:pt x="950976" y="411480"/>
                    </a:lnTo>
                    <a:cubicBezTo>
                      <a:pt x="950976" y="405384"/>
                      <a:pt x="956056" y="392176"/>
                      <a:pt x="963168" y="391160"/>
                    </a:cubicBezTo>
                    <a:cubicBezTo>
                      <a:pt x="962152" y="382016"/>
                      <a:pt x="970280" y="378968"/>
                      <a:pt x="970280" y="370840"/>
                    </a:cubicBezTo>
                    <a:cubicBezTo>
                      <a:pt x="973328" y="368808"/>
                      <a:pt x="974344" y="363728"/>
                      <a:pt x="974344" y="359664"/>
                    </a:cubicBezTo>
                    <a:cubicBezTo>
                      <a:pt x="977392" y="354584"/>
                      <a:pt x="982472" y="349504"/>
                      <a:pt x="987552" y="346456"/>
                    </a:cubicBezTo>
                    <a:lnTo>
                      <a:pt x="992632" y="335280"/>
                    </a:lnTo>
                    <a:cubicBezTo>
                      <a:pt x="994664" y="335280"/>
                      <a:pt x="995680" y="334264"/>
                      <a:pt x="995680" y="332232"/>
                    </a:cubicBezTo>
                    <a:cubicBezTo>
                      <a:pt x="995680" y="330200"/>
                      <a:pt x="995680" y="327152"/>
                      <a:pt x="999744" y="327152"/>
                    </a:cubicBezTo>
                    <a:lnTo>
                      <a:pt x="1004824" y="320040"/>
                    </a:lnTo>
                    <a:lnTo>
                      <a:pt x="1003808" y="316992"/>
                    </a:lnTo>
                    <a:cubicBezTo>
                      <a:pt x="1006856" y="315976"/>
                      <a:pt x="1007872" y="311912"/>
                      <a:pt x="1007872" y="308864"/>
                    </a:cubicBezTo>
                    <a:cubicBezTo>
                      <a:pt x="1014984" y="300736"/>
                      <a:pt x="1017016" y="292608"/>
                      <a:pt x="1025144" y="284480"/>
                    </a:cubicBezTo>
                    <a:cubicBezTo>
                      <a:pt x="1025144" y="280416"/>
                      <a:pt x="1027176" y="276352"/>
                      <a:pt x="1030224" y="273304"/>
                    </a:cubicBezTo>
                    <a:cubicBezTo>
                      <a:pt x="1033272" y="263144"/>
                      <a:pt x="1036320" y="249936"/>
                      <a:pt x="1047496" y="244856"/>
                    </a:cubicBezTo>
                    <a:lnTo>
                      <a:pt x="1052576" y="234696"/>
                    </a:lnTo>
                    <a:cubicBezTo>
                      <a:pt x="1051560" y="230632"/>
                      <a:pt x="1054608" y="227584"/>
                      <a:pt x="1058672" y="227584"/>
                    </a:cubicBezTo>
                    <a:lnTo>
                      <a:pt x="1064768" y="219456"/>
                    </a:lnTo>
                    <a:cubicBezTo>
                      <a:pt x="1064768" y="205232"/>
                      <a:pt x="1085088" y="185928"/>
                      <a:pt x="1089152" y="168656"/>
                    </a:cubicBezTo>
                    <a:cubicBezTo>
                      <a:pt x="1091184" y="168656"/>
                      <a:pt x="1095248" y="169672"/>
                      <a:pt x="1095248" y="166624"/>
                    </a:cubicBezTo>
                    <a:lnTo>
                      <a:pt x="1094232" y="161544"/>
                    </a:lnTo>
                    <a:cubicBezTo>
                      <a:pt x="1098296" y="161544"/>
                      <a:pt x="1102360" y="158496"/>
                      <a:pt x="1102360" y="154432"/>
                    </a:cubicBezTo>
                    <a:lnTo>
                      <a:pt x="1113536" y="139192"/>
                    </a:lnTo>
                    <a:cubicBezTo>
                      <a:pt x="1116584" y="139192"/>
                      <a:pt x="1148080" y="96520"/>
                      <a:pt x="1150112" y="94488"/>
                    </a:cubicBezTo>
                    <a:lnTo>
                      <a:pt x="1153160" y="86360"/>
                    </a:lnTo>
                    <a:lnTo>
                      <a:pt x="1160272" y="80264"/>
                    </a:lnTo>
                    <a:cubicBezTo>
                      <a:pt x="1161288" y="79248"/>
                      <a:pt x="1162304" y="74168"/>
                      <a:pt x="1164336" y="74168"/>
                    </a:cubicBezTo>
                    <a:cubicBezTo>
                      <a:pt x="1165352" y="74168"/>
                      <a:pt x="1166368" y="75184"/>
                      <a:pt x="1166368" y="76200"/>
                    </a:cubicBezTo>
                    <a:lnTo>
                      <a:pt x="1172464" y="71120"/>
                    </a:lnTo>
                    <a:cubicBezTo>
                      <a:pt x="1170432" y="70104"/>
                      <a:pt x="1168400" y="67056"/>
                      <a:pt x="1168400" y="65024"/>
                    </a:cubicBezTo>
                    <a:cubicBezTo>
                      <a:pt x="1168400" y="62992"/>
                      <a:pt x="1170432" y="61976"/>
                      <a:pt x="1172464" y="61976"/>
                    </a:cubicBezTo>
                    <a:lnTo>
                      <a:pt x="1172464" y="58928"/>
                    </a:lnTo>
                    <a:lnTo>
                      <a:pt x="1177544" y="61976"/>
                    </a:lnTo>
                    <a:cubicBezTo>
                      <a:pt x="1178560" y="61976"/>
                      <a:pt x="1179576" y="61976"/>
                      <a:pt x="1179576" y="60960"/>
                    </a:cubicBezTo>
                    <a:cubicBezTo>
                      <a:pt x="1179576" y="58928"/>
                      <a:pt x="1177544" y="58928"/>
                      <a:pt x="1176528" y="57912"/>
                    </a:cubicBezTo>
                    <a:cubicBezTo>
                      <a:pt x="1184656" y="44704"/>
                      <a:pt x="1204976" y="27432"/>
                      <a:pt x="1209040" y="15240"/>
                    </a:cubicBezTo>
                    <a:cubicBezTo>
                      <a:pt x="1216152" y="15240"/>
                      <a:pt x="1216152" y="0"/>
                      <a:pt x="122326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Road Rage" pitchFamily="2" charset="0"/>
                </a:endParaRPr>
              </a:p>
            </p:txBody>
          </p:sp>
        </p:grpSp>
        <p:sp>
          <p:nvSpPr>
            <p:cNvPr id="34" name="Google Shape;121;g19f17829e9f_7_1">
              <a:extLst>
                <a:ext uri="{FF2B5EF4-FFF2-40B4-BE49-F238E27FC236}">
                  <a16:creationId xmlns:a16="http://schemas.microsoft.com/office/drawing/2014/main" id="{3C9282C9-8736-D801-A2E7-3802601F7491}"/>
                </a:ext>
              </a:extLst>
            </p:cNvPr>
            <p:cNvSpPr/>
            <p:nvPr/>
          </p:nvSpPr>
          <p:spPr>
            <a:xfrm>
              <a:off x="955984" y="3362427"/>
              <a:ext cx="3267117" cy="850278"/>
            </a:xfrm>
            <a:prstGeom prst="roundRect">
              <a:avLst>
                <a:gd name="adj" fmla="val 16667"/>
              </a:avLst>
            </a:prstGeom>
            <a:solidFill>
              <a:schemeClr val="accent4">
                <a:lumMod val="75000"/>
              </a:schemeClr>
            </a:solidFill>
            <a:ln w="9525" cap="flat" cmpd="sng">
              <a:solidFill>
                <a:schemeClr val="bg2">
                  <a:lumMod val="60000"/>
                  <a:lumOff val="40000"/>
                </a:schemeClr>
              </a:solidFill>
              <a:prstDash val="solid"/>
              <a:round/>
              <a:headEnd type="none" w="sm" len="sm"/>
              <a:tailEnd type="none" w="sm" len="sm"/>
            </a:ln>
          </p:spPr>
          <p:txBody>
            <a:bodyPr spcFirstLastPara="1" wrap="square" lIns="68569" tIns="68569" rIns="68569" bIns="68569" anchor="t" anchorCtr="0">
              <a:noAutofit/>
            </a:bodyPr>
            <a:lstStyle/>
            <a:p>
              <a:pPr algn="ctr">
                <a:buClr>
                  <a:schemeClr val="dk1"/>
                </a:buClr>
                <a:buSzPts val="1400"/>
              </a:pPr>
              <a:r>
                <a:rPr lang="en-US" sz="1350" b="1" dirty="0">
                  <a:solidFill>
                    <a:schemeClr val="lt1"/>
                  </a:solidFill>
                  <a:ea typeface="Times New Roman"/>
                </a:rPr>
                <a:t>Ms. TE </a:t>
              </a:r>
              <a:r>
                <a:rPr lang="en-US" sz="1350" b="1" dirty="0" err="1">
                  <a:solidFill>
                    <a:schemeClr val="lt1"/>
                  </a:solidFill>
                  <a:ea typeface="Times New Roman"/>
                </a:rPr>
                <a:t>Sonita</a:t>
              </a:r>
              <a:endParaRPr lang="en-US" sz="1350" b="1" dirty="0">
                <a:solidFill>
                  <a:schemeClr val="lt1"/>
                </a:solidFill>
                <a:ea typeface="Times New Roman"/>
              </a:endParaRPr>
            </a:p>
            <a:p>
              <a:pPr algn="ctr">
                <a:buClr>
                  <a:schemeClr val="dk1"/>
                </a:buClr>
                <a:buSzPts val="1400"/>
              </a:pPr>
              <a:r>
                <a:rPr lang="en-US" sz="1350" dirty="0">
                  <a:solidFill>
                    <a:schemeClr val="lt1"/>
                  </a:solidFill>
                  <a:ea typeface="Times New Roman"/>
                </a:rPr>
                <a:t>Program Coordinator of Department of Computer Science at CADT </a:t>
              </a:r>
              <a:endParaRPr sz="1350" dirty="0">
                <a:solidFill>
                  <a:schemeClr val="lt1"/>
                </a:solidFill>
                <a:ea typeface="Times New Roman"/>
              </a:endParaRPr>
            </a:p>
          </p:txBody>
        </p:sp>
      </p:grpSp>
      <p:pic>
        <p:nvPicPr>
          <p:cNvPr id="4" name="Picture 2">
            <a:extLst>
              <a:ext uri="{FF2B5EF4-FFF2-40B4-BE49-F238E27FC236}">
                <a16:creationId xmlns:a16="http://schemas.microsoft.com/office/drawing/2014/main" id="{A5DBD1AF-D8AB-72C4-8A30-F884D415F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782" y="163226"/>
            <a:ext cx="2486350" cy="920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061">
            <a:extLst>
              <a:ext uri="{FF2B5EF4-FFF2-40B4-BE49-F238E27FC236}">
                <a16:creationId xmlns:a16="http://schemas.microsoft.com/office/drawing/2014/main" id="{FCD23130-0F37-8330-6DC8-6E957BF6D460}"/>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2</a:t>
            </a:fld>
            <a:endParaRPr lang="en-US" altLang="en-US" sz="900" dirty="0"/>
          </a:p>
        </p:txBody>
      </p:sp>
      <p:sp>
        <p:nvSpPr>
          <p:cNvPr id="16" name="Google Shape;121;g19f17829e9f_7_1">
            <a:extLst>
              <a:ext uri="{FF2B5EF4-FFF2-40B4-BE49-F238E27FC236}">
                <a16:creationId xmlns:a16="http://schemas.microsoft.com/office/drawing/2014/main" id="{E990670F-3149-5EE0-BF42-81DBD7F3F5BE}"/>
              </a:ext>
            </a:extLst>
          </p:cNvPr>
          <p:cNvSpPr/>
          <p:nvPr/>
        </p:nvSpPr>
        <p:spPr>
          <a:xfrm>
            <a:off x="562570" y="4299479"/>
            <a:ext cx="3267117" cy="757337"/>
          </a:xfrm>
          <a:prstGeom prst="roundRect">
            <a:avLst>
              <a:gd name="adj" fmla="val 16667"/>
            </a:avLst>
          </a:prstGeom>
          <a:solidFill>
            <a:schemeClr val="bg2"/>
          </a:solidFill>
          <a:ln w="9525" cap="flat" cmpd="sng">
            <a:solidFill>
              <a:schemeClr val="bg2">
                <a:lumMod val="60000"/>
                <a:lumOff val="40000"/>
              </a:schemeClr>
            </a:solidFill>
            <a:prstDash val="solid"/>
            <a:round/>
            <a:headEnd type="none" w="sm" len="sm"/>
            <a:tailEnd type="none" w="sm" len="sm"/>
          </a:ln>
        </p:spPr>
        <p:txBody>
          <a:bodyPr spcFirstLastPara="1" wrap="square" lIns="68569" tIns="68569" rIns="68569" bIns="68569" anchor="t" anchorCtr="0">
            <a:noAutofit/>
          </a:bodyPr>
          <a:lstStyle/>
          <a:p>
            <a:pPr algn="ctr">
              <a:buClr>
                <a:schemeClr val="dk1"/>
              </a:buClr>
              <a:buSzPts val="1400"/>
            </a:pPr>
            <a:r>
              <a:rPr lang="en-US" sz="1350" b="1" dirty="0">
                <a:solidFill>
                  <a:schemeClr val="lt1"/>
                </a:solidFill>
                <a:ea typeface="Times New Roman"/>
              </a:rPr>
              <a:t>Doctor of Philosophy - PhD in Data Science , Japan</a:t>
            </a:r>
            <a:endParaRPr lang="en-US" sz="1350" dirty="0">
              <a:solidFill>
                <a:schemeClr val="lt1"/>
              </a:solidFill>
              <a:ea typeface="Times New Roman"/>
            </a:endParaRPr>
          </a:p>
        </p:txBody>
      </p:sp>
      <p:sp>
        <p:nvSpPr>
          <p:cNvPr id="17" name="Google Shape;121;g19f17829e9f_7_1">
            <a:extLst>
              <a:ext uri="{FF2B5EF4-FFF2-40B4-BE49-F238E27FC236}">
                <a16:creationId xmlns:a16="http://schemas.microsoft.com/office/drawing/2014/main" id="{FC047E66-E8E7-2310-DBB1-7E2564F16DCF}"/>
              </a:ext>
            </a:extLst>
          </p:cNvPr>
          <p:cNvSpPr/>
          <p:nvPr/>
        </p:nvSpPr>
        <p:spPr>
          <a:xfrm>
            <a:off x="5150804" y="4254987"/>
            <a:ext cx="3267117" cy="805261"/>
          </a:xfrm>
          <a:prstGeom prst="roundRect">
            <a:avLst>
              <a:gd name="adj" fmla="val 16667"/>
            </a:avLst>
          </a:prstGeom>
          <a:solidFill>
            <a:schemeClr val="bg2"/>
          </a:solidFill>
          <a:ln w="9525" cap="flat" cmpd="sng">
            <a:solidFill>
              <a:schemeClr val="bg2">
                <a:lumMod val="60000"/>
                <a:lumOff val="40000"/>
              </a:schemeClr>
            </a:solidFill>
            <a:prstDash val="solid"/>
            <a:round/>
            <a:headEnd type="none" w="sm" len="sm"/>
            <a:tailEnd type="none" w="sm" len="sm"/>
          </a:ln>
        </p:spPr>
        <p:txBody>
          <a:bodyPr spcFirstLastPara="1" wrap="square" lIns="68569" tIns="68569" rIns="68569" bIns="68569" anchor="t" anchorCtr="0">
            <a:noAutofit/>
          </a:bodyPr>
          <a:lstStyle/>
          <a:p>
            <a:pPr algn="ctr">
              <a:buClr>
                <a:schemeClr val="dk1"/>
              </a:buClr>
              <a:buSzPts val="1400"/>
            </a:pPr>
            <a:r>
              <a:rPr lang="en-US" sz="1350" b="1" dirty="0">
                <a:solidFill>
                  <a:schemeClr val="lt1"/>
                </a:solidFill>
                <a:ea typeface="Times New Roman"/>
              </a:rPr>
              <a:t>Master of Science in Informatics -</a:t>
            </a:r>
          </a:p>
          <a:p>
            <a:pPr algn="ctr">
              <a:buClr>
                <a:schemeClr val="dk1"/>
              </a:buClr>
              <a:buSzPts val="1400"/>
            </a:pPr>
            <a:r>
              <a:rPr lang="en-US" sz="1350" b="1" dirty="0">
                <a:solidFill>
                  <a:schemeClr val="lt1"/>
                </a:solidFill>
                <a:ea typeface="Times New Roman"/>
              </a:rPr>
              <a:t>Data Science and Artificial Intelligence, France</a:t>
            </a:r>
            <a:endParaRPr lang="en-US" sz="1350" dirty="0">
              <a:solidFill>
                <a:schemeClr val="lt1"/>
              </a:solidFill>
              <a:ea typeface="Times New Roman"/>
            </a:endParaRPr>
          </a:p>
        </p:txBody>
      </p:sp>
    </p:spTree>
    <p:extLst>
      <p:ext uri="{BB962C8B-B14F-4D97-AF65-F5344CB8AC3E}">
        <p14:creationId xmlns:p14="http://schemas.microsoft.com/office/powerpoint/2010/main" val="763223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id="{7BB8D1EF-2FDC-4016-9A92-218D84419D65}"/>
              </a:ext>
            </a:extLst>
          </p:cNvPr>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20</a:t>
            </a:fld>
            <a:endParaRPr lang="en-US" altLang="en-US" sz="900"/>
          </a:p>
        </p:txBody>
      </p:sp>
      <p:sp>
        <p:nvSpPr>
          <p:cNvPr id="2" name="TextBox 1">
            <a:extLst>
              <a:ext uri="{FF2B5EF4-FFF2-40B4-BE49-F238E27FC236}">
                <a16:creationId xmlns:a16="http://schemas.microsoft.com/office/drawing/2014/main" id="{50A65DD7-B091-4E49-A654-79E10C1A569C}"/>
              </a:ext>
            </a:extLst>
          </p:cNvPr>
          <p:cNvSpPr txBox="1"/>
          <p:nvPr/>
        </p:nvSpPr>
        <p:spPr>
          <a:xfrm>
            <a:off x="925050" y="2067748"/>
            <a:ext cx="4972289" cy="1338828"/>
          </a:xfrm>
          <a:prstGeom prst="rect">
            <a:avLst/>
          </a:prstGeom>
          <a:noFill/>
        </p:spPr>
        <p:txBody>
          <a:bodyPr wrap="square" rtlCol="0">
            <a:spAutoFit/>
          </a:bodyPr>
          <a:lstStyle/>
          <a:p>
            <a:pPr algn="ctr"/>
            <a:r>
              <a:rPr lang="en-US" sz="4050" b="1" dirty="0">
                <a:solidFill>
                  <a:srgbClr val="0070C0"/>
                </a:solidFill>
                <a:latin typeface="Montserrat" pitchFamily="2" charset="0"/>
              </a:rPr>
              <a:t>Will AI replace teachers?</a:t>
            </a:r>
            <a:endParaRPr lang="en-US" sz="2700" b="1" dirty="0">
              <a:solidFill>
                <a:srgbClr val="0070C0"/>
              </a:solidFill>
              <a:latin typeface="Montserrat" pitchFamily="2" charset="0"/>
            </a:endParaRPr>
          </a:p>
        </p:txBody>
      </p:sp>
      <p:grpSp>
        <p:nvGrpSpPr>
          <p:cNvPr id="7" name="Google Shape;7637;p53">
            <a:extLst>
              <a:ext uri="{FF2B5EF4-FFF2-40B4-BE49-F238E27FC236}">
                <a16:creationId xmlns:a16="http://schemas.microsoft.com/office/drawing/2014/main" id="{AD543F4C-8F99-4836-992C-132B3A60EF3C}"/>
              </a:ext>
            </a:extLst>
          </p:cNvPr>
          <p:cNvGrpSpPr/>
          <p:nvPr/>
        </p:nvGrpSpPr>
        <p:grpSpPr>
          <a:xfrm>
            <a:off x="5629275" y="1571625"/>
            <a:ext cx="3236119" cy="1900238"/>
            <a:chOff x="3597785" y="3065882"/>
            <a:chExt cx="2241344" cy="1330656"/>
          </a:xfrm>
          <a:solidFill>
            <a:srgbClr val="0070C0"/>
          </a:solidFill>
        </p:grpSpPr>
        <p:grpSp>
          <p:nvGrpSpPr>
            <p:cNvPr id="8" name="Google Shape;7638;p53">
              <a:extLst>
                <a:ext uri="{FF2B5EF4-FFF2-40B4-BE49-F238E27FC236}">
                  <a16:creationId xmlns:a16="http://schemas.microsoft.com/office/drawing/2014/main" id="{99A1D809-70F1-4F5A-9E90-389B37D6EED7}"/>
                </a:ext>
              </a:extLst>
            </p:cNvPr>
            <p:cNvGrpSpPr/>
            <p:nvPr/>
          </p:nvGrpSpPr>
          <p:grpSpPr>
            <a:xfrm>
              <a:off x="5296908" y="3937355"/>
              <a:ext cx="143198" cy="32380"/>
              <a:chOff x="5296908" y="3937355"/>
              <a:chExt cx="143198" cy="32380"/>
            </a:xfrm>
            <a:grpFill/>
          </p:grpSpPr>
          <p:sp>
            <p:nvSpPr>
              <p:cNvPr id="812" name="Google Shape;7639;p53">
                <a:extLst>
                  <a:ext uri="{FF2B5EF4-FFF2-40B4-BE49-F238E27FC236}">
                    <a16:creationId xmlns:a16="http://schemas.microsoft.com/office/drawing/2014/main" id="{09E77623-E44D-4379-921D-6AB6F60B9FF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813" name="Google Shape;7640;p53">
                <a:extLst>
                  <a:ext uri="{FF2B5EF4-FFF2-40B4-BE49-F238E27FC236}">
                    <a16:creationId xmlns:a16="http://schemas.microsoft.com/office/drawing/2014/main" id="{81BB4813-4BAB-4411-9B9A-87840E94B085}"/>
                  </a:ext>
                </a:extLst>
              </p:cNvPr>
              <p:cNvGrpSpPr/>
              <p:nvPr/>
            </p:nvGrpSpPr>
            <p:grpSpPr>
              <a:xfrm>
                <a:off x="5402331" y="3937355"/>
                <a:ext cx="37776" cy="32380"/>
                <a:chOff x="5402331" y="3937355"/>
                <a:chExt cx="37776" cy="32380"/>
              </a:xfrm>
              <a:grpFill/>
            </p:grpSpPr>
            <p:sp>
              <p:nvSpPr>
                <p:cNvPr id="817" name="Google Shape;7641;p53">
                  <a:extLst>
                    <a:ext uri="{FF2B5EF4-FFF2-40B4-BE49-F238E27FC236}">
                      <a16:creationId xmlns:a16="http://schemas.microsoft.com/office/drawing/2014/main" id="{2129ABB5-86CE-45B4-9CE1-7DAE0169A3A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818" name="Google Shape;7642;p53">
                  <a:extLst>
                    <a:ext uri="{FF2B5EF4-FFF2-40B4-BE49-F238E27FC236}">
                      <a16:creationId xmlns:a16="http://schemas.microsoft.com/office/drawing/2014/main" id="{6C95C947-2246-4953-928C-A1B767BC2BCD}"/>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14" name="Google Shape;7643;p53">
                <a:extLst>
                  <a:ext uri="{FF2B5EF4-FFF2-40B4-BE49-F238E27FC236}">
                    <a16:creationId xmlns:a16="http://schemas.microsoft.com/office/drawing/2014/main" id="{380ECBFA-3887-4211-B602-E3146DB793DC}"/>
                  </a:ext>
                </a:extLst>
              </p:cNvPr>
              <p:cNvGrpSpPr/>
              <p:nvPr/>
            </p:nvGrpSpPr>
            <p:grpSpPr>
              <a:xfrm>
                <a:off x="5296908" y="3937355"/>
                <a:ext cx="37783" cy="32380"/>
                <a:chOff x="5296908" y="3937355"/>
                <a:chExt cx="37783" cy="32380"/>
              </a:xfrm>
              <a:grpFill/>
            </p:grpSpPr>
            <p:sp>
              <p:nvSpPr>
                <p:cNvPr id="815" name="Google Shape;7644;p53">
                  <a:extLst>
                    <a:ext uri="{FF2B5EF4-FFF2-40B4-BE49-F238E27FC236}">
                      <a16:creationId xmlns:a16="http://schemas.microsoft.com/office/drawing/2014/main" id="{240E5DA3-DA11-4770-AC0D-E821133A17A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816" name="Google Shape;7645;p53">
                  <a:extLst>
                    <a:ext uri="{FF2B5EF4-FFF2-40B4-BE49-F238E27FC236}">
                      <a16:creationId xmlns:a16="http://schemas.microsoft.com/office/drawing/2014/main" id="{FA1812FC-CEA7-4231-BCB6-3B1AD12BDBD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9" name="Google Shape;7646;p53">
              <a:extLst>
                <a:ext uri="{FF2B5EF4-FFF2-40B4-BE49-F238E27FC236}">
                  <a16:creationId xmlns:a16="http://schemas.microsoft.com/office/drawing/2014/main" id="{F130228D-4E10-434B-9262-E7AC9A9188F9}"/>
                </a:ext>
              </a:extLst>
            </p:cNvPr>
            <p:cNvGrpSpPr/>
            <p:nvPr/>
          </p:nvGrpSpPr>
          <p:grpSpPr>
            <a:xfrm>
              <a:off x="4724163" y="3119631"/>
              <a:ext cx="120838" cy="84218"/>
              <a:chOff x="4724163" y="3119631"/>
              <a:chExt cx="120838" cy="84218"/>
            </a:xfrm>
            <a:grpFill/>
          </p:grpSpPr>
          <p:grpSp>
            <p:nvGrpSpPr>
              <p:cNvPr id="797" name="Google Shape;7647;p53">
                <a:extLst>
                  <a:ext uri="{FF2B5EF4-FFF2-40B4-BE49-F238E27FC236}">
                    <a16:creationId xmlns:a16="http://schemas.microsoft.com/office/drawing/2014/main" id="{9D8EE1C7-7B7E-44E8-975B-09AA9B2A570B}"/>
                  </a:ext>
                </a:extLst>
              </p:cNvPr>
              <p:cNvGrpSpPr/>
              <p:nvPr/>
            </p:nvGrpSpPr>
            <p:grpSpPr>
              <a:xfrm>
                <a:off x="4746712" y="3132773"/>
                <a:ext cx="86869" cy="56424"/>
                <a:chOff x="4746712" y="3132773"/>
                <a:chExt cx="86869" cy="56424"/>
              </a:xfrm>
              <a:grpFill/>
            </p:grpSpPr>
            <p:sp>
              <p:nvSpPr>
                <p:cNvPr id="810" name="Google Shape;7648;p53">
                  <a:extLst>
                    <a:ext uri="{FF2B5EF4-FFF2-40B4-BE49-F238E27FC236}">
                      <a16:creationId xmlns:a16="http://schemas.microsoft.com/office/drawing/2014/main" id="{637FE8C5-8866-44F7-9874-25F4335935B0}"/>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811" name="Google Shape;7649;p53">
                  <a:extLst>
                    <a:ext uri="{FF2B5EF4-FFF2-40B4-BE49-F238E27FC236}">
                      <a16:creationId xmlns:a16="http://schemas.microsoft.com/office/drawing/2014/main" id="{E9DEBF88-DF7F-4D1B-ACAE-A717EAE703E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98" name="Google Shape;7650;p53">
                <a:extLst>
                  <a:ext uri="{FF2B5EF4-FFF2-40B4-BE49-F238E27FC236}">
                    <a16:creationId xmlns:a16="http://schemas.microsoft.com/office/drawing/2014/main" id="{1773A026-CD75-4AD8-A0E4-FB5406C985A8}"/>
                  </a:ext>
                </a:extLst>
              </p:cNvPr>
              <p:cNvGrpSpPr/>
              <p:nvPr/>
            </p:nvGrpSpPr>
            <p:grpSpPr>
              <a:xfrm>
                <a:off x="4773634" y="3143336"/>
                <a:ext cx="37776" cy="32451"/>
                <a:chOff x="4773634" y="3143336"/>
                <a:chExt cx="37776" cy="32451"/>
              </a:xfrm>
              <a:grpFill/>
            </p:grpSpPr>
            <p:sp>
              <p:nvSpPr>
                <p:cNvPr id="808" name="Google Shape;7651;p53">
                  <a:extLst>
                    <a:ext uri="{FF2B5EF4-FFF2-40B4-BE49-F238E27FC236}">
                      <a16:creationId xmlns:a16="http://schemas.microsoft.com/office/drawing/2014/main" id="{2752B6C5-A7EC-4115-A2C0-A85C7EDF813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809" name="Google Shape;7652;p53">
                  <a:extLst>
                    <a:ext uri="{FF2B5EF4-FFF2-40B4-BE49-F238E27FC236}">
                      <a16:creationId xmlns:a16="http://schemas.microsoft.com/office/drawing/2014/main" id="{EB0A154F-9527-4E60-9EA7-9FF4BFFECDB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99" name="Google Shape;7653;p53">
                <a:extLst>
                  <a:ext uri="{FF2B5EF4-FFF2-40B4-BE49-F238E27FC236}">
                    <a16:creationId xmlns:a16="http://schemas.microsoft.com/office/drawing/2014/main" id="{45AED534-E045-4890-8957-B9737CE9576C}"/>
                  </a:ext>
                </a:extLst>
              </p:cNvPr>
              <p:cNvGrpSpPr/>
              <p:nvPr/>
            </p:nvGrpSpPr>
            <p:grpSpPr>
              <a:xfrm>
                <a:off x="4724163" y="3131248"/>
                <a:ext cx="37776" cy="32459"/>
                <a:chOff x="4724163" y="3131248"/>
                <a:chExt cx="37776" cy="32459"/>
              </a:xfrm>
              <a:grpFill/>
            </p:grpSpPr>
            <p:sp>
              <p:nvSpPr>
                <p:cNvPr id="806" name="Google Shape;7654;p53">
                  <a:extLst>
                    <a:ext uri="{FF2B5EF4-FFF2-40B4-BE49-F238E27FC236}">
                      <a16:creationId xmlns:a16="http://schemas.microsoft.com/office/drawing/2014/main" id="{9D83D858-0AEB-4D33-A46C-CEBDC88BA9B0}"/>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807" name="Google Shape;7655;p53">
                  <a:extLst>
                    <a:ext uri="{FF2B5EF4-FFF2-40B4-BE49-F238E27FC236}">
                      <a16:creationId xmlns:a16="http://schemas.microsoft.com/office/drawing/2014/main" id="{48ED7AA5-8060-4F13-B9BB-A2BC19C60E77}"/>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0" name="Google Shape;7656;p53">
                <a:extLst>
                  <a:ext uri="{FF2B5EF4-FFF2-40B4-BE49-F238E27FC236}">
                    <a16:creationId xmlns:a16="http://schemas.microsoft.com/office/drawing/2014/main" id="{318F23A5-D082-4A25-A48C-A2699E75969C}"/>
                  </a:ext>
                </a:extLst>
              </p:cNvPr>
              <p:cNvGrpSpPr/>
              <p:nvPr/>
            </p:nvGrpSpPr>
            <p:grpSpPr>
              <a:xfrm>
                <a:off x="4755081" y="3176054"/>
                <a:ext cx="32357" cy="27795"/>
                <a:chOff x="4755081" y="3176054"/>
                <a:chExt cx="32357" cy="27795"/>
              </a:xfrm>
              <a:grpFill/>
            </p:grpSpPr>
            <p:sp>
              <p:nvSpPr>
                <p:cNvPr id="804" name="Google Shape;7657;p53">
                  <a:extLst>
                    <a:ext uri="{FF2B5EF4-FFF2-40B4-BE49-F238E27FC236}">
                      <a16:creationId xmlns:a16="http://schemas.microsoft.com/office/drawing/2014/main" id="{07C5ECB5-0521-4DF3-91E1-A57730176C2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68569" tIns="68569" rIns="68569" bIns="68569" anchor="ctr" anchorCtr="0">
                  <a:noAutofit/>
                </a:bodyPr>
                <a:lstStyle/>
                <a:p>
                  <a:endParaRPr sz="1050"/>
                </a:p>
              </p:txBody>
            </p:sp>
            <p:sp>
              <p:nvSpPr>
                <p:cNvPr id="805" name="Google Shape;7658;p53">
                  <a:extLst>
                    <a:ext uri="{FF2B5EF4-FFF2-40B4-BE49-F238E27FC236}">
                      <a16:creationId xmlns:a16="http://schemas.microsoft.com/office/drawing/2014/main" id="{A3A85720-568D-434D-BBEB-54214EADDF58}"/>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1" name="Google Shape;7659;p53">
                <a:extLst>
                  <a:ext uri="{FF2B5EF4-FFF2-40B4-BE49-F238E27FC236}">
                    <a16:creationId xmlns:a16="http://schemas.microsoft.com/office/drawing/2014/main" id="{DE6D9578-95A0-4557-AF26-487FB9CEE9C1}"/>
                  </a:ext>
                </a:extLst>
              </p:cNvPr>
              <p:cNvGrpSpPr/>
              <p:nvPr/>
            </p:nvGrpSpPr>
            <p:grpSpPr>
              <a:xfrm>
                <a:off x="4812550" y="3119631"/>
                <a:ext cx="32451" cy="27803"/>
                <a:chOff x="4812550" y="3119631"/>
                <a:chExt cx="32451" cy="27803"/>
              </a:xfrm>
              <a:grpFill/>
            </p:grpSpPr>
            <p:sp>
              <p:nvSpPr>
                <p:cNvPr id="802" name="Google Shape;7660;p53">
                  <a:extLst>
                    <a:ext uri="{FF2B5EF4-FFF2-40B4-BE49-F238E27FC236}">
                      <a16:creationId xmlns:a16="http://schemas.microsoft.com/office/drawing/2014/main" id="{0AE8A98E-DAB6-4591-816D-BE8FE22C7CF4}"/>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68569" tIns="68569" rIns="68569" bIns="68569" anchor="ctr" anchorCtr="0">
                  <a:noAutofit/>
                </a:bodyPr>
                <a:lstStyle/>
                <a:p>
                  <a:endParaRPr sz="1050"/>
                </a:p>
              </p:txBody>
            </p:sp>
            <p:sp>
              <p:nvSpPr>
                <p:cNvPr id="803" name="Google Shape;7661;p53">
                  <a:extLst>
                    <a:ext uri="{FF2B5EF4-FFF2-40B4-BE49-F238E27FC236}">
                      <a16:creationId xmlns:a16="http://schemas.microsoft.com/office/drawing/2014/main" id="{F54CD29B-371A-47F5-9F06-054152BB264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0" name="Google Shape;7662;p53">
              <a:extLst>
                <a:ext uri="{FF2B5EF4-FFF2-40B4-BE49-F238E27FC236}">
                  <a16:creationId xmlns:a16="http://schemas.microsoft.com/office/drawing/2014/main" id="{4D425D6D-A736-4DF3-981D-9337C602E122}"/>
                </a:ext>
              </a:extLst>
            </p:cNvPr>
            <p:cNvGrpSpPr/>
            <p:nvPr/>
          </p:nvGrpSpPr>
          <p:grpSpPr>
            <a:xfrm>
              <a:off x="5382826" y="4027197"/>
              <a:ext cx="268967" cy="250422"/>
              <a:chOff x="5382826" y="4027197"/>
              <a:chExt cx="268967" cy="250422"/>
            </a:xfrm>
            <a:grpFill/>
          </p:grpSpPr>
          <p:grpSp>
            <p:nvGrpSpPr>
              <p:cNvPr id="769" name="Google Shape;7663;p53">
                <a:extLst>
                  <a:ext uri="{FF2B5EF4-FFF2-40B4-BE49-F238E27FC236}">
                    <a16:creationId xmlns:a16="http://schemas.microsoft.com/office/drawing/2014/main" id="{D6C26342-09ED-4539-BD6E-AEE1C4650FBF}"/>
                  </a:ext>
                </a:extLst>
              </p:cNvPr>
              <p:cNvGrpSpPr/>
              <p:nvPr/>
            </p:nvGrpSpPr>
            <p:grpSpPr>
              <a:xfrm>
                <a:off x="5405280" y="4042510"/>
                <a:ext cx="237570" cy="218647"/>
                <a:chOff x="5405280" y="4042510"/>
                <a:chExt cx="237570" cy="218647"/>
              </a:xfrm>
              <a:grpFill/>
            </p:grpSpPr>
            <p:sp>
              <p:nvSpPr>
                <p:cNvPr id="791" name="Google Shape;7664;p53">
                  <a:extLst>
                    <a:ext uri="{FF2B5EF4-FFF2-40B4-BE49-F238E27FC236}">
                      <a16:creationId xmlns:a16="http://schemas.microsoft.com/office/drawing/2014/main" id="{AB057726-6D36-4985-8B08-CDE6BC20AC5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2" name="Google Shape;7665;p53">
                  <a:extLst>
                    <a:ext uri="{FF2B5EF4-FFF2-40B4-BE49-F238E27FC236}">
                      <a16:creationId xmlns:a16="http://schemas.microsoft.com/office/drawing/2014/main" id="{C4F06F71-3EE4-4538-9579-AB554000AA5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3" name="Google Shape;7666;p53">
                  <a:extLst>
                    <a:ext uri="{FF2B5EF4-FFF2-40B4-BE49-F238E27FC236}">
                      <a16:creationId xmlns:a16="http://schemas.microsoft.com/office/drawing/2014/main" id="{916FB0FE-2C98-4735-AA5B-F4CD73F708C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4" name="Google Shape;7667;p53">
                  <a:extLst>
                    <a:ext uri="{FF2B5EF4-FFF2-40B4-BE49-F238E27FC236}">
                      <a16:creationId xmlns:a16="http://schemas.microsoft.com/office/drawing/2014/main" id="{49CCEAE4-E1EA-43E7-A9E9-E4044BD40A1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5" name="Google Shape;7668;p53">
                  <a:extLst>
                    <a:ext uri="{FF2B5EF4-FFF2-40B4-BE49-F238E27FC236}">
                      <a16:creationId xmlns:a16="http://schemas.microsoft.com/office/drawing/2014/main" id="{BB454B6C-4F78-4D24-A78C-A74BD896B95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6" name="Google Shape;7669;p53">
                  <a:extLst>
                    <a:ext uri="{FF2B5EF4-FFF2-40B4-BE49-F238E27FC236}">
                      <a16:creationId xmlns:a16="http://schemas.microsoft.com/office/drawing/2014/main" id="{5A1D0B5F-6F37-43C1-BB15-7EF7DC746941}"/>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70" name="Google Shape;7670;p53">
                <a:extLst>
                  <a:ext uri="{FF2B5EF4-FFF2-40B4-BE49-F238E27FC236}">
                    <a16:creationId xmlns:a16="http://schemas.microsoft.com/office/drawing/2014/main" id="{328CB472-8CC6-4C3D-A544-181520DDCC81}"/>
                  </a:ext>
                </a:extLst>
              </p:cNvPr>
              <p:cNvGrpSpPr/>
              <p:nvPr/>
            </p:nvGrpSpPr>
            <p:grpSpPr>
              <a:xfrm>
                <a:off x="5382826" y="4125549"/>
                <a:ext cx="37776" cy="32380"/>
                <a:chOff x="5382826" y="4125549"/>
                <a:chExt cx="37776" cy="32380"/>
              </a:xfrm>
              <a:grpFill/>
            </p:grpSpPr>
            <p:sp>
              <p:nvSpPr>
                <p:cNvPr id="789" name="Google Shape;7671;p53">
                  <a:extLst>
                    <a:ext uri="{FF2B5EF4-FFF2-40B4-BE49-F238E27FC236}">
                      <a16:creationId xmlns:a16="http://schemas.microsoft.com/office/drawing/2014/main" id="{5556ED72-65D0-40C9-829F-C02CB9F7B9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790" name="Google Shape;7672;p53">
                  <a:extLst>
                    <a:ext uri="{FF2B5EF4-FFF2-40B4-BE49-F238E27FC236}">
                      <a16:creationId xmlns:a16="http://schemas.microsoft.com/office/drawing/2014/main" id="{032F104F-389F-414C-86A2-0D05EF72CA9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1" name="Google Shape;7673;p53">
                <a:extLst>
                  <a:ext uri="{FF2B5EF4-FFF2-40B4-BE49-F238E27FC236}">
                    <a16:creationId xmlns:a16="http://schemas.microsoft.com/office/drawing/2014/main" id="{E65ACAAE-A72A-4D7C-A780-5D1863621926}"/>
                  </a:ext>
                </a:extLst>
              </p:cNvPr>
              <p:cNvGrpSpPr/>
              <p:nvPr/>
            </p:nvGrpSpPr>
            <p:grpSpPr>
              <a:xfrm>
                <a:off x="5475680" y="4195587"/>
                <a:ext cx="37783" cy="32364"/>
                <a:chOff x="5475680" y="4195587"/>
                <a:chExt cx="37783" cy="32364"/>
              </a:xfrm>
              <a:grpFill/>
            </p:grpSpPr>
            <p:sp>
              <p:nvSpPr>
                <p:cNvPr id="787" name="Google Shape;7674;p53">
                  <a:extLst>
                    <a:ext uri="{FF2B5EF4-FFF2-40B4-BE49-F238E27FC236}">
                      <a16:creationId xmlns:a16="http://schemas.microsoft.com/office/drawing/2014/main" id="{B2C540D7-519D-4DBD-9E7B-FEAD13E4045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788" name="Google Shape;7675;p53">
                  <a:extLst>
                    <a:ext uri="{FF2B5EF4-FFF2-40B4-BE49-F238E27FC236}">
                      <a16:creationId xmlns:a16="http://schemas.microsoft.com/office/drawing/2014/main" id="{4BFC5680-3DC3-43A2-9A9C-632BB2BA75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2" name="Google Shape;7676;p53">
                <a:extLst>
                  <a:ext uri="{FF2B5EF4-FFF2-40B4-BE49-F238E27FC236}">
                    <a16:creationId xmlns:a16="http://schemas.microsoft.com/office/drawing/2014/main" id="{E13C7207-1A5D-4F23-8A48-099CD8C3266A}"/>
                  </a:ext>
                </a:extLst>
              </p:cNvPr>
              <p:cNvGrpSpPr/>
              <p:nvPr/>
            </p:nvGrpSpPr>
            <p:grpSpPr>
              <a:xfrm>
                <a:off x="5532575" y="4027197"/>
                <a:ext cx="33308" cy="32262"/>
                <a:chOff x="5532575" y="4027197"/>
                <a:chExt cx="33308" cy="32262"/>
              </a:xfrm>
              <a:grpFill/>
            </p:grpSpPr>
            <p:sp>
              <p:nvSpPr>
                <p:cNvPr id="785" name="Google Shape;7677;p53">
                  <a:extLst>
                    <a:ext uri="{FF2B5EF4-FFF2-40B4-BE49-F238E27FC236}">
                      <a16:creationId xmlns:a16="http://schemas.microsoft.com/office/drawing/2014/main" id="{AAF4F83B-177C-4DF6-9688-C540D62DBC5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68569" tIns="68569" rIns="68569" bIns="68569" anchor="ctr" anchorCtr="0">
                  <a:noAutofit/>
                </a:bodyPr>
                <a:lstStyle/>
                <a:p>
                  <a:endParaRPr sz="1050"/>
                </a:p>
              </p:txBody>
            </p:sp>
            <p:sp>
              <p:nvSpPr>
                <p:cNvPr id="786" name="Google Shape;7678;p53">
                  <a:extLst>
                    <a:ext uri="{FF2B5EF4-FFF2-40B4-BE49-F238E27FC236}">
                      <a16:creationId xmlns:a16="http://schemas.microsoft.com/office/drawing/2014/main" id="{6CDF6105-D111-4D80-858E-38EADFA04D4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3" name="Google Shape;7679;p53">
                <a:extLst>
                  <a:ext uri="{FF2B5EF4-FFF2-40B4-BE49-F238E27FC236}">
                    <a16:creationId xmlns:a16="http://schemas.microsoft.com/office/drawing/2014/main" id="{974CD1F2-643C-491F-B15B-79344B23C373}"/>
                  </a:ext>
                </a:extLst>
              </p:cNvPr>
              <p:cNvGrpSpPr/>
              <p:nvPr/>
            </p:nvGrpSpPr>
            <p:grpSpPr>
              <a:xfrm>
                <a:off x="5590706" y="4245348"/>
                <a:ext cx="33497" cy="32270"/>
                <a:chOff x="5590706" y="4245348"/>
                <a:chExt cx="33497" cy="32270"/>
              </a:xfrm>
              <a:grpFill/>
            </p:grpSpPr>
            <p:sp>
              <p:nvSpPr>
                <p:cNvPr id="783" name="Google Shape;7680;p53">
                  <a:extLst>
                    <a:ext uri="{FF2B5EF4-FFF2-40B4-BE49-F238E27FC236}">
                      <a16:creationId xmlns:a16="http://schemas.microsoft.com/office/drawing/2014/main" id="{50F7B88C-1D8C-4B4C-9BE1-15DD38E8DB92}"/>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68569" tIns="68569" rIns="68569" bIns="68569" anchor="ctr" anchorCtr="0">
                  <a:noAutofit/>
                </a:bodyPr>
                <a:lstStyle/>
                <a:p>
                  <a:endParaRPr sz="1050"/>
                </a:p>
              </p:txBody>
            </p:sp>
            <p:sp>
              <p:nvSpPr>
                <p:cNvPr id="784" name="Google Shape;7681;p53">
                  <a:extLst>
                    <a:ext uri="{FF2B5EF4-FFF2-40B4-BE49-F238E27FC236}">
                      <a16:creationId xmlns:a16="http://schemas.microsoft.com/office/drawing/2014/main" id="{713971F8-1276-4F46-B2F3-EF932CCD5A6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4" name="Google Shape;7682;p53">
                <a:extLst>
                  <a:ext uri="{FF2B5EF4-FFF2-40B4-BE49-F238E27FC236}">
                    <a16:creationId xmlns:a16="http://schemas.microsoft.com/office/drawing/2014/main" id="{A260849C-1B17-4B98-9682-B068E2936AC8}"/>
                  </a:ext>
                </a:extLst>
              </p:cNvPr>
              <p:cNvGrpSpPr/>
              <p:nvPr/>
            </p:nvGrpSpPr>
            <p:grpSpPr>
              <a:xfrm>
                <a:off x="5618681" y="4109677"/>
                <a:ext cx="33112" cy="32357"/>
                <a:chOff x="5618681" y="4109677"/>
                <a:chExt cx="33112" cy="32357"/>
              </a:xfrm>
              <a:grpFill/>
            </p:grpSpPr>
            <p:sp>
              <p:nvSpPr>
                <p:cNvPr id="781" name="Google Shape;7683;p53">
                  <a:extLst>
                    <a:ext uri="{FF2B5EF4-FFF2-40B4-BE49-F238E27FC236}">
                      <a16:creationId xmlns:a16="http://schemas.microsoft.com/office/drawing/2014/main" id="{59A44AF0-FCE3-464B-828C-307D6DA69B0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68569" tIns="68569" rIns="68569" bIns="68569" anchor="ctr" anchorCtr="0">
                  <a:noAutofit/>
                </a:bodyPr>
                <a:lstStyle/>
                <a:p>
                  <a:endParaRPr sz="1050"/>
                </a:p>
              </p:txBody>
            </p:sp>
            <p:sp>
              <p:nvSpPr>
                <p:cNvPr id="782" name="Google Shape;7684;p53">
                  <a:extLst>
                    <a:ext uri="{FF2B5EF4-FFF2-40B4-BE49-F238E27FC236}">
                      <a16:creationId xmlns:a16="http://schemas.microsoft.com/office/drawing/2014/main" id="{C13A1665-AB52-499E-8558-7DB7E4BEAAC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5" name="Google Shape;7685;p53">
                <a:extLst>
                  <a:ext uri="{FF2B5EF4-FFF2-40B4-BE49-F238E27FC236}">
                    <a16:creationId xmlns:a16="http://schemas.microsoft.com/office/drawing/2014/main" id="{6FFD7A0C-F3BF-413C-8F4D-AB3828CBD2C0}"/>
                  </a:ext>
                </a:extLst>
              </p:cNvPr>
              <p:cNvGrpSpPr/>
              <p:nvPr/>
            </p:nvGrpSpPr>
            <p:grpSpPr>
              <a:xfrm>
                <a:off x="5479298" y="4128262"/>
                <a:ext cx="31405" cy="26906"/>
                <a:chOff x="5479298" y="4128262"/>
                <a:chExt cx="31405" cy="26906"/>
              </a:xfrm>
              <a:grpFill/>
            </p:grpSpPr>
            <p:sp>
              <p:nvSpPr>
                <p:cNvPr id="779" name="Google Shape;7686;p53">
                  <a:extLst>
                    <a:ext uri="{FF2B5EF4-FFF2-40B4-BE49-F238E27FC236}">
                      <a16:creationId xmlns:a16="http://schemas.microsoft.com/office/drawing/2014/main" id="{F84300D2-0F97-4332-8C4C-CA2BB2F9F53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80" name="Google Shape;7687;p53">
                  <a:extLst>
                    <a:ext uri="{FF2B5EF4-FFF2-40B4-BE49-F238E27FC236}">
                      <a16:creationId xmlns:a16="http://schemas.microsoft.com/office/drawing/2014/main" id="{CBBC7A0C-B925-4FEB-9BE8-BB563AD576A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6" name="Google Shape;7688;p53">
                <a:extLst>
                  <a:ext uri="{FF2B5EF4-FFF2-40B4-BE49-F238E27FC236}">
                    <a16:creationId xmlns:a16="http://schemas.microsoft.com/office/drawing/2014/main" id="{99387F74-E9FC-4397-93F2-D788E3E51F4E}"/>
                  </a:ext>
                </a:extLst>
              </p:cNvPr>
              <p:cNvGrpSpPr/>
              <p:nvPr/>
            </p:nvGrpSpPr>
            <p:grpSpPr>
              <a:xfrm>
                <a:off x="5582903" y="4180116"/>
                <a:ext cx="31499" cy="26898"/>
                <a:chOff x="5582903" y="4180116"/>
                <a:chExt cx="31499" cy="26898"/>
              </a:xfrm>
              <a:grpFill/>
            </p:grpSpPr>
            <p:sp>
              <p:nvSpPr>
                <p:cNvPr id="777" name="Google Shape;7689;p53">
                  <a:extLst>
                    <a:ext uri="{FF2B5EF4-FFF2-40B4-BE49-F238E27FC236}">
                      <a16:creationId xmlns:a16="http://schemas.microsoft.com/office/drawing/2014/main" id="{5794FA4B-5321-4D12-8512-85F0DFD5D51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78" name="Google Shape;7690;p53">
                  <a:extLst>
                    <a:ext uri="{FF2B5EF4-FFF2-40B4-BE49-F238E27FC236}">
                      <a16:creationId xmlns:a16="http://schemas.microsoft.com/office/drawing/2014/main" id="{51C54607-1426-4AFE-9F3A-8953F15DDE7C}"/>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1" name="Google Shape;7691;p53">
              <a:extLst>
                <a:ext uri="{FF2B5EF4-FFF2-40B4-BE49-F238E27FC236}">
                  <a16:creationId xmlns:a16="http://schemas.microsoft.com/office/drawing/2014/main" id="{73BBD8E9-3BDF-4A86-900B-9B925FBC7C7D}"/>
                </a:ext>
              </a:extLst>
            </p:cNvPr>
            <p:cNvGrpSpPr/>
            <p:nvPr/>
          </p:nvGrpSpPr>
          <p:grpSpPr>
            <a:xfrm>
              <a:off x="3977681" y="3230323"/>
              <a:ext cx="94584" cy="84085"/>
              <a:chOff x="3977681" y="3230323"/>
              <a:chExt cx="94584" cy="84085"/>
            </a:xfrm>
            <a:grpFill/>
          </p:grpSpPr>
          <p:grpSp>
            <p:nvGrpSpPr>
              <p:cNvPr id="753" name="Google Shape;7692;p53">
                <a:extLst>
                  <a:ext uri="{FF2B5EF4-FFF2-40B4-BE49-F238E27FC236}">
                    <a16:creationId xmlns:a16="http://schemas.microsoft.com/office/drawing/2014/main" id="{3791754E-D9E5-42DD-82EE-6F86022742DC}"/>
                  </a:ext>
                </a:extLst>
              </p:cNvPr>
              <p:cNvGrpSpPr/>
              <p:nvPr/>
            </p:nvGrpSpPr>
            <p:grpSpPr>
              <a:xfrm>
                <a:off x="4000135" y="3243041"/>
                <a:ext cx="59570" cy="57186"/>
                <a:chOff x="4000135" y="3243041"/>
                <a:chExt cx="59570" cy="57186"/>
              </a:xfrm>
              <a:grpFill/>
            </p:grpSpPr>
            <p:sp>
              <p:nvSpPr>
                <p:cNvPr id="766" name="Google Shape;7693;p53">
                  <a:extLst>
                    <a:ext uri="{FF2B5EF4-FFF2-40B4-BE49-F238E27FC236}">
                      <a16:creationId xmlns:a16="http://schemas.microsoft.com/office/drawing/2014/main" id="{611F655E-AD03-4CF8-8ACB-88F97AF230E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7" name="Google Shape;7694;p53">
                  <a:extLst>
                    <a:ext uri="{FF2B5EF4-FFF2-40B4-BE49-F238E27FC236}">
                      <a16:creationId xmlns:a16="http://schemas.microsoft.com/office/drawing/2014/main" id="{42643756-5D64-44F4-9CC0-A1479EF13B4F}"/>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8" name="Google Shape;7695;p53">
                  <a:extLst>
                    <a:ext uri="{FF2B5EF4-FFF2-40B4-BE49-F238E27FC236}">
                      <a16:creationId xmlns:a16="http://schemas.microsoft.com/office/drawing/2014/main" id="{85CC67DE-9041-42C9-BC84-9AD82C16306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54" name="Google Shape;7696;p53">
                <a:extLst>
                  <a:ext uri="{FF2B5EF4-FFF2-40B4-BE49-F238E27FC236}">
                    <a16:creationId xmlns:a16="http://schemas.microsoft.com/office/drawing/2014/main" id="{4B979195-A42E-47AF-AB47-1C5AB7135366}"/>
                  </a:ext>
                </a:extLst>
              </p:cNvPr>
              <p:cNvGrpSpPr/>
              <p:nvPr/>
            </p:nvGrpSpPr>
            <p:grpSpPr>
              <a:xfrm>
                <a:off x="3977681" y="3245872"/>
                <a:ext cx="37783" cy="32380"/>
                <a:chOff x="3977681" y="3245872"/>
                <a:chExt cx="37783" cy="32380"/>
              </a:xfrm>
              <a:grpFill/>
            </p:grpSpPr>
            <p:sp>
              <p:nvSpPr>
                <p:cNvPr id="764" name="Google Shape;7697;p53">
                  <a:extLst>
                    <a:ext uri="{FF2B5EF4-FFF2-40B4-BE49-F238E27FC236}">
                      <a16:creationId xmlns:a16="http://schemas.microsoft.com/office/drawing/2014/main" id="{91783A10-13A6-46F7-B062-DF3E992DBD1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68569" tIns="68569" rIns="68569" bIns="68569" anchor="ctr" anchorCtr="0">
                  <a:noAutofit/>
                </a:bodyPr>
                <a:lstStyle/>
                <a:p>
                  <a:endParaRPr sz="1050"/>
                </a:p>
              </p:txBody>
            </p:sp>
            <p:sp>
              <p:nvSpPr>
                <p:cNvPr id="765" name="Google Shape;7698;p53">
                  <a:extLst>
                    <a:ext uri="{FF2B5EF4-FFF2-40B4-BE49-F238E27FC236}">
                      <a16:creationId xmlns:a16="http://schemas.microsoft.com/office/drawing/2014/main" id="{26423830-5BEC-458F-B81B-78634EA7798A}"/>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5" name="Google Shape;7699;p53">
                <a:extLst>
                  <a:ext uri="{FF2B5EF4-FFF2-40B4-BE49-F238E27FC236}">
                    <a16:creationId xmlns:a16="http://schemas.microsoft.com/office/drawing/2014/main" id="{2CEE1FE7-EE82-43DF-9F6D-CD325A67496E}"/>
                  </a:ext>
                </a:extLst>
              </p:cNvPr>
              <p:cNvGrpSpPr/>
              <p:nvPr/>
            </p:nvGrpSpPr>
            <p:grpSpPr>
              <a:xfrm>
                <a:off x="4040860" y="3262672"/>
                <a:ext cx="31405" cy="27001"/>
                <a:chOff x="4040860" y="3262672"/>
                <a:chExt cx="31405" cy="27001"/>
              </a:xfrm>
              <a:grpFill/>
            </p:grpSpPr>
            <p:sp>
              <p:nvSpPr>
                <p:cNvPr id="762" name="Google Shape;7700;p53">
                  <a:extLst>
                    <a:ext uri="{FF2B5EF4-FFF2-40B4-BE49-F238E27FC236}">
                      <a16:creationId xmlns:a16="http://schemas.microsoft.com/office/drawing/2014/main" id="{93906708-66C4-494A-916F-972CA952645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3" name="Google Shape;7701;p53">
                  <a:extLst>
                    <a:ext uri="{FF2B5EF4-FFF2-40B4-BE49-F238E27FC236}">
                      <a16:creationId xmlns:a16="http://schemas.microsoft.com/office/drawing/2014/main" id="{173BEAD8-9CFC-40CC-8DBB-4D32B316D33A}"/>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6" name="Google Shape;7702;p53">
                <a:extLst>
                  <a:ext uri="{FF2B5EF4-FFF2-40B4-BE49-F238E27FC236}">
                    <a16:creationId xmlns:a16="http://schemas.microsoft.com/office/drawing/2014/main" id="{164F0B17-6D5C-4F98-9232-15DBAD8D065C}"/>
                  </a:ext>
                </a:extLst>
              </p:cNvPr>
              <p:cNvGrpSpPr/>
              <p:nvPr/>
            </p:nvGrpSpPr>
            <p:grpSpPr>
              <a:xfrm>
                <a:off x="4021072" y="3230323"/>
                <a:ext cx="31397" cy="26906"/>
                <a:chOff x="4021072" y="3230323"/>
                <a:chExt cx="31397" cy="26906"/>
              </a:xfrm>
              <a:grpFill/>
            </p:grpSpPr>
            <p:sp>
              <p:nvSpPr>
                <p:cNvPr id="760" name="Google Shape;7703;p53">
                  <a:extLst>
                    <a:ext uri="{FF2B5EF4-FFF2-40B4-BE49-F238E27FC236}">
                      <a16:creationId xmlns:a16="http://schemas.microsoft.com/office/drawing/2014/main" id="{4DFA41E1-FE76-46F2-8F5D-A0183621B48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1" name="Google Shape;7704;p53">
                  <a:extLst>
                    <a:ext uri="{FF2B5EF4-FFF2-40B4-BE49-F238E27FC236}">
                      <a16:creationId xmlns:a16="http://schemas.microsoft.com/office/drawing/2014/main" id="{F2261C01-7C0A-4A22-916D-83ECFE153841}"/>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7" name="Google Shape;7705;p53">
                <a:extLst>
                  <a:ext uri="{FF2B5EF4-FFF2-40B4-BE49-F238E27FC236}">
                    <a16:creationId xmlns:a16="http://schemas.microsoft.com/office/drawing/2014/main" id="{54298B79-B1FB-412B-BF14-CE3926595D39}"/>
                  </a:ext>
                </a:extLst>
              </p:cNvPr>
              <p:cNvGrpSpPr/>
              <p:nvPr/>
            </p:nvGrpSpPr>
            <p:grpSpPr>
              <a:xfrm>
                <a:off x="4001472" y="3287462"/>
                <a:ext cx="31499" cy="26945"/>
                <a:chOff x="4001472" y="3287462"/>
                <a:chExt cx="31499" cy="26945"/>
              </a:xfrm>
              <a:grpFill/>
            </p:grpSpPr>
            <p:sp>
              <p:nvSpPr>
                <p:cNvPr id="758" name="Google Shape;7706;p53">
                  <a:extLst>
                    <a:ext uri="{FF2B5EF4-FFF2-40B4-BE49-F238E27FC236}">
                      <a16:creationId xmlns:a16="http://schemas.microsoft.com/office/drawing/2014/main" id="{16C269B8-2E1D-48E1-A0F1-703990B9BBF3}"/>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59" name="Google Shape;7707;p53">
                  <a:extLst>
                    <a:ext uri="{FF2B5EF4-FFF2-40B4-BE49-F238E27FC236}">
                      <a16:creationId xmlns:a16="http://schemas.microsoft.com/office/drawing/2014/main" id="{5D730602-1420-45A2-AB5B-358AA83C543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2" name="Google Shape;7708;p53">
              <a:extLst>
                <a:ext uri="{FF2B5EF4-FFF2-40B4-BE49-F238E27FC236}">
                  <a16:creationId xmlns:a16="http://schemas.microsoft.com/office/drawing/2014/main" id="{B277EB1C-FDA4-4261-9D64-78DD9008DC13}"/>
                </a:ext>
              </a:extLst>
            </p:cNvPr>
            <p:cNvGrpSpPr/>
            <p:nvPr/>
          </p:nvGrpSpPr>
          <p:grpSpPr>
            <a:xfrm>
              <a:off x="4084715" y="3258865"/>
              <a:ext cx="184961" cy="137268"/>
              <a:chOff x="4084715" y="3258865"/>
              <a:chExt cx="184961" cy="137268"/>
            </a:xfrm>
            <a:grpFill/>
          </p:grpSpPr>
          <p:grpSp>
            <p:nvGrpSpPr>
              <p:cNvPr id="730" name="Google Shape;7709;p53">
                <a:extLst>
                  <a:ext uri="{FF2B5EF4-FFF2-40B4-BE49-F238E27FC236}">
                    <a16:creationId xmlns:a16="http://schemas.microsoft.com/office/drawing/2014/main" id="{5B89970F-F806-435D-A3EE-843287F736E8}"/>
                  </a:ext>
                </a:extLst>
              </p:cNvPr>
              <p:cNvGrpSpPr/>
              <p:nvPr/>
            </p:nvGrpSpPr>
            <p:grpSpPr>
              <a:xfrm>
                <a:off x="4107453" y="3271583"/>
                <a:ext cx="153470" cy="110275"/>
                <a:chOff x="4107453" y="3271583"/>
                <a:chExt cx="153470" cy="110275"/>
              </a:xfrm>
              <a:grpFill/>
            </p:grpSpPr>
            <p:sp>
              <p:nvSpPr>
                <p:cNvPr id="749" name="Google Shape;7710;p53">
                  <a:extLst>
                    <a:ext uri="{FF2B5EF4-FFF2-40B4-BE49-F238E27FC236}">
                      <a16:creationId xmlns:a16="http://schemas.microsoft.com/office/drawing/2014/main" id="{0D3CD666-FAE8-4EFF-BDF5-F9446BDFBD0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0" name="Google Shape;7711;p53">
                  <a:extLst>
                    <a:ext uri="{FF2B5EF4-FFF2-40B4-BE49-F238E27FC236}">
                      <a16:creationId xmlns:a16="http://schemas.microsoft.com/office/drawing/2014/main" id="{AA0F68CF-D1DC-4054-B718-B9AE430F8E42}"/>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1" name="Google Shape;7712;p53">
                  <a:extLst>
                    <a:ext uri="{FF2B5EF4-FFF2-40B4-BE49-F238E27FC236}">
                      <a16:creationId xmlns:a16="http://schemas.microsoft.com/office/drawing/2014/main" id="{029C2864-EF04-4403-B551-A7637918A6E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2" name="Google Shape;7713;p53">
                  <a:extLst>
                    <a:ext uri="{FF2B5EF4-FFF2-40B4-BE49-F238E27FC236}">
                      <a16:creationId xmlns:a16="http://schemas.microsoft.com/office/drawing/2014/main" id="{6BC4CF04-03F5-44DF-A1BE-AD139748E55A}"/>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31" name="Google Shape;7714;p53">
                <a:extLst>
                  <a:ext uri="{FF2B5EF4-FFF2-40B4-BE49-F238E27FC236}">
                    <a16:creationId xmlns:a16="http://schemas.microsoft.com/office/drawing/2014/main" id="{9AFB4FEC-5EA9-491A-8646-CA9A3748554E}"/>
                  </a:ext>
                </a:extLst>
              </p:cNvPr>
              <p:cNvGrpSpPr/>
              <p:nvPr/>
            </p:nvGrpSpPr>
            <p:grpSpPr>
              <a:xfrm>
                <a:off x="4136947" y="3258865"/>
                <a:ext cx="31499" cy="27001"/>
                <a:chOff x="4136947" y="3258865"/>
                <a:chExt cx="31499" cy="27001"/>
              </a:xfrm>
              <a:grpFill/>
            </p:grpSpPr>
            <p:sp>
              <p:nvSpPr>
                <p:cNvPr id="747" name="Google Shape;7715;p53">
                  <a:extLst>
                    <a:ext uri="{FF2B5EF4-FFF2-40B4-BE49-F238E27FC236}">
                      <a16:creationId xmlns:a16="http://schemas.microsoft.com/office/drawing/2014/main" id="{6551C282-C935-4093-9E4A-AE7BF44EDC73}"/>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48" name="Google Shape;7716;p53">
                  <a:extLst>
                    <a:ext uri="{FF2B5EF4-FFF2-40B4-BE49-F238E27FC236}">
                      <a16:creationId xmlns:a16="http://schemas.microsoft.com/office/drawing/2014/main" id="{4940F580-D8B5-4717-8396-A10E1FAE6A9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2" name="Google Shape;7717;p53">
                <a:extLst>
                  <a:ext uri="{FF2B5EF4-FFF2-40B4-BE49-F238E27FC236}">
                    <a16:creationId xmlns:a16="http://schemas.microsoft.com/office/drawing/2014/main" id="{5282CEDF-3F5F-4041-8CF2-D3C2CA9FE092}"/>
                  </a:ext>
                </a:extLst>
              </p:cNvPr>
              <p:cNvGrpSpPr/>
              <p:nvPr/>
            </p:nvGrpSpPr>
            <p:grpSpPr>
              <a:xfrm>
                <a:off x="4084715" y="3266478"/>
                <a:ext cx="31468" cy="26898"/>
                <a:chOff x="4084715" y="3266478"/>
                <a:chExt cx="31468" cy="26898"/>
              </a:xfrm>
              <a:grpFill/>
            </p:grpSpPr>
            <p:sp>
              <p:nvSpPr>
                <p:cNvPr id="745" name="Google Shape;7718;p53">
                  <a:extLst>
                    <a:ext uri="{FF2B5EF4-FFF2-40B4-BE49-F238E27FC236}">
                      <a16:creationId xmlns:a16="http://schemas.microsoft.com/office/drawing/2014/main" id="{7B69CBB4-AF8B-4FC3-8A32-EED2BC468BBC}"/>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68569" tIns="68569" rIns="68569" bIns="68569" anchor="ctr" anchorCtr="0">
                  <a:noAutofit/>
                </a:bodyPr>
                <a:lstStyle/>
                <a:p>
                  <a:endParaRPr sz="1050"/>
                </a:p>
              </p:txBody>
            </p:sp>
            <p:sp>
              <p:nvSpPr>
                <p:cNvPr id="746" name="Google Shape;7719;p53">
                  <a:extLst>
                    <a:ext uri="{FF2B5EF4-FFF2-40B4-BE49-F238E27FC236}">
                      <a16:creationId xmlns:a16="http://schemas.microsoft.com/office/drawing/2014/main" id="{1D66A3AD-0D6B-4E3F-ABC9-9137ADD7BEA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3" name="Google Shape;7720;p53">
                <a:extLst>
                  <a:ext uri="{FF2B5EF4-FFF2-40B4-BE49-F238E27FC236}">
                    <a16:creationId xmlns:a16="http://schemas.microsoft.com/office/drawing/2014/main" id="{FB970B6E-82CE-4A5F-9402-31ECF176B254}"/>
                  </a:ext>
                </a:extLst>
              </p:cNvPr>
              <p:cNvGrpSpPr/>
              <p:nvPr/>
            </p:nvGrpSpPr>
            <p:grpSpPr>
              <a:xfrm>
                <a:off x="4159213" y="3279849"/>
                <a:ext cx="31405" cy="26945"/>
                <a:chOff x="4159213" y="3279849"/>
                <a:chExt cx="31405" cy="26945"/>
              </a:xfrm>
              <a:grpFill/>
            </p:grpSpPr>
            <p:sp>
              <p:nvSpPr>
                <p:cNvPr id="743" name="Google Shape;7721;p53">
                  <a:extLst>
                    <a:ext uri="{FF2B5EF4-FFF2-40B4-BE49-F238E27FC236}">
                      <a16:creationId xmlns:a16="http://schemas.microsoft.com/office/drawing/2014/main" id="{41518683-AA50-4BBF-9D61-D832390C971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44" name="Google Shape;7722;p53">
                  <a:extLst>
                    <a:ext uri="{FF2B5EF4-FFF2-40B4-BE49-F238E27FC236}">
                      <a16:creationId xmlns:a16="http://schemas.microsoft.com/office/drawing/2014/main" id="{2CB5F908-1471-4894-B083-8F9E73BD312E}"/>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4" name="Google Shape;7723;p53">
                <a:extLst>
                  <a:ext uri="{FF2B5EF4-FFF2-40B4-BE49-F238E27FC236}">
                    <a16:creationId xmlns:a16="http://schemas.microsoft.com/office/drawing/2014/main" id="{5EF32953-86D4-4246-9FBE-DADF500201DE}"/>
                  </a:ext>
                </a:extLst>
              </p:cNvPr>
              <p:cNvGrpSpPr/>
              <p:nvPr/>
            </p:nvGrpSpPr>
            <p:grpSpPr>
              <a:xfrm>
                <a:off x="4201550" y="3266502"/>
                <a:ext cx="31405" cy="26883"/>
                <a:chOff x="4201550" y="3266502"/>
                <a:chExt cx="31405" cy="26883"/>
              </a:xfrm>
              <a:grpFill/>
            </p:grpSpPr>
            <p:sp>
              <p:nvSpPr>
                <p:cNvPr id="741" name="Google Shape;7724;p53">
                  <a:extLst>
                    <a:ext uri="{FF2B5EF4-FFF2-40B4-BE49-F238E27FC236}">
                      <a16:creationId xmlns:a16="http://schemas.microsoft.com/office/drawing/2014/main" id="{67862484-08DB-499F-BC9C-19895362E96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2" name="Google Shape;7725;p53">
                  <a:extLst>
                    <a:ext uri="{FF2B5EF4-FFF2-40B4-BE49-F238E27FC236}">
                      <a16:creationId xmlns:a16="http://schemas.microsoft.com/office/drawing/2014/main" id="{3F330257-7082-4B7F-9ADF-6F9898DB24EE}"/>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5" name="Google Shape;7726;p53">
                <a:extLst>
                  <a:ext uri="{FF2B5EF4-FFF2-40B4-BE49-F238E27FC236}">
                    <a16:creationId xmlns:a16="http://schemas.microsoft.com/office/drawing/2014/main" id="{8DDBB338-A6E9-40D3-AB22-FF9632232DCC}"/>
                  </a:ext>
                </a:extLst>
              </p:cNvPr>
              <p:cNvGrpSpPr/>
              <p:nvPr/>
            </p:nvGrpSpPr>
            <p:grpSpPr>
              <a:xfrm>
                <a:off x="4201550" y="3338278"/>
                <a:ext cx="31405" cy="26930"/>
                <a:chOff x="4201550" y="3338278"/>
                <a:chExt cx="31405" cy="26930"/>
              </a:xfrm>
              <a:grpFill/>
            </p:grpSpPr>
            <p:sp>
              <p:nvSpPr>
                <p:cNvPr id="739" name="Google Shape;7727;p53">
                  <a:extLst>
                    <a:ext uri="{FF2B5EF4-FFF2-40B4-BE49-F238E27FC236}">
                      <a16:creationId xmlns:a16="http://schemas.microsoft.com/office/drawing/2014/main" id="{AA38BCB0-442C-4ECB-8D60-57CA9394D68B}"/>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0" name="Google Shape;7728;p53">
                  <a:extLst>
                    <a:ext uri="{FF2B5EF4-FFF2-40B4-BE49-F238E27FC236}">
                      <a16:creationId xmlns:a16="http://schemas.microsoft.com/office/drawing/2014/main" id="{9A3F2AE5-9ADF-4591-AFE2-42F9F1FA05C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6" name="Google Shape;7729;p53">
                <a:extLst>
                  <a:ext uri="{FF2B5EF4-FFF2-40B4-BE49-F238E27FC236}">
                    <a16:creationId xmlns:a16="http://schemas.microsoft.com/office/drawing/2014/main" id="{D61E73CD-F895-431A-8341-6FDB76E8B9B0}"/>
                  </a:ext>
                </a:extLst>
              </p:cNvPr>
              <p:cNvGrpSpPr/>
              <p:nvPr/>
            </p:nvGrpSpPr>
            <p:grpSpPr>
              <a:xfrm>
                <a:off x="4238272" y="3369132"/>
                <a:ext cx="31405" cy="27001"/>
                <a:chOff x="4238272" y="3369132"/>
                <a:chExt cx="31405" cy="27001"/>
              </a:xfrm>
              <a:grpFill/>
            </p:grpSpPr>
            <p:sp>
              <p:nvSpPr>
                <p:cNvPr id="737" name="Google Shape;7730;p53">
                  <a:extLst>
                    <a:ext uri="{FF2B5EF4-FFF2-40B4-BE49-F238E27FC236}">
                      <a16:creationId xmlns:a16="http://schemas.microsoft.com/office/drawing/2014/main" id="{2BD2A198-07F4-4CCE-8E77-1375816FCC20}"/>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38" name="Google Shape;7731;p53">
                  <a:extLst>
                    <a:ext uri="{FF2B5EF4-FFF2-40B4-BE49-F238E27FC236}">
                      <a16:creationId xmlns:a16="http://schemas.microsoft.com/office/drawing/2014/main" id="{FF44B43E-BA01-4CEF-A8AE-020449A1A2D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3" name="Google Shape;7732;p53">
              <a:extLst>
                <a:ext uri="{FF2B5EF4-FFF2-40B4-BE49-F238E27FC236}">
                  <a16:creationId xmlns:a16="http://schemas.microsoft.com/office/drawing/2014/main" id="{3920A195-E9F6-4066-9D43-7B4C5C4FCF79}"/>
                </a:ext>
              </a:extLst>
            </p:cNvPr>
            <p:cNvGrpSpPr/>
            <p:nvPr/>
          </p:nvGrpSpPr>
          <p:grpSpPr>
            <a:xfrm>
              <a:off x="4068639" y="3200169"/>
              <a:ext cx="77643" cy="37272"/>
              <a:chOff x="4068639" y="3200169"/>
              <a:chExt cx="77643" cy="37272"/>
            </a:xfrm>
            <a:grpFill/>
          </p:grpSpPr>
          <p:sp>
            <p:nvSpPr>
              <p:cNvPr id="723" name="Google Shape;7733;p53">
                <a:extLst>
                  <a:ext uri="{FF2B5EF4-FFF2-40B4-BE49-F238E27FC236}">
                    <a16:creationId xmlns:a16="http://schemas.microsoft.com/office/drawing/2014/main" id="{558E0F51-2CB1-4651-97A2-90F0ED1248E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724" name="Google Shape;7734;p53">
                <a:extLst>
                  <a:ext uri="{FF2B5EF4-FFF2-40B4-BE49-F238E27FC236}">
                    <a16:creationId xmlns:a16="http://schemas.microsoft.com/office/drawing/2014/main" id="{9A7118B0-7DE9-4D78-8BE8-740693559762}"/>
                  </a:ext>
                </a:extLst>
              </p:cNvPr>
              <p:cNvGrpSpPr/>
              <p:nvPr/>
            </p:nvGrpSpPr>
            <p:grpSpPr>
              <a:xfrm>
                <a:off x="4114878" y="3200169"/>
                <a:ext cx="31405" cy="26993"/>
                <a:chOff x="4114878" y="3200169"/>
                <a:chExt cx="31405" cy="26993"/>
              </a:xfrm>
              <a:grpFill/>
            </p:grpSpPr>
            <p:sp>
              <p:nvSpPr>
                <p:cNvPr id="728" name="Google Shape;7735;p53">
                  <a:extLst>
                    <a:ext uri="{FF2B5EF4-FFF2-40B4-BE49-F238E27FC236}">
                      <a16:creationId xmlns:a16="http://schemas.microsoft.com/office/drawing/2014/main" id="{C42E4B41-6C22-452A-91DB-DC75EB34EC9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729" name="Google Shape;7736;p53">
                  <a:extLst>
                    <a:ext uri="{FF2B5EF4-FFF2-40B4-BE49-F238E27FC236}">
                      <a16:creationId xmlns:a16="http://schemas.microsoft.com/office/drawing/2014/main" id="{CF339ECA-0453-4AD0-B1E4-D0349F2B7111}"/>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25" name="Google Shape;7737;p53">
                <a:extLst>
                  <a:ext uri="{FF2B5EF4-FFF2-40B4-BE49-F238E27FC236}">
                    <a16:creationId xmlns:a16="http://schemas.microsoft.com/office/drawing/2014/main" id="{7D49A31D-4CDB-4384-A9CA-B3FE22079C8A}"/>
                  </a:ext>
                </a:extLst>
              </p:cNvPr>
              <p:cNvGrpSpPr/>
              <p:nvPr/>
            </p:nvGrpSpPr>
            <p:grpSpPr>
              <a:xfrm>
                <a:off x="4068639" y="3210535"/>
                <a:ext cx="31499" cy="26906"/>
                <a:chOff x="4068639" y="3210535"/>
                <a:chExt cx="31499" cy="26906"/>
              </a:xfrm>
              <a:grpFill/>
            </p:grpSpPr>
            <p:sp>
              <p:nvSpPr>
                <p:cNvPr id="726" name="Google Shape;7738;p53">
                  <a:extLst>
                    <a:ext uri="{FF2B5EF4-FFF2-40B4-BE49-F238E27FC236}">
                      <a16:creationId xmlns:a16="http://schemas.microsoft.com/office/drawing/2014/main" id="{A23027C4-A416-4299-8DE7-574FCBD7C888}"/>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27" name="Google Shape;7739;p53">
                  <a:extLst>
                    <a:ext uri="{FF2B5EF4-FFF2-40B4-BE49-F238E27FC236}">
                      <a16:creationId xmlns:a16="http://schemas.microsoft.com/office/drawing/2014/main" id="{63244C69-7AB2-4F2D-B991-7A8F2313A6E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4" name="Google Shape;7740;p53">
              <a:extLst>
                <a:ext uri="{FF2B5EF4-FFF2-40B4-BE49-F238E27FC236}">
                  <a16:creationId xmlns:a16="http://schemas.microsoft.com/office/drawing/2014/main" id="{4F2CCEE4-7ADB-434B-B38F-B2F85A8C8A48}"/>
                </a:ext>
              </a:extLst>
            </p:cNvPr>
            <p:cNvGrpSpPr/>
            <p:nvPr/>
          </p:nvGrpSpPr>
          <p:grpSpPr>
            <a:xfrm>
              <a:off x="3869702" y="3066935"/>
              <a:ext cx="382664" cy="190294"/>
              <a:chOff x="3869702" y="3066935"/>
              <a:chExt cx="382664" cy="190294"/>
            </a:xfrm>
            <a:grpFill/>
          </p:grpSpPr>
          <p:grpSp>
            <p:nvGrpSpPr>
              <p:cNvPr id="689" name="Google Shape;7741;p53">
                <a:extLst>
                  <a:ext uri="{FF2B5EF4-FFF2-40B4-BE49-F238E27FC236}">
                    <a16:creationId xmlns:a16="http://schemas.microsoft.com/office/drawing/2014/main" id="{6B67F5AD-FB20-4A4D-9990-7727CD8BFCA9}"/>
                  </a:ext>
                </a:extLst>
              </p:cNvPr>
              <p:cNvGrpSpPr/>
              <p:nvPr/>
            </p:nvGrpSpPr>
            <p:grpSpPr>
              <a:xfrm>
                <a:off x="3888633" y="3082351"/>
                <a:ext cx="351172" cy="160698"/>
                <a:chOff x="3888633" y="3082351"/>
                <a:chExt cx="351172" cy="160698"/>
              </a:xfrm>
              <a:grpFill/>
            </p:grpSpPr>
            <p:sp>
              <p:nvSpPr>
                <p:cNvPr id="717" name="Google Shape;7742;p53">
                  <a:extLst>
                    <a:ext uri="{FF2B5EF4-FFF2-40B4-BE49-F238E27FC236}">
                      <a16:creationId xmlns:a16="http://schemas.microsoft.com/office/drawing/2014/main" id="{16B00C93-4150-4A00-8990-942A29CF67E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8" name="Google Shape;7743;p53">
                  <a:extLst>
                    <a:ext uri="{FF2B5EF4-FFF2-40B4-BE49-F238E27FC236}">
                      <a16:creationId xmlns:a16="http://schemas.microsoft.com/office/drawing/2014/main" id="{30B57FF6-34E9-43D2-A536-53445B21B736}"/>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9" name="Google Shape;7744;p53">
                  <a:extLst>
                    <a:ext uri="{FF2B5EF4-FFF2-40B4-BE49-F238E27FC236}">
                      <a16:creationId xmlns:a16="http://schemas.microsoft.com/office/drawing/2014/main" id="{62EF49D3-19B7-4743-8C35-3F7E98B11906}"/>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0" name="Google Shape;7745;p53">
                  <a:extLst>
                    <a:ext uri="{FF2B5EF4-FFF2-40B4-BE49-F238E27FC236}">
                      <a16:creationId xmlns:a16="http://schemas.microsoft.com/office/drawing/2014/main" id="{22053322-C2BF-4693-9C87-01D0C3CC20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1" name="Google Shape;7746;p53">
                  <a:extLst>
                    <a:ext uri="{FF2B5EF4-FFF2-40B4-BE49-F238E27FC236}">
                      <a16:creationId xmlns:a16="http://schemas.microsoft.com/office/drawing/2014/main" id="{7A21F78C-73C9-4637-97FD-FDC9498EA26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2" name="Google Shape;7747;p53">
                  <a:extLst>
                    <a:ext uri="{FF2B5EF4-FFF2-40B4-BE49-F238E27FC236}">
                      <a16:creationId xmlns:a16="http://schemas.microsoft.com/office/drawing/2014/main" id="{CCDAB016-D24C-4E28-84A4-A081381969F2}"/>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90" name="Google Shape;7748;p53">
                <a:extLst>
                  <a:ext uri="{FF2B5EF4-FFF2-40B4-BE49-F238E27FC236}">
                    <a16:creationId xmlns:a16="http://schemas.microsoft.com/office/drawing/2014/main" id="{7718570B-0C35-48CC-9408-E3737972A2B0}"/>
                  </a:ext>
                </a:extLst>
              </p:cNvPr>
              <p:cNvGrpSpPr/>
              <p:nvPr/>
            </p:nvGrpSpPr>
            <p:grpSpPr>
              <a:xfrm>
                <a:off x="4143703" y="3066935"/>
                <a:ext cx="37783" cy="32357"/>
                <a:chOff x="4143703" y="3066935"/>
                <a:chExt cx="37783" cy="32357"/>
              </a:xfrm>
              <a:grpFill/>
            </p:grpSpPr>
            <p:sp>
              <p:nvSpPr>
                <p:cNvPr id="715" name="Google Shape;7749;p53">
                  <a:extLst>
                    <a:ext uri="{FF2B5EF4-FFF2-40B4-BE49-F238E27FC236}">
                      <a16:creationId xmlns:a16="http://schemas.microsoft.com/office/drawing/2014/main" id="{4D32861C-0645-4BBF-84C4-A895FD25B9D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716" name="Google Shape;7750;p53">
                  <a:extLst>
                    <a:ext uri="{FF2B5EF4-FFF2-40B4-BE49-F238E27FC236}">
                      <a16:creationId xmlns:a16="http://schemas.microsoft.com/office/drawing/2014/main" id="{71F9A89B-D65B-4513-B765-9B34924E28F6}"/>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1" name="Google Shape;7751;p53">
                <a:extLst>
                  <a:ext uri="{FF2B5EF4-FFF2-40B4-BE49-F238E27FC236}">
                    <a16:creationId xmlns:a16="http://schemas.microsoft.com/office/drawing/2014/main" id="{F68406E5-8807-4AAA-B6F4-6C238AFE82D5}"/>
                  </a:ext>
                </a:extLst>
              </p:cNvPr>
              <p:cNvGrpSpPr/>
              <p:nvPr/>
            </p:nvGrpSpPr>
            <p:grpSpPr>
              <a:xfrm>
                <a:off x="4044565" y="3103563"/>
                <a:ext cx="37783" cy="32451"/>
                <a:chOff x="4044565" y="3103563"/>
                <a:chExt cx="37783" cy="32451"/>
              </a:xfrm>
              <a:grpFill/>
            </p:grpSpPr>
            <p:sp>
              <p:nvSpPr>
                <p:cNvPr id="713" name="Google Shape;7752;p53">
                  <a:extLst>
                    <a:ext uri="{FF2B5EF4-FFF2-40B4-BE49-F238E27FC236}">
                      <a16:creationId xmlns:a16="http://schemas.microsoft.com/office/drawing/2014/main" id="{189D5637-948E-4586-8BCA-EBF9279A5A7D}"/>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714" name="Google Shape;7753;p53">
                  <a:extLst>
                    <a:ext uri="{FF2B5EF4-FFF2-40B4-BE49-F238E27FC236}">
                      <a16:creationId xmlns:a16="http://schemas.microsoft.com/office/drawing/2014/main" id="{0A206530-9371-420D-9157-28F8A037170D}"/>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2" name="Google Shape;7754;p53">
                <a:extLst>
                  <a:ext uri="{FF2B5EF4-FFF2-40B4-BE49-F238E27FC236}">
                    <a16:creationId xmlns:a16="http://schemas.microsoft.com/office/drawing/2014/main" id="{7F186A0D-1971-4A26-A4F6-6B402770409C}"/>
                  </a:ext>
                </a:extLst>
              </p:cNvPr>
              <p:cNvGrpSpPr/>
              <p:nvPr/>
            </p:nvGrpSpPr>
            <p:grpSpPr>
              <a:xfrm>
                <a:off x="4017454" y="3188237"/>
                <a:ext cx="37776" cy="32357"/>
                <a:chOff x="4017454" y="3188237"/>
                <a:chExt cx="37776" cy="32357"/>
              </a:xfrm>
              <a:grpFill/>
            </p:grpSpPr>
            <p:sp>
              <p:nvSpPr>
                <p:cNvPr id="711" name="Google Shape;7755;p53">
                  <a:extLst>
                    <a:ext uri="{FF2B5EF4-FFF2-40B4-BE49-F238E27FC236}">
                      <a16:creationId xmlns:a16="http://schemas.microsoft.com/office/drawing/2014/main" id="{B5B7E681-2ED7-432D-A7CB-619E85B891D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2" name="Google Shape;7756;p53">
                  <a:extLst>
                    <a:ext uri="{FF2B5EF4-FFF2-40B4-BE49-F238E27FC236}">
                      <a16:creationId xmlns:a16="http://schemas.microsoft.com/office/drawing/2014/main" id="{CEB3DD66-678F-455D-9B81-DC829E7821AB}"/>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3" name="Google Shape;7757;p53">
                <a:extLst>
                  <a:ext uri="{FF2B5EF4-FFF2-40B4-BE49-F238E27FC236}">
                    <a16:creationId xmlns:a16="http://schemas.microsoft.com/office/drawing/2014/main" id="{3CC8AC6E-7233-4D78-8CB7-67824E01BE7A}"/>
                  </a:ext>
                </a:extLst>
              </p:cNvPr>
              <p:cNvGrpSpPr/>
              <p:nvPr/>
            </p:nvGrpSpPr>
            <p:grpSpPr>
              <a:xfrm>
                <a:off x="3921548" y="3157509"/>
                <a:ext cx="37783" cy="32357"/>
                <a:chOff x="3921548" y="3157509"/>
                <a:chExt cx="37783" cy="32357"/>
              </a:xfrm>
              <a:grpFill/>
            </p:grpSpPr>
            <p:sp>
              <p:nvSpPr>
                <p:cNvPr id="709" name="Google Shape;7758;p53">
                  <a:extLst>
                    <a:ext uri="{FF2B5EF4-FFF2-40B4-BE49-F238E27FC236}">
                      <a16:creationId xmlns:a16="http://schemas.microsoft.com/office/drawing/2014/main" id="{CE78ECC0-6D56-420D-AF9F-AD8DFC21FED4}"/>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0" name="Google Shape;7759;p53">
                  <a:extLst>
                    <a:ext uri="{FF2B5EF4-FFF2-40B4-BE49-F238E27FC236}">
                      <a16:creationId xmlns:a16="http://schemas.microsoft.com/office/drawing/2014/main" id="{6A94ED09-200E-4243-967A-EDF553084268}"/>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4" name="Google Shape;7760;p53">
                <a:extLst>
                  <a:ext uri="{FF2B5EF4-FFF2-40B4-BE49-F238E27FC236}">
                    <a16:creationId xmlns:a16="http://schemas.microsoft.com/office/drawing/2014/main" id="{549857DA-C183-4257-A699-64EFDC050BF8}"/>
                  </a:ext>
                </a:extLst>
              </p:cNvPr>
              <p:cNvGrpSpPr/>
              <p:nvPr/>
            </p:nvGrpSpPr>
            <p:grpSpPr>
              <a:xfrm>
                <a:off x="3939056" y="3211620"/>
                <a:ext cx="37783" cy="32380"/>
                <a:chOff x="3939056" y="3211620"/>
                <a:chExt cx="37783" cy="32380"/>
              </a:xfrm>
              <a:grpFill/>
            </p:grpSpPr>
            <p:sp>
              <p:nvSpPr>
                <p:cNvPr id="707" name="Google Shape;7761;p53">
                  <a:extLst>
                    <a:ext uri="{FF2B5EF4-FFF2-40B4-BE49-F238E27FC236}">
                      <a16:creationId xmlns:a16="http://schemas.microsoft.com/office/drawing/2014/main" id="{A896A318-A9D3-4E7B-932A-02B4135602B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708" name="Google Shape;7762;p53">
                  <a:extLst>
                    <a:ext uri="{FF2B5EF4-FFF2-40B4-BE49-F238E27FC236}">
                      <a16:creationId xmlns:a16="http://schemas.microsoft.com/office/drawing/2014/main" id="{02DA5316-67C6-486F-A9D3-060533BE8E5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5" name="Google Shape;7763;p53">
                <a:extLst>
                  <a:ext uri="{FF2B5EF4-FFF2-40B4-BE49-F238E27FC236}">
                    <a16:creationId xmlns:a16="http://schemas.microsoft.com/office/drawing/2014/main" id="{8DC896A9-30AA-47E1-88A8-169ECBCB4CC1}"/>
                  </a:ext>
                </a:extLst>
              </p:cNvPr>
              <p:cNvGrpSpPr/>
              <p:nvPr/>
            </p:nvGrpSpPr>
            <p:grpSpPr>
              <a:xfrm>
                <a:off x="4176240" y="3136965"/>
                <a:ext cx="31405" cy="26930"/>
                <a:chOff x="4176240" y="3136965"/>
                <a:chExt cx="31405" cy="26930"/>
              </a:xfrm>
              <a:grpFill/>
            </p:grpSpPr>
            <p:sp>
              <p:nvSpPr>
                <p:cNvPr id="705" name="Google Shape;7764;p53">
                  <a:extLst>
                    <a:ext uri="{FF2B5EF4-FFF2-40B4-BE49-F238E27FC236}">
                      <a16:creationId xmlns:a16="http://schemas.microsoft.com/office/drawing/2014/main" id="{A16D2B95-788B-4AC6-916C-1E4697F72090}"/>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68569" tIns="68569" rIns="68569" bIns="68569" anchor="ctr" anchorCtr="0">
                  <a:noAutofit/>
                </a:bodyPr>
                <a:lstStyle/>
                <a:p>
                  <a:endParaRPr sz="1050"/>
                </a:p>
              </p:txBody>
            </p:sp>
            <p:sp>
              <p:nvSpPr>
                <p:cNvPr id="706" name="Google Shape;7765;p53">
                  <a:extLst>
                    <a:ext uri="{FF2B5EF4-FFF2-40B4-BE49-F238E27FC236}">
                      <a16:creationId xmlns:a16="http://schemas.microsoft.com/office/drawing/2014/main" id="{A1054D60-7109-4E6C-A196-453B2645809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6" name="Google Shape;7766;p53">
                <a:extLst>
                  <a:ext uri="{FF2B5EF4-FFF2-40B4-BE49-F238E27FC236}">
                    <a16:creationId xmlns:a16="http://schemas.microsoft.com/office/drawing/2014/main" id="{F362965C-DE65-4134-A75A-B3EB57F5B8AA}"/>
                  </a:ext>
                </a:extLst>
              </p:cNvPr>
              <p:cNvGrpSpPr/>
              <p:nvPr/>
            </p:nvGrpSpPr>
            <p:grpSpPr>
              <a:xfrm>
                <a:off x="4133148" y="3152593"/>
                <a:ext cx="31499" cy="27001"/>
                <a:chOff x="4133148" y="3152593"/>
                <a:chExt cx="31499" cy="27001"/>
              </a:xfrm>
              <a:grpFill/>
            </p:grpSpPr>
            <p:sp>
              <p:nvSpPr>
                <p:cNvPr id="703" name="Google Shape;7767;p53">
                  <a:extLst>
                    <a:ext uri="{FF2B5EF4-FFF2-40B4-BE49-F238E27FC236}">
                      <a16:creationId xmlns:a16="http://schemas.microsoft.com/office/drawing/2014/main" id="{4664B48C-60B0-4A46-9C77-4F2B33B49E8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704" name="Google Shape;7768;p53">
                  <a:extLst>
                    <a:ext uri="{FF2B5EF4-FFF2-40B4-BE49-F238E27FC236}">
                      <a16:creationId xmlns:a16="http://schemas.microsoft.com/office/drawing/2014/main" id="{90DDE121-100C-43E6-BE6B-6390CF5B25D2}"/>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7" name="Google Shape;7769;p53">
                <a:extLst>
                  <a:ext uri="{FF2B5EF4-FFF2-40B4-BE49-F238E27FC236}">
                    <a16:creationId xmlns:a16="http://schemas.microsoft.com/office/drawing/2014/main" id="{1FA00E6C-94DD-435A-92EA-ADD6461EC36F}"/>
                  </a:ext>
                </a:extLst>
              </p:cNvPr>
              <p:cNvGrpSpPr/>
              <p:nvPr/>
            </p:nvGrpSpPr>
            <p:grpSpPr>
              <a:xfrm>
                <a:off x="4220866" y="3073534"/>
                <a:ext cx="31499" cy="26898"/>
                <a:chOff x="4220866" y="3073534"/>
                <a:chExt cx="31499" cy="26898"/>
              </a:xfrm>
              <a:grpFill/>
            </p:grpSpPr>
            <p:sp>
              <p:nvSpPr>
                <p:cNvPr id="701" name="Google Shape;7770;p53">
                  <a:extLst>
                    <a:ext uri="{FF2B5EF4-FFF2-40B4-BE49-F238E27FC236}">
                      <a16:creationId xmlns:a16="http://schemas.microsoft.com/office/drawing/2014/main" id="{774C2EA4-3E99-40B8-B4A5-7B892ED4BBA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702" name="Google Shape;7771;p53">
                  <a:extLst>
                    <a:ext uri="{FF2B5EF4-FFF2-40B4-BE49-F238E27FC236}">
                      <a16:creationId xmlns:a16="http://schemas.microsoft.com/office/drawing/2014/main" id="{B17260B1-3FA0-44F3-91A7-60F3FA5FA2B1}"/>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8" name="Google Shape;7772;p53">
                <a:extLst>
                  <a:ext uri="{FF2B5EF4-FFF2-40B4-BE49-F238E27FC236}">
                    <a16:creationId xmlns:a16="http://schemas.microsoft.com/office/drawing/2014/main" id="{9DE8193A-C070-4445-B9B0-6FD704BE08C9}"/>
                  </a:ext>
                </a:extLst>
              </p:cNvPr>
              <p:cNvGrpSpPr/>
              <p:nvPr/>
            </p:nvGrpSpPr>
            <p:grpSpPr>
              <a:xfrm>
                <a:off x="3869702" y="3230323"/>
                <a:ext cx="31499" cy="26906"/>
                <a:chOff x="3869702" y="3230323"/>
                <a:chExt cx="31499" cy="26906"/>
              </a:xfrm>
              <a:grpFill/>
            </p:grpSpPr>
            <p:sp>
              <p:nvSpPr>
                <p:cNvPr id="699" name="Google Shape;7773;p53">
                  <a:extLst>
                    <a:ext uri="{FF2B5EF4-FFF2-40B4-BE49-F238E27FC236}">
                      <a16:creationId xmlns:a16="http://schemas.microsoft.com/office/drawing/2014/main" id="{8F72A703-0672-4FE8-9DFD-235713C4AD6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700" name="Google Shape;7774;p53">
                  <a:extLst>
                    <a:ext uri="{FF2B5EF4-FFF2-40B4-BE49-F238E27FC236}">
                      <a16:creationId xmlns:a16="http://schemas.microsoft.com/office/drawing/2014/main" id="{AF62F420-317B-4FEC-BFF0-BA5021DFF795}"/>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5" name="Google Shape;7775;p53">
              <a:extLst>
                <a:ext uri="{FF2B5EF4-FFF2-40B4-BE49-F238E27FC236}">
                  <a16:creationId xmlns:a16="http://schemas.microsoft.com/office/drawing/2014/main" id="{7815F0FC-5B4A-421C-B35E-6CF510F0FED6}"/>
                </a:ext>
              </a:extLst>
            </p:cNvPr>
            <p:cNvGrpSpPr/>
            <p:nvPr/>
          </p:nvGrpSpPr>
          <p:grpSpPr>
            <a:xfrm>
              <a:off x="4271383" y="3065882"/>
              <a:ext cx="304556" cy="341663"/>
              <a:chOff x="4271383" y="3065882"/>
              <a:chExt cx="304556" cy="341663"/>
            </a:xfrm>
            <a:grpFill/>
          </p:grpSpPr>
          <p:grpSp>
            <p:nvGrpSpPr>
              <p:cNvPr id="632" name="Google Shape;7776;p53">
                <a:extLst>
                  <a:ext uri="{FF2B5EF4-FFF2-40B4-BE49-F238E27FC236}">
                    <a16:creationId xmlns:a16="http://schemas.microsoft.com/office/drawing/2014/main" id="{71425D16-E716-4181-ABA1-80B06686C542}"/>
                  </a:ext>
                </a:extLst>
              </p:cNvPr>
              <p:cNvGrpSpPr/>
              <p:nvPr/>
            </p:nvGrpSpPr>
            <p:grpSpPr>
              <a:xfrm>
                <a:off x="4293838" y="3078639"/>
                <a:ext cx="269353" cy="311973"/>
                <a:chOff x="4293838" y="3078639"/>
                <a:chExt cx="269353" cy="311973"/>
              </a:xfrm>
              <a:grpFill/>
            </p:grpSpPr>
            <p:sp>
              <p:nvSpPr>
                <p:cNvPr id="672" name="Google Shape;7777;p53">
                  <a:extLst>
                    <a:ext uri="{FF2B5EF4-FFF2-40B4-BE49-F238E27FC236}">
                      <a16:creationId xmlns:a16="http://schemas.microsoft.com/office/drawing/2014/main" id="{BD292069-FB05-4540-A5F4-3A2B9BFB9C04}"/>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3" name="Google Shape;7778;p53">
                  <a:extLst>
                    <a:ext uri="{FF2B5EF4-FFF2-40B4-BE49-F238E27FC236}">
                      <a16:creationId xmlns:a16="http://schemas.microsoft.com/office/drawing/2014/main" id="{A5183906-2D90-4783-AC63-749715F5BC5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4" name="Google Shape;7779;p53">
                  <a:extLst>
                    <a:ext uri="{FF2B5EF4-FFF2-40B4-BE49-F238E27FC236}">
                      <a16:creationId xmlns:a16="http://schemas.microsoft.com/office/drawing/2014/main" id="{28D790BD-2142-4739-A185-FA81EC89D95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5" name="Google Shape;7780;p53">
                  <a:extLst>
                    <a:ext uri="{FF2B5EF4-FFF2-40B4-BE49-F238E27FC236}">
                      <a16:creationId xmlns:a16="http://schemas.microsoft.com/office/drawing/2014/main" id="{B7EE6A1A-15E8-4FEE-8AE3-8E9A25941B6A}"/>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6" name="Google Shape;7781;p53">
                  <a:extLst>
                    <a:ext uri="{FF2B5EF4-FFF2-40B4-BE49-F238E27FC236}">
                      <a16:creationId xmlns:a16="http://schemas.microsoft.com/office/drawing/2014/main" id="{0B9CB686-1BB7-4573-B006-9C463D0FD9E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7" name="Google Shape;7782;p53">
                  <a:extLst>
                    <a:ext uri="{FF2B5EF4-FFF2-40B4-BE49-F238E27FC236}">
                      <a16:creationId xmlns:a16="http://schemas.microsoft.com/office/drawing/2014/main" id="{02760E37-4323-49A1-933B-02C9EB889CB9}"/>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8" name="Google Shape;7783;p53">
                  <a:extLst>
                    <a:ext uri="{FF2B5EF4-FFF2-40B4-BE49-F238E27FC236}">
                      <a16:creationId xmlns:a16="http://schemas.microsoft.com/office/drawing/2014/main" id="{001B60FA-6B7E-4FF4-A7CD-3436C371BB8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9" name="Google Shape;7784;p53">
                  <a:extLst>
                    <a:ext uri="{FF2B5EF4-FFF2-40B4-BE49-F238E27FC236}">
                      <a16:creationId xmlns:a16="http://schemas.microsoft.com/office/drawing/2014/main" id="{93ED6F73-50D1-44CB-AB98-EE5ACF11B500}"/>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0" name="Google Shape;7785;p53">
                  <a:extLst>
                    <a:ext uri="{FF2B5EF4-FFF2-40B4-BE49-F238E27FC236}">
                      <a16:creationId xmlns:a16="http://schemas.microsoft.com/office/drawing/2014/main" id="{8D87E1C7-5D60-4918-9952-1CEC2FD1959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1" name="Google Shape;7786;p53">
                  <a:extLst>
                    <a:ext uri="{FF2B5EF4-FFF2-40B4-BE49-F238E27FC236}">
                      <a16:creationId xmlns:a16="http://schemas.microsoft.com/office/drawing/2014/main" id="{4460C88D-047D-4091-B4EE-3BDF3E60778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2" name="Google Shape;7787;p53">
                  <a:extLst>
                    <a:ext uri="{FF2B5EF4-FFF2-40B4-BE49-F238E27FC236}">
                      <a16:creationId xmlns:a16="http://schemas.microsoft.com/office/drawing/2014/main" id="{407A44AA-C8A7-4F71-BC24-5149A585569F}"/>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3" name="Google Shape;7788;p53">
                  <a:extLst>
                    <a:ext uri="{FF2B5EF4-FFF2-40B4-BE49-F238E27FC236}">
                      <a16:creationId xmlns:a16="http://schemas.microsoft.com/office/drawing/2014/main" id="{97C5A69D-73A2-4BC0-8851-D2DEA415D8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4" name="Google Shape;7789;p53">
                  <a:extLst>
                    <a:ext uri="{FF2B5EF4-FFF2-40B4-BE49-F238E27FC236}">
                      <a16:creationId xmlns:a16="http://schemas.microsoft.com/office/drawing/2014/main" id="{7ACDDB9A-5D0A-466B-BBA8-88BB8668BD95}"/>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5" name="Google Shape;7790;p53">
                  <a:extLst>
                    <a:ext uri="{FF2B5EF4-FFF2-40B4-BE49-F238E27FC236}">
                      <a16:creationId xmlns:a16="http://schemas.microsoft.com/office/drawing/2014/main" id="{2DFB7B05-99D0-463F-9BED-5BFB6A759FC6}"/>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6" name="Google Shape;7791;p53">
                  <a:extLst>
                    <a:ext uri="{FF2B5EF4-FFF2-40B4-BE49-F238E27FC236}">
                      <a16:creationId xmlns:a16="http://schemas.microsoft.com/office/drawing/2014/main" id="{1BCC9D93-DFF7-4EEF-83A8-3600F41B77F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7" name="Google Shape;7792;p53">
                  <a:extLst>
                    <a:ext uri="{FF2B5EF4-FFF2-40B4-BE49-F238E27FC236}">
                      <a16:creationId xmlns:a16="http://schemas.microsoft.com/office/drawing/2014/main" id="{BB3FBC91-6014-4220-9911-7C986FA8953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8" name="Google Shape;7793;p53">
                  <a:extLst>
                    <a:ext uri="{FF2B5EF4-FFF2-40B4-BE49-F238E27FC236}">
                      <a16:creationId xmlns:a16="http://schemas.microsoft.com/office/drawing/2014/main" id="{0AE44532-2BA1-49A3-9535-1CC825BCBD68}"/>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33" name="Google Shape;7794;p53">
                <a:extLst>
                  <a:ext uri="{FF2B5EF4-FFF2-40B4-BE49-F238E27FC236}">
                    <a16:creationId xmlns:a16="http://schemas.microsoft.com/office/drawing/2014/main" id="{096160A6-6D08-4BA9-BC2F-B52FAF614042}"/>
                  </a:ext>
                </a:extLst>
              </p:cNvPr>
              <p:cNvGrpSpPr/>
              <p:nvPr/>
            </p:nvGrpSpPr>
            <p:grpSpPr>
              <a:xfrm>
                <a:off x="4538164" y="3342061"/>
                <a:ext cx="37776" cy="32380"/>
                <a:chOff x="4538164" y="3342061"/>
                <a:chExt cx="37776" cy="32380"/>
              </a:xfrm>
              <a:grpFill/>
            </p:grpSpPr>
            <p:sp>
              <p:nvSpPr>
                <p:cNvPr id="670" name="Google Shape;7795;p53">
                  <a:extLst>
                    <a:ext uri="{FF2B5EF4-FFF2-40B4-BE49-F238E27FC236}">
                      <a16:creationId xmlns:a16="http://schemas.microsoft.com/office/drawing/2014/main" id="{40AAF346-8B4E-41D3-9C5A-1CFE22CF7A1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671" name="Google Shape;7796;p53">
                  <a:extLst>
                    <a:ext uri="{FF2B5EF4-FFF2-40B4-BE49-F238E27FC236}">
                      <a16:creationId xmlns:a16="http://schemas.microsoft.com/office/drawing/2014/main" id="{B2678560-2B91-4341-B1B6-BE028ED0D9A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4" name="Google Shape;7797;p53">
                <a:extLst>
                  <a:ext uri="{FF2B5EF4-FFF2-40B4-BE49-F238E27FC236}">
                    <a16:creationId xmlns:a16="http://schemas.microsoft.com/office/drawing/2014/main" id="{84B779EF-E831-4FCB-A99B-BC0DA458C502}"/>
                  </a:ext>
                </a:extLst>
              </p:cNvPr>
              <p:cNvGrpSpPr/>
              <p:nvPr/>
            </p:nvGrpSpPr>
            <p:grpSpPr>
              <a:xfrm>
                <a:off x="4271383" y="3194742"/>
                <a:ext cx="37783" cy="32420"/>
                <a:chOff x="4271383" y="3194742"/>
                <a:chExt cx="37783" cy="32420"/>
              </a:xfrm>
              <a:grpFill/>
            </p:grpSpPr>
            <p:sp>
              <p:nvSpPr>
                <p:cNvPr id="668" name="Google Shape;7798;p53">
                  <a:extLst>
                    <a:ext uri="{FF2B5EF4-FFF2-40B4-BE49-F238E27FC236}">
                      <a16:creationId xmlns:a16="http://schemas.microsoft.com/office/drawing/2014/main" id="{2ADBB720-E97B-4F18-BBC7-A87A77FF867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69" name="Google Shape;7799;p53">
                  <a:extLst>
                    <a:ext uri="{FF2B5EF4-FFF2-40B4-BE49-F238E27FC236}">
                      <a16:creationId xmlns:a16="http://schemas.microsoft.com/office/drawing/2014/main" id="{93221CED-AD2A-467D-94CD-2C8362C9FAE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5" name="Google Shape;7800;p53">
                <a:extLst>
                  <a:ext uri="{FF2B5EF4-FFF2-40B4-BE49-F238E27FC236}">
                    <a16:creationId xmlns:a16="http://schemas.microsoft.com/office/drawing/2014/main" id="{9AE9F706-206B-4017-92A6-BEBF9307BA43}"/>
                  </a:ext>
                </a:extLst>
              </p:cNvPr>
              <p:cNvGrpSpPr/>
              <p:nvPr/>
            </p:nvGrpSpPr>
            <p:grpSpPr>
              <a:xfrm>
                <a:off x="4284416" y="3084058"/>
                <a:ext cx="37783" cy="32357"/>
                <a:chOff x="4284416" y="3084058"/>
                <a:chExt cx="37783" cy="32357"/>
              </a:xfrm>
              <a:grpFill/>
            </p:grpSpPr>
            <p:sp>
              <p:nvSpPr>
                <p:cNvPr id="666" name="Google Shape;7801;p53">
                  <a:extLst>
                    <a:ext uri="{FF2B5EF4-FFF2-40B4-BE49-F238E27FC236}">
                      <a16:creationId xmlns:a16="http://schemas.microsoft.com/office/drawing/2014/main" id="{8F27796C-A07E-49E2-8A7F-48E4B20196B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7" name="Google Shape;7802;p53">
                  <a:extLst>
                    <a:ext uri="{FF2B5EF4-FFF2-40B4-BE49-F238E27FC236}">
                      <a16:creationId xmlns:a16="http://schemas.microsoft.com/office/drawing/2014/main" id="{A011E64D-A404-4C53-95BF-4D0F04B92F4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6" name="Google Shape;7803;p53">
                <a:extLst>
                  <a:ext uri="{FF2B5EF4-FFF2-40B4-BE49-F238E27FC236}">
                    <a16:creationId xmlns:a16="http://schemas.microsoft.com/office/drawing/2014/main" id="{BBF299CF-96F5-4BC8-8F13-D5A98EAA8200}"/>
                  </a:ext>
                </a:extLst>
              </p:cNvPr>
              <p:cNvGrpSpPr/>
              <p:nvPr/>
            </p:nvGrpSpPr>
            <p:grpSpPr>
              <a:xfrm>
                <a:off x="4478697" y="3297561"/>
                <a:ext cx="37776" cy="32451"/>
                <a:chOff x="4478697" y="3297561"/>
                <a:chExt cx="37776" cy="32451"/>
              </a:xfrm>
              <a:grpFill/>
            </p:grpSpPr>
            <p:sp>
              <p:nvSpPr>
                <p:cNvPr id="664" name="Google Shape;7804;p53">
                  <a:extLst>
                    <a:ext uri="{FF2B5EF4-FFF2-40B4-BE49-F238E27FC236}">
                      <a16:creationId xmlns:a16="http://schemas.microsoft.com/office/drawing/2014/main" id="{875A4454-C6A6-4E54-84EF-16C53A93486C}"/>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665" name="Google Shape;7805;p53">
                  <a:extLst>
                    <a:ext uri="{FF2B5EF4-FFF2-40B4-BE49-F238E27FC236}">
                      <a16:creationId xmlns:a16="http://schemas.microsoft.com/office/drawing/2014/main" id="{2ECE7498-B236-4DEA-936D-72F7A966088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7" name="Google Shape;7806;p53">
                <a:extLst>
                  <a:ext uri="{FF2B5EF4-FFF2-40B4-BE49-F238E27FC236}">
                    <a16:creationId xmlns:a16="http://schemas.microsoft.com/office/drawing/2014/main" id="{12006DC7-3EB4-4990-8E0D-55FBE006EF35}"/>
                  </a:ext>
                </a:extLst>
              </p:cNvPr>
              <p:cNvGrpSpPr/>
              <p:nvPr/>
            </p:nvGrpSpPr>
            <p:grpSpPr>
              <a:xfrm>
                <a:off x="4411813" y="3331711"/>
                <a:ext cx="37776" cy="32451"/>
                <a:chOff x="4411813" y="3331711"/>
                <a:chExt cx="37776" cy="32451"/>
              </a:xfrm>
              <a:grpFill/>
            </p:grpSpPr>
            <p:sp>
              <p:nvSpPr>
                <p:cNvPr id="662" name="Google Shape;7807;p53">
                  <a:extLst>
                    <a:ext uri="{FF2B5EF4-FFF2-40B4-BE49-F238E27FC236}">
                      <a16:creationId xmlns:a16="http://schemas.microsoft.com/office/drawing/2014/main" id="{D44C0D98-FF37-4871-958F-D7B70CFCFAF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663" name="Google Shape;7808;p53">
                  <a:extLst>
                    <a:ext uri="{FF2B5EF4-FFF2-40B4-BE49-F238E27FC236}">
                      <a16:creationId xmlns:a16="http://schemas.microsoft.com/office/drawing/2014/main" id="{97514EE7-B43E-4171-9105-127BC79B252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8" name="Google Shape;7809;p53">
                <a:extLst>
                  <a:ext uri="{FF2B5EF4-FFF2-40B4-BE49-F238E27FC236}">
                    <a16:creationId xmlns:a16="http://schemas.microsoft.com/office/drawing/2014/main" id="{1C21F729-D384-4D8C-BF65-93B66079720C}"/>
                  </a:ext>
                </a:extLst>
              </p:cNvPr>
              <p:cNvGrpSpPr/>
              <p:nvPr/>
            </p:nvGrpSpPr>
            <p:grpSpPr>
              <a:xfrm>
                <a:off x="4337984" y="3375188"/>
                <a:ext cx="37776" cy="32357"/>
                <a:chOff x="4337984" y="3375188"/>
                <a:chExt cx="37776" cy="32357"/>
              </a:xfrm>
              <a:grpFill/>
            </p:grpSpPr>
            <p:sp>
              <p:nvSpPr>
                <p:cNvPr id="660" name="Google Shape;7810;p53">
                  <a:extLst>
                    <a:ext uri="{FF2B5EF4-FFF2-40B4-BE49-F238E27FC236}">
                      <a16:creationId xmlns:a16="http://schemas.microsoft.com/office/drawing/2014/main" id="{B07C967E-AC89-49B4-9592-B2FC7889862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1" name="Google Shape;7811;p53">
                  <a:extLst>
                    <a:ext uri="{FF2B5EF4-FFF2-40B4-BE49-F238E27FC236}">
                      <a16:creationId xmlns:a16="http://schemas.microsoft.com/office/drawing/2014/main" id="{3C26AAF1-D27F-4FB1-908E-75CCE270FAFE}"/>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9" name="Google Shape;7812;p53">
                <a:extLst>
                  <a:ext uri="{FF2B5EF4-FFF2-40B4-BE49-F238E27FC236}">
                    <a16:creationId xmlns:a16="http://schemas.microsoft.com/office/drawing/2014/main" id="{6F782103-6223-4C3C-B3FB-655726BA4518}"/>
                  </a:ext>
                </a:extLst>
              </p:cNvPr>
              <p:cNvGrpSpPr/>
              <p:nvPr/>
            </p:nvGrpSpPr>
            <p:grpSpPr>
              <a:xfrm>
                <a:off x="4494867" y="3090530"/>
                <a:ext cx="37878" cy="32451"/>
                <a:chOff x="4494867" y="3090530"/>
                <a:chExt cx="37878" cy="32451"/>
              </a:xfrm>
              <a:grpFill/>
            </p:grpSpPr>
            <p:sp>
              <p:nvSpPr>
                <p:cNvPr id="658" name="Google Shape;7813;p53">
                  <a:extLst>
                    <a:ext uri="{FF2B5EF4-FFF2-40B4-BE49-F238E27FC236}">
                      <a16:creationId xmlns:a16="http://schemas.microsoft.com/office/drawing/2014/main" id="{086B5B71-F60A-4086-9296-1AB063D69BEA}"/>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659" name="Google Shape;7814;p53">
                  <a:extLst>
                    <a:ext uri="{FF2B5EF4-FFF2-40B4-BE49-F238E27FC236}">
                      <a16:creationId xmlns:a16="http://schemas.microsoft.com/office/drawing/2014/main" id="{21B46A57-9201-49A0-9014-FC8B93E0D1D0}"/>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0" name="Google Shape;7815;p53">
                <a:extLst>
                  <a:ext uri="{FF2B5EF4-FFF2-40B4-BE49-F238E27FC236}">
                    <a16:creationId xmlns:a16="http://schemas.microsoft.com/office/drawing/2014/main" id="{67019C3E-FF35-49B7-88BE-2E0E0E6AD959}"/>
                  </a:ext>
                </a:extLst>
              </p:cNvPr>
              <p:cNvGrpSpPr/>
              <p:nvPr/>
            </p:nvGrpSpPr>
            <p:grpSpPr>
              <a:xfrm>
                <a:off x="4525124" y="3207774"/>
                <a:ext cx="37783" cy="32420"/>
                <a:chOff x="4525124" y="3207774"/>
                <a:chExt cx="37783" cy="32420"/>
              </a:xfrm>
              <a:grpFill/>
            </p:grpSpPr>
            <p:sp>
              <p:nvSpPr>
                <p:cNvPr id="656" name="Google Shape;7816;p53">
                  <a:extLst>
                    <a:ext uri="{FF2B5EF4-FFF2-40B4-BE49-F238E27FC236}">
                      <a16:creationId xmlns:a16="http://schemas.microsoft.com/office/drawing/2014/main" id="{BB25B418-CFE9-4681-A994-C81A269A5529}"/>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57" name="Google Shape;7817;p53">
                  <a:extLst>
                    <a:ext uri="{FF2B5EF4-FFF2-40B4-BE49-F238E27FC236}">
                      <a16:creationId xmlns:a16="http://schemas.microsoft.com/office/drawing/2014/main" id="{553E4B52-7583-40D5-8A92-F8B4000A84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1" name="Google Shape;7818;p53">
                <a:extLst>
                  <a:ext uri="{FF2B5EF4-FFF2-40B4-BE49-F238E27FC236}">
                    <a16:creationId xmlns:a16="http://schemas.microsoft.com/office/drawing/2014/main" id="{EDEA3E99-A957-4A5A-8761-6404142AEE2A}"/>
                  </a:ext>
                </a:extLst>
              </p:cNvPr>
              <p:cNvGrpSpPr/>
              <p:nvPr/>
            </p:nvGrpSpPr>
            <p:grpSpPr>
              <a:xfrm>
                <a:off x="4440544" y="3176479"/>
                <a:ext cx="31499" cy="26898"/>
                <a:chOff x="4440544" y="3176479"/>
                <a:chExt cx="31499" cy="26898"/>
              </a:xfrm>
              <a:grpFill/>
            </p:grpSpPr>
            <p:sp>
              <p:nvSpPr>
                <p:cNvPr id="654" name="Google Shape;7819;p53">
                  <a:extLst>
                    <a:ext uri="{FF2B5EF4-FFF2-40B4-BE49-F238E27FC236}">
                      <a16:creationId xmlns:a16="http://schemas.microsoft.com/office/drawing/2014/main" id="{0FB8E8CC-6DFB-4AE3-A6C9-5920EFAF64F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68569" tIns="68569" rIns="68569" bIns="68569" anchor="ctr" anchorCtr="0">
                  <a:noAutofit/>
                </a:bodyPr>
                <a:lstStyle/>
                <a:p>
                  <a:endParaRPr sz="1050"/>
                </a:p>
              </p:txBody>
            </p:sp>
            <p:sp>
              <p:nvSpPr>
                <p:cNvPr id="655" name="Google Shape;7820;p53">
                  <a:extLst>
                    <a:ext uri="{FF2B5EF4-FFF2-40B4-BE49-F238E27FC236}">
                      <a16:creationId xmlns:a16="http://schemas.microsoft.com/office/drawing/2014/main" id="{426A8A3A-CDBD-48D6-B1A5-D8D95114D1CF}"/>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2" name="Google Shape;7821;p53">
                <a:extLst>
                  <a:ext uri="{FF2B5EF4-FFF2-40B4-BE49-F238E27FC236}">
                    <a16:creationId xmlns:a16="http://schemas.microsoft.com/office/drawing/2014/main" id="{C9168F6C-DA52-4C9C-80A9-1395BE53C10F}"/>
                  </a:ext>
                </a:extLst>
              </p:cNvPr>
              <p:cNvGrpSpPr/>
              <p:nvPr/>
            </p:nvGrpSpPr>
            <p:grpSpPr>
              <a:xfrm>
                <a:off x="4350545" y="3156400"/>
                <a:ext cx="31405" cy="27001"/>
                <a:chOff x="4350545" y="3156400"/>
                <a:chExt cx="31405" cy="27001"/>
              </a:xfrm>
              <a:grpFill/>
            </p:grpSpPr>
            <p:sp>
              <p:nvSpPr>
                <p:cNvPr id="652" name="Google Shape;7822;p53">
                  <a:extLst>
                    <a:ext uri="{FF2B5EF4-FFF2-40B4-BE49-F238E27FC236}">
                      <a16:creationId xmlns:a16="http://schemas.microsoft.com/office/drawing/2014/main" id="{197C26A2-A65D-4ADF-923B-27DB9852E31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653" name="Google Shape;7823;p53">
                  <a:extLst>
                    <a:ext uri="{FF2B5EF4-FFF2-40B4-BE49-F238E27FC236}">
                      <a16:creationId xmlns:a16="http://schemas.microsoft.com/office/drawing/2014/main" id="{3E5331F8-6506-4224-AF2D-3DF00DF33314}"/>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3" name="Google Shape;7824;p53">
                <a:extLst>
                  <a:ext uri="{FF2B5EF4-FFF2-40B4-BE49-F238E27FC236}">
                    <a16:creationId xmlns:a16="http://schemas.microsoft.com/office/drawing/2014/main" id="{84117ACC-F9A3-4AC8-8925-DAEF2D4EC431}"/>
                  </a:ext>
                </a:extLst>
              </p:cNvPr>
              <p:cNvGrpSpPr/>
              <p:nvPr/>
            </p:nvGrpSpPr>
            <p:grpSpPr>
              <a:xfrm>
                <a:off x="4376703" y="3255058"/>
                <a:ext cx="31405" cy="27001"/>
                <a:chOff x="4376703" y="3255058"/>
                <a:chExt cx="31405" cy="27001"/>
              </a:xfrm>
              <a:grpFill/>
            </p:grpSpPr>
            <p:sp>
              <p:nvSpPr>
                <p:cNvPr id="650" name="Google Shape;7825;p53">
                  <a:extLst>
                    <a:ext uri="{FF2B5EF4-FFF2-40B4-BE49-F238E27FC236}">
                      <a16:creationId xmlns:a16="http://schemas.microsoft.com/office/drawing/2014/main" id="{CE28FD5B-36F9-4E20-9B9F-3B64459540D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51" name="Google Shape;7826;p53">
                  <a:extLst>
                    <a:ext uri="{FF2B5EF4-FFF2-40B4-BE49-F238E27FC236}">
                      <a16:creationId xmlns:a16="http://schemas.microsoft.com/office/drawing/2014/main" id="{71F6EF6A-FBF7-4572-A40E-834021E7DBA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4" name="Google Shape;7827;p53">
                <a:extLst>
                  <a:ext uri="{FF2B5EF4-FFF2-40B4-BE49-F238E27FC236}">
                    <a16:creationId xmlns:a16="http://schemas.microsoft.com/office/drawing/2014/main" id="{BBA38348-A350-41BF-B6C6-BD5D4725761E}"/>
                  </a:ext>
                </a:extLst>
              </p:cNvPr>
              <p:cNvGrpSpPr/>
              <p:nvPr/>
            </p:nvGrpSpPr>
            <p:grpSpPr>
              <a:xfrm>
                <a:off x="4331322" y="3283656"/>
                <a:ext cx="31405" cy="26945"/>
                <a:chOff x="4331322" y="3283656"/>
                <a:chExt cx="31405" cy="26945"/>
              </a:xfrm>
              <a:grpFill/>
            </p:grpSpPr>
            <p:sp>
              <p:nvSpPr>
                <p:cNvPr id="648" name="Google Shape;7828;p53">
                  <a:extLst>
                    <a:ext uri="{FF2B5EF4-FFF2-40B4-BE49-F238E27FC236}">
                      <a16:creationId xmlns:a16="http://schemas.microsoft.com/office/drawing/2014/main" id="{C87284AA-C7C6-4BBC-A9CB-22490775B90C}"/>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49" name="Google Shape;7829;p53">
                  <a:extLst>
                    <a:ext uri="{FF2B5EF4-FFF2-40B4-BE49-F238E27FC236}">
                      <a16:creationId xmlns:a16="http://schemas.microsoft.com/office/drawing/2014/main" id="{35919DF2-A84A-4CB9-9FAE-7258C3BC161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5" name="Google Shape;7830;p53">
                <a:extLst>
                  <a:ext uri="{FF2B5EF4-FFF2-40B4-BE49-F238E27FC236}">
                    <a16:creationId xmlns:a16="http://schemas.microsoft.com/office/drawing/2014/main" id="{BCAEE9A4-D7D1-4E6B-805D-A58B12AA10D0}"/>
                  </a:ext>
                </a:extLst>
              </p:cNvPr>
              <p:cNvGrpSpPr/>
              <p:nvPr/>
            </p:nvGrpSpPr>
            <p:grpSpPr>
              <a:xfrm>
                <a:off x="4380510" y="3065882"/>
                <a:ext cx="31405" cy="26938"/>
                <a:chOff x="4380510" y="3065882"/>
                <a:chExt cx="31405" cy="26938"/>
              </a:xfrm>
              <a:grpFill/>
            </p:grpSpPr>
            <p:sp>
              <p:nvSpPr>
                <p:cNvPr id="646" name="Google Shape;7831;p53">
                  <a:extLst>
                    <a:ext uri="{FF2B5EF4-FFF2-40B4-BE49-F238E27FC236}">
                      <a16:creationId xmlns:a16="http://schemas.microsoft.com/office/drawing/2014/main" id="{DB29FB91-4450-4FFA-996B-87037A1A8AE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647" name="Google Shape;7832;p53">
                  <a:extLst>
                    <a:ext uri="{FF2B5EF4-FFF2-40B4-BE49-F238E27FC236}">
                      <a16:creationId xmlns:a16="http://schemas.microsoft.com/office/drawing/2014/main" id="{7BB5A075-1C91-452A-A2C1-3E1F176CFB7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6" name="Google Shape;7833;p53">
              <a:extLst>
                <a:ext uri="{FF2B5EF4-FFF2-40B4-BE49-F238E27FC236}">
                  <a16:creationId xmlns:a16="http://schemas.microsoft.com/office/drawing/2014/main" id="{609646C9-4F7F-4ECA-9729-6EB30349B675}"/>
                </a:ext>
              </a:extLst>
            </p:cNvPr>
            <p:cNvGrpSpPr/>
            <p:nvPr/>
          </p:nvGrpSpPr>
          <p:grpSpPr>
            <a:xfrm>
              <a:off x="4558998" y="3188237"/>
              <a:ext cx="1280131" cy="1052746"/>
              <a:chOff x="4558998" y="3188237"/>
              <a:chExt cx="1280131" cy="1052746"/>
            </a:xfrm>
            <a:grpFill/>
          </p:grpSpPr>
          <p:sp>
            <p:nvSpPr>
              <p:cNvPr id="212" name="Google Shape;7834;p53">
                <a:extLst>
                  <a:ext uri="{FF2B5EF4-FFF2-40B4-BE49-F238E27FC236}">
                    <a16:creationId xmlns:a16="http://schemas.microsoft.com/office/drawing/2014/main" id="{D8CEF7A8-3D72-4834-9F2D-4FA4AC5F508E}"/>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213" name="Google Shape;7835;p53">
                <a:extLst>
                  <a:ext uri="{FF2B5EF4-FFF2-40B4-BE49-F238E27FC236}">
                    <a16:creationId xmlns:a16="http://schemas.microsoft.com/office/drawing/2014/main" id="{17D3BF68-3B1E-4322-9C88-F81442B17903}"/>
                  </a:ext>
                </a:extLst>
              </p:cNvPr>
              <p:cNvGrpSpPr/>
              <p:nvPr/>
            </p:nvGrpSpPr>
            <p:grpSpPr>
              <a:xfrm>
                <a:off x="4579164" y="3203653"/>
                <a:ext cx="1244833" cy="1020397"/>
                <a:chOff x="4579164" y="3203653"/>
                <a:chExt cx="1244833" cy="1020397"/>
              </a:xfrm>
              <a:grpFill/>
            </p:grpSpPr>
            <p:sp>
              <p:nvSpPr>
                <p:cNvPr id="531" name="Google Shape;7836;p53">
                  <a:extLst>
                    <a:ext uri="{FF2B5EF4-FFF2-40B4-BE49-F238E27FC236}">
                      <a16:creationId xmlns:a16="http://schemas.microsoft.com/office/drawing/2014/main" id="{CB705699-7145-4512-8163-7CF75F7010D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2" name="Google Shape;7837;p53">
                  <a:extLst>
                    <a:ext uri="{FF2B5EF4-FFF2-40B4-BE49-F238E27FC236}">
                      <a16:creationId xmlns:a16="http://schemas.microsoft.com/office/drawing/2014/main" id="{84765C93-2558-45A4-8E19-E9BA7A2CECF2}"/>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3" name="Google Shape;7838;p53">
                  <a:extLst>
                    <a:ext uri="{FF2B5EF4-FFF2-40B4-BE49-F238E27FC236}">
                      <a16:creationId xmlns:a16="http://schemas.microsoft.com/office/drawing/2014/main" id="{AEDF793C-6E66-4CE6-8C93-1D780D6F87A1}"/>
                    </a:ext>
                  </a:extLst>
                </p:cNvPr>
                <p:cNvGrpSpPr/>
                <p:nvPr/>
              </p:nvGrpSpPr>
              <p:grpSpPr>
                <a:xfrm>
                  <a:off x="4579164" y="3203653"/>
                  <a:ext cx="1244833" cy="1020397"/>
                  <a:chOff x="4579164" y="3203653"/>
                  <a:chExt cx="1244833" cy="1020397"/>
                </a:xfrm>
                <a:grpFill/>
              </p:grpSpPr>
              <p:sp>
                <p:nvSpPr>
                  <p:cNvPr id="534" name="Google Shape;7839;p53">
                    <a:extLst>
                      <a:ext uri="{FF2B5EF4-FFF2-40B4-BE49-F238E27FC236}">
                        <a16:creationId xmlns:a16="http://schemas.microsoft.com/office/drawing/2014/main" id="{25B187EA-148A-45F2-AAF7-2143136512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5" name="Google Shape;7840;p53">
                    <a:extLst>
                      <a:ext uri="{FF2B5EF4-FFF2-40B4-BE49-F238E27FC236}">
                        <a16:creationId xmlns:a16="http://schemas.microsoft.com/office/drawing/2014/main" id="{2690F531-06AC-46E1-8E11-60489C0F74E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6" name="Google Shape;7841;p53">
                    <a:extLst>
                      <a:ext uri="{FF2B5EF4-FFF2-40B4-BE49-F238E27FC236}">
                        <a16:creationId xmlns:a16="http://schemas.microsoft.com/office/drawing/2014/main" id="{9066810A-81DF-461E-B254-C4BDECEACC7A}"/>
                      </a:ext>
                    </a:extLst>
                  </p:cNvPr>
                  <p:cNvGrpSpPr/>
                  <p:nvPr/>
                </p:nvGrpSpPr>
                <p:grpSpPr>
                  <a:xfrm>
                    <a:off x="4579164" y="3203653"/>
                    <a:ext cx="1244833" cy="1020397"/>
                    <a:chOff x="4579164" y="3203653"/>
                    <a:chExt cx="1244833" cy="1020397"/>
                  </a:xfrm>
                  <a:grpFill/>
                </p:grpSpPr>
                <p:sp>
                  <p:nvSpPr>
                    <p:cNvPr id="537" name="Google Shape;7842;p53">
                      <a:extLst>
                        <a:ext uri="{FF2B5EF4-FFF2-40B4-BE49-F238E27FC236}">
                          <a16:creationId xmlns:a16="http://schemas.microsoft.com/office/drawing/2014/main" id="{184F962C-1B9C-4F23-871E-56934BC81AA3}"/>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8" name="Google Shape;7843;p53">
                      <a:extLst>
                        <a:ext uri="{FF2B5EF4-FFF2-40B4-BE49-F238E27FC236}">
                          <a16:creationId xmlns:a16="http://schemas.microsoft.com/office/drawing/2014/main" id="{4E735B50-C8C1-4019-A1AB-A2B80941AEC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9" name="Google Shape;7844;p53">
                      <a:extLst>
                        <a:ext uri="{FF2B5EF4-FFF2-40B4-BE49-F238E27FC236}">
                          <a16:creationId xmlns:a16="http://schemas.microsoft.com/office/drawing/2014/main" id="{C0198E1B-A3EA-4B92-813B-F75F6E8D55A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0" name="Google Shape;7845;p53">
                      <a:extLst>
                        <a:ext uri="{FF2B5EF4-FFF2-40B4-BE49-F238E27FC236}">
                          <a16:creationId xmlns:a16="http://schemas.microsoft.com/office/drawing/2014/main" id="{1A09140A-00BB-4144-A5BA-AF1BC55C46B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1" name="Google Shape;7846;p53">
                      <a:extLst>
                        <a:ext uri="{FF2B5EF4-FFF2-40B4-BE49-F238E27FC236}">
                          <a16:creationId xmlns:a16="http://schemas.microsoft.com/office/drawing/2014/main" id="{701E4B1D-06D6-435C-AC4A-0F8750A8951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2" name="Google Shape;7847;p53">
                      <a:extLst>
                        <a:ext uri="{FF2B5EF4-FFF2-40B4-BE49-F238E27FC236}">
                          <a16:creationId xmlns:a16="http://schemas.microsoft.com/office/drawing/2014/main" id="{8B908FE3-0B46-4220-8FD1-5F122BCB9A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3" name="Google Shape;7848;p53">
                      <a:extLst>
                        <a:ext uri="{FF2B5EF4-FFF2-40B4-BE49-F238E27FC236}">
                          <a16:creationId xmlns:a16="http://schemas.microsoft.com/office/drawing/2014/main" id="{E4CF068B-CD46-4EA0-804F-CEF5EE0B5AD7}"/>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4" name="Google Shape;7849;p53">
                      <a:extLst>
                        <a:ext uri="{FF2B5EF4-FFF2-40B4-BE49-F238E27FC236}">
                          <a16:creationId xmlns:a16="http://schemas.microsoft.com/office/drawing/2014/main" id="{1D4C2BBB-7AB1-46AC-B315-4411E02DE2E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45" name="Google Shape;7850;p53">
                      <a:extLst>
                        <a:ext uri="{FF2B5EF4-FFF2-40B4-BE49-F238E27FC236}">
                          <a16:creationId xmlns:a16="http://schemas.microsoft.com/office/drawing/2014/main" id="{33ADDFCA-BD41-47F2-99DA-C591B24964DD}"/>
                        </a:ext>
                      </a:extLst>
                    </p:cNvPr>
                    <p:cNvGrpSpPr/>
                    <p:nvPr/>
                  </p:nvGrpSpPr>
                  <p:grpSpPr>
                    <a:xfrm>
                      <a:off x="4579164" y="3203653"/>
                      <a:ext cx="1244833" cy="1020397"/>
                      <a:chOff x="4579164" y="3203653"/>
                      <a:chExt cx="1244833" cy="1020397"/>
                    </a:xfrm>
                    <a:grpFill/>
                  </p:grpSpPr>
                  <p:sp>
                    <p:nvSpPr>
                      <p:cNvPr id="546" name="Google Shape;7851;p53">
                        <a:extLst>
                          <a:ext uri="{FF2B5EF4-FFF2-40B4-BE49-F238E27FC236}">
                            <a16:creationId xmlns:a16="http://schemas.microsoft.com/office/drawing/2014/main" id="{FB9A6832-883E-4252-8CF1-B18E38D8656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7" name="Google Shape;7852;p53">
                        <a:extLst>
                          <a:ext uri="{FF2B5EF4-FFF2-40B4-BE49-F238E27FC236}">
                            <a16:creationId xmlns:a16="http://schemas.microsoft.com/office/drawing/2014/main" id="{3ED3EF01-2769-433D-A42B-13BCD98DF848}"/>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8" name="Google Shape;7853;p53">
                        <a:extLst>
                          <a:ext uri="{FF2B5EF4-FFF2-40B4-BE49-F238E27FC236}">
                            <a16:creationId xmlns:a16="http://schemas.microsoft.com/office/drawing/2014/main" id="{B6F824F6-CFFF-477D-82F8-29DD2E26215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9" name="Google Shape;7854;p53">
                        <a:extLst>
                          <a:ext uri="{FF2B5EF4-FFF2-40B4-BE49-F238E27FC236}">
                            <a16:creationId xmlns:a16="http://schemas.microsoft.com/office/drawing/2014/main" id="{9C787503-E04E-4FBC-A66B-9CE39A14DE84}"/>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0" name="Google Shape;7855;p53">
                        <a:extLst>
                          <a:ext uri="{FF2B5EF4-FFF2-40B4-BE49-F238E27FC236}">
                            <a16:creationId xmlns:a16="http://schemas.microsoft.com/office/drawing/2014/main" id="{376E5EB5-030E-4B40-A6BE-6FEEF6266346}"/>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1" name="Google Shape;7856;p53">
                        <a:extLst>
                          <a:ext uri="{FF2B5EF4-FFF2-40B4-BE49-F238E27FC236}">
                            <a16:creationId xmlns:a16="http://schemas.microsoft.com/office/drawing/2014/main" id="{4F8D04AD-B525-4DC4-A657-4E18A4FACEA7}"/>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2" name="Google Shape;7857;p53">
                        <a:extLst>
                          <a:ext uri="{FF2B5EF4-FFF2-40B4-BE49-F238E27FC236}">
                            <a16:creationId xmlns:a16="http://schemas.microsoft.com/office/drawing/2014/main" id="{3F7CD120-005E-4C42-B5D7-1560F7EE309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3" name="Google Shape;7858;p53">
                        <a:extLst>
                          <a:ext uri="{FF2B5EF4-FFF2-40B4-BE49-F238E27FC236}">
                            <a16:creationId xmlns:a16="http://schemas.microsoft.com/office/drawing/2014/main" id="{9B5FBF09-42CB-4C81-9132-A4716474E80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4" name="Google Shape;7859;p53">
                        <a:extLst>
                          <a:ext uri="{FF2B5EF4-FFF2-40B4-BE49-F238E27FC236}">
                            <a16:creationId xmlns:a16="http://schemas.microsoft.com/office/drawing/2014/main" id="{C81BA2CE-6555-43F2-926F-47C957FBA27A}"/>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5" name="Google Shape;7860;p53">
                        <a:extLst>
                          <a:ext uri="{FF2B5EF4-FFF2-40B4-BE49-F238E27FC236}">
                            <a16:creationId xmlns:a16="http://schemas.microsoft.com/office/drawing/2014/main" id="{8E5CC10B-49BB-441F-A39D-99BDA959239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6" name="Google Shape;7861;p53">
                        <a:extLst>
                          <a:ext uri="{FF2B5EF4-FFF2-40B4-BE49-F238E27FC236}">
                            <a16:creationId xmlns:a16="http://schemas.microsoft.com/office/drawing/2014/main" id="{8B9E4B84-5F60-4B12-A433-390440566B7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7" name="Google Shape;7862;p53">
                        <a:extLst>
                          <a:ext uri="{FF2B5EF4-FFF2-40B4-BE49-F238E27FC236}">
                            <a16:creationId xmlns:a16="http://schemas.microsoft.com/office/drawing/2014/main" id="{2E05253F-4734-42B4-BB9E-F1573B4668A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8" name="Google Shape;7863;p53">
                        <a:extLst>
                          <a:ext uri="{FF2B5EF4-FFF2-40B4-BE49-F238E27FC236}">
                            <a16:creationId xmlns:a16="http://schemas.microsoft.com/office/drawing/2014/main" id="{AF8BDBE2-8570-4A06-97F2-E386E07A276E}"/>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9" name="Google Shape;7864;p53">
                        <a:extLst>
                          <a:ext uri="{FF2B5EF4-FFF2-40B4-BE49-F238E27FC236}">
                            <a16:creationId xmlns:a16="http://schemas.microsoft.com/office/drawing/2014/main" id="{19AB2CCA-94ED-47D4-80F5-8C12F59D38B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60" name="Google Shape;7865;p53">
                        <a:extLst>
                          <a:ext uri="{FF2B5EF4-FFF2-40B4-BE49-F238E27FC236}">
                            <a16:creationId xmlns:a16="http://schemas.microsoft.com/office/drawing/2014/main" id="{E5BB85CF-6AC7-494D-8F99-FB36B504344F}"/>
                          </a:ext>
                        </a:extLst>
                      </p:cNvPr>
                      <p:cNvGrpSpPr/>
                      <p:nvPr/>
                    </p:nvGrpSpPr>
                    <p:grpSpPr>
                      <a:xfrm>
                        <a:off x="4579164" y="3203653"/>
                        <a:ext cx="1244833" cy="1020397"/>
                        <a:chOff x="4579164" y="3203653"/>
                        <a:chExt cx="1244833" cy="1020397"/>
                      </a:xfrm>
                      <a:grpFill/>
                    </p:grpSpPr>
                    <p:sp>
                      <p:nvSpPr>
                        <p:cNvPr id="561" name="Google Shape;7866;p53">
                          <a:extLst>
                            <a:ext uri="{FF2B5EF4-FFF2-40B4-BE49-F238E27FC236}">
                              <a16:creationId xmlns:a16="http://schemas.microsoft.com/office/drawing/2014/main" id="{DDBE5E7C-0770-4BAD-B116-5BA1F5E20574}"/>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2" name="Google Shape;7867;p53">
                          <a:extLst>
                            <a:ext uri="{FF2B5EF4-FFF2-40B4-BE49-F238E27FC236}">
                              <a16:creationId xmlns:a16="http://schemas.microsoft.com/office/drawing/2014/main" id="{5AEFB9D1-0849-4BEE-A601-196B686A9696}"/>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3" name="Google Shape;7868;p53">
                          <a:extLst>
                            <a:ext uri="{FF2B5EF4-FFF2-40B4-BE49-F238E27FC236}">
                              <a16:creationId xmlns:a16="http://schemas.microsoft.com/office/drawing/2014/main" id="{AED7B0B0-0D5E-4A42-BE27-4B415888998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4" name="Google Shape;7869;p53">
                          <a:extLst>
                            <a:ext uri="{FF2B5EF4-FFF2-40B4-BE49-F238E27FC236}">
                              <a16:creationId xmlns:a16="http://schemas.microsoft.com/office/drawing/2014/main" id="{A2FE03AA-9545-43DE-83D2-64B1E35E99C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5" name="Google Shape;7870;p53">
                          <a:extLst>
                            <a:ext uri="{FF2B5EF4-FFF2-40B4-BE49-F238E27FC236}">
                              <a16:creationId xmlns:a16="http://schemas.microsoft.com/office/drawing/2014/main" id="{065CEC65-C37A-4D43-9076-9729F7CCCC90}"/>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6" name="Google Shape;7871;p53">
                          <a:extLst>
                            <a:ext uri="{FF2B5EF4-FFF2-40B4-BE49-F238E27FC236}">
                              <a16:creationId xmlns:a16="http://schemas.microsoft.com/office/drawing/2014/main" id="{2AD4D811-4BA9-4D19-9120-E7E18B055974}"/>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7" name="Google Shape;7872;p53">
                          <a:extLst>
                            <a:ext uri="{FF2B5EF4-FFF2-40B4-BE49-F238E27FC236}">
                              <a16:creationId xmlns:a16="http://schemas.microsoft.com/office/drawing/2014/main" id="{284A2F20-26EE-41BF-AAF5-575BE599B2A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8" name="Google Shape;7873;p53">
                          <a:extLst>
                            <a:ext uri="{FF2B5EF4-FFF2-40B4-BE49-F238E27FC236}">
                              <a16:creationId xmlns:a16="http://schemas.microsoft.com/office/drawing/2014/main" id="{3445A943-AB3B-4596-9DBE-ECB7C95EC4A0}"/>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9" name="Google Shape;7874;p53">
                          <a:extLst>
                            <a:ext uri="{FF2B5EF4-FFF2-40B4-BE49-F238E27FC236}">
                              <a16:creationId xmlns:a16="http://schemas.microsoft.com/office/drawing/2014/main" id="{3EE1C983-AD1D-43FB-8BEC-FF2A0C4BE301}"/>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0" name="Google Shape;7875;p53">
                          <a:extLst>
                            <a:ext uri="{FF2B5EF4-FFF2-40B4-BE49-F238E27FC236}">
                              <a16:creationId xmlns:a16="http://schemas.microsoft.com/office/drawing/2014/main" id="{DA1B4044-0E0E-4D59-94DE-7BBB14DF02BA}"/>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1" name="Google Shape;7876;p53">
                          <a:extLst>
                            <a:ext uri="{FF2B5EF4-FFF2-40B4-BE49-F238E27FC236}">
                              <a16:creationId xmlns:a16="http://schemas.microsoft.com/office/drawing/2014/main" id="{D14F31B4-B9F9-4F81-9E52-D08EDF998DD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2" name="Google Shape;7877;p53">
                          <a:extLst>
                            <a:ext uri="{FF2B5EF4-FFF2-40B4-BE49-F238E27FC236}">
                              <a16:creationId xmlns:a16="http://schemas.microsoft.com/office/drawing/2014/main" id="{E11E0D19-F5B7-45F7-8387-9DA7EBDBDD9F}"/>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3" name="Google Shape;7878;p53">
                          <a:extLst>
                            <a:ext uri="{FF2B5EF4-FFF2-40B4-BE49-F238E27FC236}">
                              <a16:creationId xmlns:a16="http://schemas.microsoft.com/office/drawing/2014/main" id="{68583BE2-3972-4109-92C9-C662792B662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4" name="Google Shape;7879;p53">
                          <a:extLst>
                            <a:ext uri="{FF2B5EF4-FFF2-40B4-BE49-F238E27FC236}">
                              <a16:creationId xmlns:a16="http://schemas.microsoft.com/office/drawing/2014/main" id="{AAFE36B8-378C-4DDB-96CF-89B5AAD6E8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5" name="Google Shape;7880;p53">
                          <a:extLst>
                            <a:ext uri="{FF2B5EF4-FFF2-40B4-BE49-F238E27FC236}">
                              <a16:creationId xmlns:a16="http://schemas.microsoft.com/office/drawing/2014/main" id="{9D0298E8-BCCE-44A3-8DA5-6EBCC2324FA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6" name="Google Shape;7881;p53">
                          <a:extLst>
                            <a:ext uri="{FF2B5EF4-FFF2-40B4-BE49-F238E27FC236}">
                              <a16:creationId xmlns:a16="http://schemas.microsoft.com/office/drawing/2014/main" id="{1B5C42FF-A11A-4F8A-81EE-741C2FE3EC2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7" name="Google Shape;7882;p53">
                          <a:extLst>
                            <a:ext uri="{FF2B5EF4-FFF2-40B4-BE49-F238E27FC236}">
                              <a16:creationId xmlns:a16="http://schemas.microsoft.com/office/drawing/2014/main" id="{E8276D96-FC7C-4755-9ADD-E937CBE0E1C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8" name="Google Shape;7883;p53">
                          <a:extLst>
                            <a:ext uri="{FF2B5EF4-FFF2-40B4-BE49-F238E27FC236}">
                              <a16:creationId xmlns:a16="http://schemas.microsoft.com/office/drawing/2014/main" id="{98969BDD-1248-429D-B567-40C41B538DC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9" name="Google Shape;7884;p53">
                          <a:extLst>
                            <a:ext uri="{FF2B5EF4-FFF2-40B4-BE49-F238E27FC236}">
                              <a16:creationId xmlns:a16="http://schemas.microsoft.com/office/drawing/2014/main" id="{840A0EBD-F955-4A38-9AA2-84451A2A9A5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0" name="Google Shape;7885;p53">
                          <a:extLst>
                            <a:ext uri="{FF2B5EF4-FFF2-40B4-BE49-F238E27FC236}">
                              <a16:creationId xmlns:a16="http://schemas.microsoft.com/office/drawing/2014/main" id="{3C555396-DECF-428D-9EB6-C4E6596FB77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1" name="Google Shape;7886;p53">
                          <a:extLst>
                            <a:ext uri="{FF2B5EF4-FFF2-40B4-BE49-F238E27FC236}">
                              <a16:creationId xmlns:a16="http://schemas.microsoft.com/office/drawing/2014/main" id="{8FB6949A-9803-46EF-A8A8-88594011CB4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7887;p53">
                          <a:extLst>
                            <a:ext uri="{FF2B5EF4-FFF2-40B4-BE49-F238E27FC236}">
                              <a16:creationId xmlns:a16="http://schemas.microsoft.com/office/drawing/2014/main" id="{CFAF8FB7-AD26-4C44-AF3B-CE6A023CAF1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3" name="Google Shape;7888;p53">
                          <a:extLst>
                            <a:ext uri="{FF2B5EF4-FFF2-40B4-BE49-F238E27FC236}">
                              <a16:creationId xmlns:a16="http://schemas.microsoft.com/office/drawing/2014/main" id="{E5BD43E9-BAC6-4321-894E-5A14A403E44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4" name="Google Shape;7889;p53">
                          <a:extLst>
                            <a:ext uri="{FF2B5EF4-FFF2-40B4-BE49-F238E27FC236}">
                              <a16:creationId xmlns:a16="http://schemas.microsoft.com/office/drawing/2014/main" id="{0DFCCA46-E6A1-48D8-A18A-4C257E354C5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5" name="Google Shape;7890;p53">
                          <a:extLst>
                            <a:ext uri="{FF2B5EF4-FFF2-40B4-BE49-F238E27FC236}">
                              <a16:creationId xmlns:a16="http://schemas.microsoft.com/office/drawing/2014/main" id="{C5D36560-B631-4498-A562-C0DA3FABB8CF}"/>
                            </a:ext>
                          </a:extLst>
                        </p:cNvPr>
                        <p:cNvGrpSpPr/>
                        <p:nvPr/>
                      </p:nvGrpSpPr>
                      <p:grpSpPr>
                        <a:xfrm>
                          <a:off x="4579164" y="3203653"/>
                          <a:ext cx="1244833" cy="1020397"/>
                          <a:chOff x="4579164" y="3203653"/>
                          <a:chExt cx="1244833" cy="1020397"/>
                        </a:xfrm>
                        <a:grpFill/>
                      </p:grpSpPr>
                      <p:sp>
                        <p:nvSpPr>
                          <p:cNvPr id="587" name="Google Shape;7891;p53">
                            <a:extLst>
                              <a:ext uri="{FF2B5EF4-FFF2-40B4-BE49-F238E27FC236}">
                                <a16:creationId xmlns:a16="http://schemas.microsoft.com/office/drawing/2014/main" id="{F5D7019C-E524-4AE9-91D1-55F9DD1FD42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8" name="Google Shape;7892;p53">
                            <a:extLst>
                              <a:ext uri="{FF2B5EF4-FFF2-40B4-BE49-F238E27FC236}">
                                <a16:creationId xmlns:a16="http://schemas.microsoft.com/office/drawing/2014/main" id="{CCF57C85-A492-4A09-8ADD-F84F25DA2B1C}"/>
                              </a:ext>
                            </a:extLst>
                          </p:cNvPr>
                          <p:cNvGrpSpPr/>
                          <p:nvPr/>
                        </p:nvGrpSpPr>
                        <p:grpSpPr>
                          <a:xfrm>
                            <a:off x="4579164" y="3203653"/>
                            <a:ext cx="1244833" cy="1020397"/>
                            <a:chOff x="4579164" y="3203653"/>
                            <a:chExt cx="1244833" cy="1020397"/>
                          </a:xfrm>
                          <a:grpFill/>
                        </p:grpSpPr>
                        <p:sp>
                          <p:nvSpPr>
                            <p:cNvPr id="589" name="Google Shape;7893;p53">
                              <a:extLst>
                                <a:ext uri="{FF2B5EF4-FFF2-40B4-BE49-F238E27FC236}">
                                  <a16:creationId xmlns:a16="http://schemas.microsoft.com/office/drawing/2014/main" id="{D856148B-5DA2-4435-8A01-3691E62BCEB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0" name="Google Shape;7894;p53">
                              <a:extLst>
                                <a:ext uri="{FF2B5EF4-FFF2-40B4-BE49-F238E27FC236}">
                                  <a16:creationId xmlns:a16="http://schemas.microsoft.com/office/drawing/2014/main" id="{39234CA9-80CB-4FB5-8B6C-269ABC41ECEC}"/>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1" name="Google Shape;7895;p53">
                              <a:extLst>
                                <a:ext uri="{FF2B5EF4-FFF2-40B4-BE49-F238E27FC236}">
                                  <a16:creationId xmlns:a16="http://schemas.microsoft.com/office/drawing/2014/main" id="{54EADA4C-4743-440D-82D0-BF558BCB4D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2" name="Google Shape;7896;p53">
                              <a:extLst>
                                <a:ext uri="{FF2B5EF4-FFF2-40B4-BE49-F238E27FC236}">
                                  <a16:creationId xmlns:a16="http://schemas.microsoft.com/office/drawing/2014/main" id="{1647171B-39B6-4772-811A-4B29BC5D239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3" name="Google Shape;7897;p53">
                              <a:extLst>
                                <a:ext uri="{FF2B5EF4-FFF2-40B4-BE49-F238E27FC236}">
                                  <a16:creationId xmlns:a16="http://schemas.microsoft.com/office/drawing/2014/main" id="{EB29844F-794E-4C22-BFEC-752A1EAF57D1}"/>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4" name="Google Shape;7898;p53">
                              <a:extLst>
                                <a:ext uri="{FF2B5EF4-FFF2-40B4-BE49-F238E27FC236}">
                                  <a16:creationId xmlns:a16="http://schemas.microsoft.com/office/drawing/2014/main" id="{AA0E44FD-9BA2-494A-9061-A92EEF08EA9B}"/>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5" name="Google Shape;7899;p53">
                              <a:extLst>
                                <a:ext uri="{FF2B5EF4-FFF2-40B4-BE49-F238E27FC236}">
                                  <a16:creationId xmlns:a16="http://schemas.microsoft.com/office/drawing/2014/main" id="{6FDBE334-01B0-44D9-97A5-B4E8E6BF862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96" name="Google Shape;7900;p53">
                              <a:extLst>
                                <a:ext uri="{FF2B5EF4-FFF2-40B4-BE49-F238E27FC236}">
                                  <a16:creationId xmlns:a16="http://schemas.microsoft.com/office/drawing/2014/main" id="{2C341FF7-3A5B-4B71-A056-4E505833622B}"/>
                                </a:ext>
                              </a:extLst>
                            </p:cNvPr>
                            <p:cNvGrpSpPr/>
                            <p:nvPr/>
                          </p:nvGrpSpPr>
                          <p:grpSpPr>
                            <a:xfrm>
                              <a:off x="4579164" y="3203653"/>
                              <a:ext cx="1244833" cy="1020397"/>
                              <a:chOff x="4579164" y="3203653"/>
                              <a:chExt cx="1244833" cy="1020397"/>
                            </a:xfrm>
                            <a:grpFill/>
                          </p:grpSpPr>
                          <p:sp>
                            <p:nvSpPr>
                              <p:cNvPr id="600" name="Google Shape;7901;p53">
                                <a:extLst>
                                  <a:ext uri="{FF2B5EF4-FFF2-40B4-BE49-F238E27FC236}">
                                    <a16:creationId xmlns:a16="http://schemas.microsoft.com/office/drawing/2014/main" id="{216C9FFA-7196-4A77-9018-B577955D3C8B}"/>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1" name="Google Shape;7902;p53">
                                <a:extLst>
                                  <a:ext uri="{FF2B5EF4-FFF2-40B4-BE49-F238E27FC236}">
                                    <a16:creationId xmlns:a16="http://schemas.microsoft.com/office/drawing/2014/main" id="{0B12B1EE-0291-46DA-A48B-FFF1E6C74C7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2" name="Google Shape;7903;p53">
                                <a:extLst>
                                  <a:ext uri="{FF2B5EF4-FFF2-40B4-BE49-F238E27FC236}">
                                    <a16:creationId xmlns:a16="http://schemas.microsoft.com/office/drawing/2014/main" id="{188B35AC-2C82-42B6-9E41-D0A49598615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3" name="Google Shape;7904;p53">
                                <a:extLst>
                                  <a:ext uri="{FF2B5EF4-FFF2-40B4-BE49-F238E27FC236}">
                                    <a16:creationId xmlns:a16="http://schemas.microsoft.com/office/drawing/2014/main" id="{A9940406-C506-4719-8B7A-1DA07E20CEF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4" name="Google Shape;7905;p53">
                                <a:extLst>
                                  <a:ext uri="{FF2B5EF4-FFF2-40B4-BE49-F238E27FC236}">
                                    <a16:creationId xmlns:a16="http://schemas.microsoft.com/office/drawing/2014/main" id="{AE69D4B1-6139-4149-9A64-56BDCD2F58C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5" name="Google Shape;7906;p53">
                                <a:extLst>
                                  <a:ext uri="{FF2B5EF4-FFF2-40B4-BE49-F238E27FC236}">
                                    <a16:creationId xmlns:a16="http://schemas.microsoft.com/office/drawing/2014/main" id="{EABBEBED-469E-4421-8AA1-2736509BE7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6" name="Google Shape;7907;p53">
                                <a:extLst>
                                  <a:ext uri="{FF2B5EF4-FFF2-40B4-BE49-F238E27FC236}">
                                    <a16:creationId xmlns:a16="http://schemas.microsoft.com/office/drawing/2014/main" id="{2557FF23-22EB-413A-BF65-CD924BEBEBCC}"/>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7" name="Google Shape;7908;p53">
                                <a:extLst>
                                  <a:ext uri="{FF2B5EF4-FFF2-40B4-BE49-F238E27FC236}">
                                    <a16:creationId xmlns:a16="http://schemas.microsoft.com/office/drawing/2014/main" id="{BE1989BB-64F4-44BF-A271-7B6D74E6AF0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8" name="Google Shape;7909;p53">
                                <a:extLst>
                                  <a:ext uri="{FF2B5EF4-FFF2-40B4-BE49-F238E27FC236}">
                                    <a16:creationId xmlns:a16="http://schemas.microsoft.com/office/drawing/2014/main" id="{BAA5E684-D149-469B-A626-49ED8D475F98}"/>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9" name="Google Shape;7910;p53">
                                <a:extLst>
                                  <a:ext uri="{FF2B5EF4-FFF2-40B4-BE49-F238E27FC236}">
                                    <a16:creationId xmlns:a16="http://schemas.microsoft.com/office/drawing/2014/main" id="{74DE311A-7043-4E45-A83D-EF6A230EAD92}"/>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0" name="Google Shape;7911;p53">
                                <a:extLst>
                                  <a:ext uri="{FF2B5EF4-FFF2-40B4-BE49-F238E27FC236}">
                                    <a16:creationId xmlns:a16="http://schemas.microsoft.com/office/drawing/2014/main" id="{44C951BE-E906-426D-B0A8-2396E1960D5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1" name="Google Shape;7912;p53">
                                <a:extLst>
                                  <a:ext uri="{FF2B5EF4-FFF2-40B4-BE49-F238E27FC236}">
                                    <a16:creationId xmlns:a16="http://schemas.microsoft.com/office/drawing/2014/main" id="{CBB9ECBB-CD88-44D5-93F5-E42DAE726231}"/>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2" name="Google Shape;7913;p53">
                                <a:extLst>
                                  <a:ext uri="{FF2B5EF4-FFF2-40B4-BE49-F238E27FC236}">
                                    <a16:creationId xmlns:a16="http://schemas.microsoft.com/office/drawing/2014/main" id="{D1F49D8A-0CCA-44B9-8826-8A204B4650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13" name="Google Shape;7914;p53">
                                <a:extLst>
                                  <a:ext uri="{FF2B5EF4-FFF2-40B4-BE49-F238E27FC236}">
                                    <a16:creationId xmlns:a16="http://schemas.microsoft.com/office/drawing/2014/main" id="{56C35981-0319-4B6B-8339-EB84BCE96FAF}"/>
                                  </a:ext>
                                </a:extLst>
                              </p:cNvPr>
                              <p:cNvGrpSpPr/>
                              <p:nvPr/>
                            </p:nvGrpSpPr>
                            <p:grpSpPr>
                              <a:xfrm>
                                <a:off x="4579164" y="3203653"/>
                                <a:ext cx="1244833" cy="1020397"/>
                                <a:chOff x="4579164" y="3203653"/>
                                <a:chExt cx="1244833" cy="1020397"/>
                              </a:xfrm>
                              <a:grpFill/>
                            </p:grpSpPr>
                            <p:sp>
                              <p:nvSpPr>
                                <p:cNvPr id="614" name="Google Shape;7915;p53">
                                  <a:extLst>
                                    <a:ext uri="{FF2B5EF4-FFF2-40B4-BE49-F238E27FC236}">
                                      <a16:creationId xmlns:a16="http://schemas.microsoft.com/office/drawing/2014/main" id="{D393EBF4-3A6D-4749-8520-FB22CE019A9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5" name="Google Shape;7916;p53">
                                  <a:extLst>
                                    <a:ext uri="{FF2B5EF4-FFF2-40B4-BE49-F238E27FC236}">
                                      <a16:creationId xmlns:a16="http://schemas.microsoft.com/office/drawing/2014/main" id="{BAE0F4F2-F591-45C7-8CC9-75389503AAF5}"/>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6" name="Google Shape;7917;p53">
                                  <a:extLst>
                                    <a:ext uri="{FF2B5EF4-FFF2-40B4-BE49-F238E27FC236}">
                                      <a16:creationId xmlns:a16="http://schemas.microsoft.com/office/drawing/2014/main" id="{0874BE40-C716-4645-928C-DBCE95B9203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7" name="Google Shape;7918;p53">
                                  <a:extLst>
                                    <a:ext uri="{FF2B5EF4-FFF2-40B4-BE49-F238E27FC236}">
                                      <a16:creationId xmlns:a16="http://schemas.microsoft.com/office/drawing/2014/main" id="{C2B0FFC9-BBAA-4FCA-B044-CC32386AE3A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8" name="Google Shape;7919;p53">
                                  <a:extLst>
                                    <a:ext uri="{FF2B5EF4-FFF2-40B4-BE49-F238E27FC236}">
                                      <a16:creationId xmlns:a16="http://schemas.microsoft.com/office/drawing/2014/main" id="{2F0C8C14-54A1-4008-82AE-91A377A1B74D}"/>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9" name="Google Shape;7920;p53">
                                  <a:extLst>
                                    <a:ext uri="{FF2B5EF4-FFF2-40B4-BE49-F238E27FC236}">
                                      <a16:creationId xmlns:a16="http://schemas.microsoft.com/office/drawing/2014/main" id="{18AE5150-5FE7-450D-9231-B2DF8E56F18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0" name="Google Shape;7921;p53">
                                  <a:extLst>
                                    <a:ext uri="{FF2B5EF4-FFF2-40B4-BE49-F238E27FC236}">
                                      <a16:creationId xmlns:a16="http://schemas.microsoft.com/office/drawing/2014/main" id="{7D3B8F61-5889-4BDC-A3FC-D45D21858D4F}"/>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1" name="Google Shape;7922;p53">
                                  <a:extLst>
                                    <a:ext uri="{FF2B5EF4-FFF2-40B4-BE49-F238E27FC236}">
                                      <a16:creationId xmlns:a16="http://schemas.microsoft.com/office/drawing/2014/main" id="{428C6B58-E5B8-4C3D-93DA-0E28641BF11A}"/>
                                    </a:ext>
                                  </a:extLst>
                                </p:cNvPr>
                                <p:cNvGrpSpPr/>
                                <p:nvPr/>
                              </p:nvGrpSpPr>
                              <p:grpSpPr>
                                <a:xfrm>
                                  <a:off x="4579164" y="3203653"/>
                                  <a:ext cx="1244833" cy="1020397"/>
                                  <a:chOff x="4579164" y="3203653"/>
                                  <a:chExt cx="1244833" cy="1020397"/>
                                </a:xfrm>
                                <a:grpFill/>
                              </p:grpSpPr>
                              <p:sp>
                                <p:nvSpPr>
                                  <p:cNvPr id="622" name="Google Shape;7923;p53">
                                    <a:extLst>
                                      <a:ext uri="{FF2B5EF4-FFF2-40B4-BE49-F238E27FC236}">
                                        <a16:creationId xmlns:a16="http://schemas.microsoft.com/office/drawing/2014/main" id="{5662052B-FCDE-4E87-A00D-73ECE67F9BF3}"/>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3" name="Google Shape;7924;p53">
                                    <a:extLst>
                                      <a:ext uri="{FF2B5EF4-FFF2-40B4-BE49-F238E27FC236}">
                                        <a16:creationId xmlns:a16="http://schemas.microsoft.com/office/drawing/2014/main" id="{EB974FF4-55F0-4AB5-9ABB-FC134A5153E5}"/>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4" name="Google Shape;7925;p53">
                                    <a:extLst>
                                      <a:ext uri="{FF2B5EF4-FFF2-40B4-BE49-F238E27FC236}">
                                        <a16:creationId xmlns:a16="http://schemas.microsoft.com/office/drawing/2014/main" id="{10401FCC-D66E-4FA6-9E42-06B5B06404C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5" name="Google Shape;7926;p53">
                                    <a:extLst>
                                      <a:ext uri="{FF2B5EF4-FFF2-40B4-BE49-F238E27FC236}">
                                        <a16:creationId xmlns:a16="http://schemas.microsoft.com/office/drawing/2014/main" id="{BA5F19FF-DD42-4B3B-820D-9D2B20E706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6" name="Google Shape;7927;p53">
                                    <a:extLst>
                                      <a:ext uri="{FF2B5EF4-FFF2-40B4-BE49-F238E27FC236}">
                                        <a16:creationId xmlns:a16="http://schemas.microsoft.com/office/drawing/2014/main" id="{0BC0CB18-6061-4963-A61A-F56A1C3244F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7" name="Google Shape;7928;p53">
                                    <a:extLst>
                                      <a:ext uri="{FF2B5EF4-FFF2-40B4-BE49-F238E27FC236}">
                                        <a16:creationId xmlns:a16="http://schemas.microsoft.com/office/drawing/2014/main" id="{3D26C2EA-BEFF-4F00-97BB-CC42CED2B09C}"/>
                                      </a:ext>
                                    </a:extLst>
                                  </p:cNvPr>
                                  <p:cNvGrpSpPr/>
                                  <p:nvPr/>
                                </p:nvGrpSpPr>
                                <p:grpSpPr>
                                  <a:xfrm>
                                    <a:off x="4579164" y="3203653"/>
                                    <a:ext cx="1244833" cy="1020397"/>
                                    <a:chOff x="4579164" y="3203653"/>
                                    <a:chExt cx="1244833" cy="1020397"/>
                                  </a:xfrm>
                                  <a:grpFill/>
                                </p:grpSpPr>
                                <p:sp>
                                  <p:nvSpPr>
                                    <p:cNvPr id="628" name="Google Shape;7929;p53">
                                      <a:extLst>
                                        <a:ext uri="{FF2B5EF4-FFF2-40B4-BE49-F238E27FC236}">
                                          <a16:creationId xmlns:a16="http://schemas.microsoft.com/office/drawing/2014/main" id="{A2ECB3DA-E63F-4038-9C60-E77852011D1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9" name="Google Shape;7930;p53">
                                      <a:extLst>
                                        <a:ext uri="{FF2B5EF4-FFF2-40B4-BE49-F238E27FC236}">
                                          <a16:creationId xmlns:a16="http://schemas.microsoft.com/office/drawing/2014/main" id="{459D3649-CAC7-48D6-B079-BE84C6CCDDF5}"/>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0" name="Google Shape;7931;p53">
                                      <a:extLst>
                                        <a:ext uri="{FF2B5EF4-FFF2-40B4-BE49-F238E27FC236}">
                                          <a16:creationId xmlns:a16="http://schemas.microsoft.com/office/drawing/2014/main" id="{AFDB60F9-EBF4-4E86-BAA4-EF7447C1DFC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1" name="Google Shape;7932;p53">
                                      <a:extLst>
                                        <a:ext uri="{FF2B5EF4-FFF2-40B4-BE49-F238E27FC236}">
                                          <a16:creationId xmlns:a16="http://schemas.microsoft.com/office/drawing/2014/main" id="{E61D8A11-47D3-4A83-8F39-98081DBF6367}"/>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sp>
                          <p:nvSpPr>
                            <p:cNvPr id="597" name="Google Shape;7933;p53">
                              <a:extLst>
                                <a:ext uri="{FF2B5EF4-FFF2-40B4-BE49-F238E27FC236}">
                                  <a16:creationId xmlns:a16="http://schemas.microsoft.com/office/drawing/2014/main" id="{DB2ED4B3-375E-4303-8D7B-C436C7A369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8" name="Google Shape;7934;p53">
                              <a:extLst>
                                <a:ext uri="{FF2B5EF4-FFF2-40B4-BE49-F238E27FC236}">
                                  <a16:creationId xmlns:a16="http://schemas.microsoft.com/office/drawing/2014/main" id="{E27B965F-0CE1-4C9D-BCF4-430863504D96}"/>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9" name="Google Shape;7935;p53">
                              <a:extLst>
                                <a:ext uri="{FF2B5EF4-FFF2-40B4-BE49-F238E27FC236}">
                                  <a16:creationId xmlns:a16="http://schemas.microsoft.com/office/drawing/2014/main" id="{D33ABCF4-6771-49F5-9D85-1DDDE200ECB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sp>
                      <p:nvSpPr>
                        <p:cNvPr id="586" name="Google Shape;7936;p53">
                          <a:extLst>
                            <a:ext uri="{FF2B5EF4-FFF2-40B4-BE49-F238E27FC236}">
                              <a16:creationId xmlns:a16="http://schemas.microsoft.com/office/drawing/2014/main" id="{B44E0E1D-CF5A-4D21-BBDB-0CAEE598EAF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grpSp>
          <p:grpSp>
            <p:nvGrpSpPr>
              <p:cNvPr id="214" name="Google Shape;7937;p53">
                <a:extLst>
                  <a:ext uri="{FF2B5EF4-FFF2-40B4-BE49-F238E27FC236}">
                    <a16:creationId xmlns:a16="http://schemas.microsoft.com/office/drawing/2014/main" id="{F0E1A999-700D-44A2-A8EA-3756DE1F089E}"/>
                  </a:ext>
                </a:extLst>
              </p:cNvPr>
              <p:cNvGrpSpPr/>
              <p:nvPr/>
            </p:nvGrpSpPr>
            <p:grpSpPr>
              <a:xfrm>
                <a:off x="4595437" y="3598775"/>
                <a:ext cx="37776" cy="32451"/>
                <a:chOff x="4595437" y="3598775"/>
                <a:chExt cx="37776" cy="32451"/>
              </a:xfrm>
              <a:grpFill/>
            </p:grpSpPr>
            <p:sp>
              <p:nvSpPr>
                <p:cNvPr id="529" name="Google Shape;7938;p53">
                  <a:extLst>
                    <a:ext uri="{FF2B5EF4-FFF2-40B4-BE49-F238E27FC236}">
                      <a16:creationId xmlns:a16="http://schemas.microsoft.com/office/drawing/2014/main" id="{73F64ACC-ACD2-424C-8293-6124930E5FA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30" name="Google Shape;7939;p53">
                  <a:extLst>
                    <a:ext uri="{FF2B5EF4-FFF2-40B4-BE49-F238E27FC236}">
                      <a16:creationId xmlns:a16="http://schemas.microsoft.com/office/drawing/2014/main" id="{D1D8CC46-EA52-4A22-824F-AA463C76087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5" name="Google Shape;7940;p53">
                <a:extLst>
                  <a:ext uri="{FF2B5EF4-FFF2-40B4-BE49-F238E27FC236}">
                    <a16:creationId xmlns:a16="http://schemas.microsoft.com/office/drawing/2014/main" id="{773F66EE-A160-4E1D-A839-AB98D724FC11}"/>
                  </a:ext>
                </a:extLst>
              </p:cNvPr>
              <p:cNvGrpSpPr/>
              <p:nvPr/>
            </p:nvGrpSpPr>
            <p:grpSpPr>
              <a:xfrm>
                <a:off x="4641864" y="3524443"/>
                <a:ext cx="37776" cy="32380"/>
                <a:chOff x="4641864" y="3524443"/>
                <a:chExt cx="37776" cy="32380"/>
              </a:xfrm>
              <a:grpFill/>
            </p:grpSpPr>
            <p:sp>
              <p:nvSpPr>
                <p:cNvPr id="527" name="Google Shape;7941;p53">
                  <a:extLst>
                    <a:ext uri="{FF2B5EF4-FFF2-40B4-BE49-F238E27FC236}">
                      <a16:creationId xmlns:a16="http://schemas.microsoft.com/office/drawing/2014/main" id="{794DA2CF-A215-43FD-BF83-D21C33DD28E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528" name="Google Shape;7942;p53">
                  <a:extLst>
                    <a:ext uri="{FF2B5EF4-FFF2-40B4-BE49-F238E27FC236}">
                      <a16:creationId xmlns:a16="http://schemas.microsoft.com/office/drawing/2014/main" id="{5A529A8D-4427-4203-9BBA-AB7B4BA95118}"/>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6" name="Google Shape;7943;p53">
                <a:extLst>
                  <a:ext uri="{FF2B5EF4-FFF2-40B4-BE49-F238E27FC236}">
                    <a16:creationId xmlns:a16="http://schemas.microsoft.com/office/drawing/2014/main" id="{AD4F0F2B-6F4C-437A-B847-FA4D9D76C086}"/>
                  </a:ext>
                </a:extLst>
              </p:cNvPr>
              <p:cNvGrpSpPr/>
              <p:nvPr/>
            </p:nvGrpSpPr>
            <p:grpSpPr>
              <a:xfrm>
                <a:off x="4648431" y="3893901"/>
                <a:ext cx="37776" cy="32357"/>
                <a:chOff x="4648431" y="3893901"/>
                <a:chExt cx="37776" cy="32357"/>
              </a:xfrm>
              <a:grpFill/>
            </p:grpSpPr>
            <p:sp>
              <p:nvSpPr>
                <p:cNvPr id="525" name="Google Shape;7944;p53">
                  <a:extLst>
                    <a:ext uri="{FF2B5EF4-FFF2-40B4-BE49-F238E27FC236}">
                      <a16:creationId xmlns:a16="http://schemas.microsoft.com/office/drawing/2014/main" id="{DFC4786C-B074-44B4-B1F3-A58CE35DEA4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6" name="Google Shape;7945;p53">
                  <a:extLst>
                    <a:ext uri="{FF2B5EF4-FFF2-40B4-BE49-F238E27FC236}">
                      <a16:creationId xmlns:a16="http://schemas.microsoft.com/office/drawing/2014/main" id="{0D99A31E-F30D-4503-BED0-AA7AE085F280}"/>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7" name="Google Shape;7946;p53">
                <a:extLst>
                  <a:ext uri="{FF2B5EF4-FFF2-40B4-BE49-F238E27FC236}">
                    <a16:creationId xmlns:a16="http://schemas.microsoft.com/office/drawing/2014/main" id="{E6399735-03B5-4768-B63A-4E28FBF98E8D}"/>
                  </a:ext>
                </a:extLst>
              </p:cNvPr>
              <p:cNvGrpSpPr/>
              <p:nvPr/>
            </p:nvGrpSpPr>
            <p:grpSpPr>
              <a:xfrm>
                <a:off x="4567752" y="3722908"/>
                <a:ext cx="37870" cy="32380"/>
                <a:chOff x="4567752" y="3722908"/>
                <a:chExt cx="37870" cy="32380"/>
              </a:xfrm>
              <a:grpFill/>
            </p:grpSpPr>
            <p:sp>
              <p:nvSpPr>
                <p:cNvPr id="523" name="Google Shape;7947;p53">
                  <a:extLst>
                    <a:ext uri="{FF2B5EF4-FFF2-40B4-BE49-F238E27FC236}">
                      <a16:creationId xmlns:a16="http://schemas.microsoft.com/office/drawing/2014/main" id="{880FAF2D-87B6-448F-9079-D1FF2AE5C4DE}"/>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68569" tIns="68569" rIns="68569" bIns="68569" anchor="ctr" anchorCtr="0">
                  <a:noAutofit/>
                </a:bodyPr>
                <a:lstStyle/>
                <a:p>
                  <a:endParaRPr sz="1050"/>
                </a:p>
              </p:txBody>
            </p:sp>
            <p:sp>
              <p:nvSpPr>
                <p:cNvPr id="524" name="Google Shape;7948;p53">
                  <a:extLst>
                    <a:ext uri="{FF2B5EF4-FFF2-40B4-BE49-F238E27FC236}">
                      <a16:creationId xmlns:a16="http://schemas.microsoft.com/office/drawing/2014/main" id="{BB5609FC-05C9-452C-9275-A417B617FE63}"/>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8" name="Google Shape;7949;p53">
                <a:extLst>
                  <a:ext uri="{FF2B5EF4-FFF2-40B4-BE49-F238E27FC236}">
                    <a16:creationId xmlns:a16="http://schemas.microsoft.com/office/drawing/2014/main" id="{E6879A9C-B390-450C-B154-58B89AD10A32}"/>
                  </a:ext>
                </a:extLst>
              </p:cNvPr>
              <p:cNvGrpSpPr/>
              <p:nvPr/>
            </p:nvGrpSpPr>
            <p:grpSpPr>
              <a:xfrm>
                <a:off x="4617506" y="3652052"/>
                <a:ext cx="37783" cy="32357"/>
                <a:chOff x="4617506" y="3652052"/>
                <a:chExt cx="37783" cy="32357"/>
              </a:xfrm>
              <a:grpFill/>
            </p:grpSpPr>
            <p:sp>
              <p:nvSpPr>
                <p:cNvPr id="521" name="Google Shape;7950;p53">
                  <a:extLst>
                    <a:ext uri="{FF2B5EF4-FFF2-40B4-BE49-F238E27FC236}">
                      <a16:creationId xmlns:a16="http://schemas.microsoft.com/office/drawing/2014/main" id="{1B65A2D5-8415-4F06-920C-7AF29857D4E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2" name="Google Shape;7951;p53">
                  <a:extLst>
                    <a:ext uri="{FF2B5EF4-FFF2-40B4-BE49-F238E27FC236}">
                      <a16:creationId xmlns:a16="http://schemas.microsoft.com/office/drawing/2014/main" id="{E90C8E75-016B-4569-820B-B890EF833EBD}"/>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9" name="Google Shape;7952;p53">
                <a:extLst>
                  <a:ext uri="{FF2B5EF4-FFF2-40B4-BE49-F238E27FC236}">
                    <a16:creationId xmlns:a16="http://schemas.microsoft.com/office/drawing/2014/main" id="{B8D983D6-4369-4109-ACC5-1A1C2686726F}"/>
                  </a:ext>
                </a:extLst>
              </p:cNvPr>
              <p:cNvGrpSpPr/>
              <p:nvPr/>
            </p:nvGrpSpPr>
            <p:grpSpPr>
              <a:xfrm>
                <a:off x="4739005" y="3554149"/>
                <a:ext cx="37870" cy="32357"/>
                <a:chOff x="4739005" y="3554149"/>
                <a:chExt cx="37870" cy="32357"/>
              </a:xfrm>
              <a:grpFill/>
            </p:grpSpPr>
            <p:sp>
              <p:nvSpPr>
                <p:cNvPr id="519" name="Google Shape;7953;p53">
                  <a:extLst>
                    <a:ext uri="{FF2B5EF4-FFF2-40B4-BE49-F238E27FC236}">
                      <a16:creationId xmlns:a16="http://schemas.microsoft.com/office/drawing/2014/main" id="{9E56CE1B-1679-4406-BDB3-294F14AB9E7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68569" tIns="68569" rIns="68569" bIns="68569" anchor="ctr" anchorCtr="0">
                  <a:noAutofit/>
                </a:bodyPr>
                <a:lstStyle/>
                <a:p>
                  <a:endParaRPr sz="1050"/>
                </a:p>
              </p:txBody>
            </p:sp>
            <p:sp>
              <p:nvSpPr>
                <p:cNvPr id="520" name="Google Shape;7954;p53">
                  <a:extLst>
                    <a:ext uri="{FF2B5EF4-FFF2-40B4-BE49-F238E27FC236}">
                      <a16:creationId xmlns:a16="http://schemas.microsoft.com/office/drawing/2014/main" id="{DD307341-0742-49ED-A6D2-A63CBFBC1BCB}"/>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0" name="Google Shape;7955;p53">
                <a:extLst>
                  <a:ext uri="{FF2B5EF4-FFF2-40B4-BE49-F238E27FC236}">
                    <a16:creationId xmlns:a16="http://schemas.microsoft.com/office/drawing/2014/main" id="{EB6D5035-0798-4AFE-AF4F-86C83BBC93BF}"/>
                  </a:ext>
                </a:extLst>
              </p:cNvPr>
              <p:cNvGrpSpPr/>
              <p:nvPr/>
            </p:nvGrpSpPr>
            <p:grpSpPr>
              <a:xfrm>
                <a:off x="4806557" y="3630258"/>
                <a:ext cx="37776" cy="32364"/>
                <a:chOff x="4806557" y="3630258"/>
                <a:chExt cx="37776" cy="32364"/>
              </a:xfrm>
              <a:grpFill/>
            </p:grpSpPr>
            <p:sp>
              <p:nvSpPr>
                <p:cNvPr id="517" name="Google Shape;7956;p53">
                  <a:extLst>
                    <a:ext uri="{FF2B5EF4-FFF2-40B4-BE49-F238E27FC236}">
                      <a16:creationId xmlns:a16="http://schemas.microsoft.com/office/drawing/2014/main" id="{63EC7B5E-89F7-4813-B0BF-93BFEDE5431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8" name="Google Shape;7957;p53">
                  <a:extLst>
                    <a:ext uri="{FF2B5EF4-FFF2-40B4-BE49-F238E27FC236}">
                      <a16:creationId xmlns:a16="http://schemas.microsoft.com/office/drawing/2014/main" id="{E510D619-63FE-4064-82D1-68E4DBA6AA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1" name="Google Shape;7958;p53">
                <a:extLst>
                  <a:ext uri="{FF2B5EF4-FFF2-40B4-BE49-F238E27FC236}">
                    <a16:creationId xmlns:a16="http://schemas.microsoft.com/office/drawing/2014/main" id="{4A273A0F-0693-4D72-A0FA-4F3155FCB959}"/>
                  </a:ext>
                </a:extLst>
              </p:cNvPr>
              <p:cNvGrpSpPr/>
              <p:nvPr/>
            </p:nvGrpSpPr>
            <p:grpSpPr>
              <a:xfrm>
                <a:off x="4737007" y="4004357"/>
                <a:ext cx="37870" cy="32357"/>
                <a:chOff x="4737007" y="4004357"/>
                <a:chExt cx="37870" cy="32357"/>
              </a:xfrm>
              <a:grpFill/>
            </p:grpSpPr>
            <p:sp>
              <p:nvSpPr>
                <p:cNvPr id="515" name="Google Shape;7959;p53">
                  <a:extLst>
                    <a:ext uri="{FF2B5EF4-FFF2-40B4-BE49-F238E27FC236}">
                      <a16:creationId xmlns:a16="http://schemas.microsoft.com/office/drawing/2014/main" id="{DE89BFC1-C0C1-4B9A-B3F3-AD3A690A309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516" name="Google Shape;7960;p53">
                  <a:extLst>
                    <a:ext uri="{FF2B5EF4-FFF2-40B4-BE49-F238E27FC236}">
                      <a16:creationId xmlns:a16="http://schemas.microsoft.com/office/drawing/2014/main" id="{433C0E74-DE50-4288-A0AC-0862CC67EDB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2" name="Google Shape;7961;p53">
                <a:extLst>
                  <a:ext uri="{FF2B5EF4-FFF2-40B4-BE49-F238E27FC236}">
                    <a16:creationId xmlns:a16="http://schemas.microsoft.com/office/drawing/2014/main" id="{0FDCFEB4-C62C-425C-B297-47A2F20911B7}"/>
                  </a:ext>
                </a:extLst>
              </p:cNvPr>
              <p:cNvGrpSpPr/>
              <p:nvPr/>
            </p:nvGrpSpPr>
            <p:grpSpPr>
              <a:xfrm>
                <a:off x="4773634" y="4208627"/>
                <a:ext cx="37776" cy="32357"/>
                <a:chOff x="4773634" y="4208627"/>
                <a:chExt cx="37776" cy="32357"/>
              </a:xfrm>
              <a:grpFill/>
            </p:grpSpPr>
            <p:sp>
              <p:nvSpPr>
                <p:cNvPr id="513" name="Google Shape;7962;p53">
                  <a:extLst>
                    <a:ext uri="{FF2B5EF4-FFF2-40B4-BE49-F238E27FC236}">
                      <a16:creationId xmlns:a16="http://schemas.microsoft.com/office/drawing/2014/main" id="{1753155A-D50F-43CC-82E2-57FC083AA877}"/>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14" name="Google Shape;7963;p53">
                  <a:extLst>
                    <a:ext uri="{FF2B5EF4-FFF2-40B4-BE49-F238E27FC236}">
                      <a16:creationId xmlns:a16="http://schemas.microsoft.com/office/drawing/2014/main" id="{FF3F7678-01C8-4764-AD52-EDE523B423A1}"/>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3" name="Google Shape;7964;p53">
                <a:extLst>
                  <a:ext uri="{FF2B5EF4-FFF2-40B4-BE49-F238E27FC236}">
                    <a16:creationId xmlns:a16="http://schemas.microsoft.com/office/drawing/2014/main" id="{263EAAD6-D656-47E4-90B0-3AC3A44CB683}"/>
                  </a:ext>
                </a:extLst>
              </p:cNvPr>
              <p:cNvGrpSpPr/>
              <p:nvPr/>
            </p:nvGrpSpPr>
            <p:grpSpPr>
              <a:xfrm>
                <a:off x="4888282" y="4074764"/>
                <a:ext cx="37776" cy="32451"/>
                <a:chOff x="4888282" y="4074764"/>
                <a:chExt cx="37776" cy="32451"/>
              </a:xfrm>
              <a:grpFill/>
            </p:grpSpPr>
            <p:sp>
              <p:nvSpPr>
                <p:cNvPr id="511" name="Google Shape;7965;p53">
                  <a:extLst>
                    <a:ext uri="{FF2B5EF4-FFF2-40B4-BE49-F238E27FC236}">
                      <a16:creationId xmlns:a16="http://schemas.microsoft.com/office/drawing/2014/main" id="{D48594D8-CF4D-4119-9B48-32BBAF5695CC}"/>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12" name="Google Shape;7966;p53">
                  <a:extLst>
                    <a:ext uri="{FF2B5EF4-FFF2-40B4-BE49-F238E27FC236}">
                      <a16:creationId xmlns:a16="http://schemas.microsoft.com/office/drawing/2014/main" id="{13A7F520-B812-409E-BE70-28BA5876AF3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4" name="Google Shape;7967;p53">
                <a:extLst>
                  <a:ext uri="{FF2B5EF4-FFF2-40B4-BE49-F238E27FC236}">
                    <a16:creationId xmlns:a16="http://schemas.microsoft.com/office/drawing/2014/main" id="{AA7CD58C-BA2B-4B15-84D6-DEE3D33EA2DA}"/>
                  </a:ext>
                </a:extLst>
              </p:cNvPr>
              <p:cNvGrpSpPr/>
              <p:nvPr/>
            </p:nvGrpSpPr>
            <p:grpSpPr>
              <a:xfrm>
                <a:off x="4901315" y="3804271"/>
                <a:ext cx="37776" cy="32364"/>
                <a:chOff x="4901315" y="3804271"/>
                <a:chExt cx="37776" cy="32364"/>
              </a:xfrm>
              <a:grpFill/>
            </p:grpSpPr>
            <p:sp>
              <p:nvSpPr>
                <p:cNvPr id="509" name="Google Shape;7968;p53">
                  <a:extLst>
                    <a:ext uri="{FF2B5EF4-FFF2-40B4-BE49-F238E27FC236}">
                      <a16:creationId xmlns:a16="http://schemas.microsoft.com/office/drawing/2014/main" id="{47CB49F4-992E-4144-939B-8213CA7F1682}"/>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0" name="Google Shape;7969;p53">
                  <a:extLst>
                    <a:ext uri="{FF2B5EF4-FFF2-40B4-BE49-F238E27FC236}">
                      <a16:creationId xmlns:a16="http://schemas.microsoft.com/office/drawing/2014/main" id="{EB1F9490-BB90-43ED-B396-CEBF230F0808}"/>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5" name="Google Shape;7970;p53">
                <a:extLst>
                  <a:ext uri="{FF2B5EF4-FFF2-40B4-BE49-F238E27FC236}">
                    <a16:creationId xmlns:a16="http://schemas.microsoft.com/office/drawing/2014/main" id="{201A12E0-8137-4132-BA01-72E1A43EB464}"/>
                  </a:ext>
                </a:extLst>
              </p:cNvPr>
              <p:cNvGrpSpPr/>
              <p:nvPr/>
            </p:nvGrpSpPr>
            <p:grpSpPr>
              <a:xfrm>
                <a:off x="4866394" y="3715035"/>
                <a:ext cx="37846" cy="32357"/>
                <a:chOff x="4866394" y="3715035"/>
                <a:chExt cx="37846" cy="32357"/>
              </a:xfrm>
              <a:grpFill/>
            </p:grpSpPr>
            <p:sp>
              <p:nvSpPr>
                <p:cNvPr id="507" name="Google Shape;7971;p53">
                  <a:extLst>
                    <a:ext uri="{FF2B5EF4-FFF2-40B4-BE49-F238E27FC236}">
                      <a16:creationId xmlns:a16="http://schemas.microsoft.com/office/drawing/2014/main" id="{A976725D-43B9-4522-9865-1525CF38157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68569" tIns="68569" rIns="68569" bIns="68569" anchor="ctr" anchorCtr="0">
                  <a:noAutofit/>
                </a:bodyPr>
                <a:lstStyle/>
                <a:p>
                  <a:endParaRPr sz="1050"/>
                </a:p>
              </p:txBody>
            </p:sp>
            <p:sp>
              <p:nvSpPr>
                <p:cNvPr id="508" name="Google Shape;7972;p53">
                  <a:extLst>
                    <a:ext uri="{FF2B5EF4-FFF2-40B4-BE49-F238E27FC236}">
                      <a16:creationId xmlns:a16="http://schemas.microsoft.com/office/drawing/2014/main" id="{0381ABB9-4D2A-4234-9025-7D58184EFD68}"/>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6" name="Google Shape;7973;p53">
                <a:extLst>
                  <a:ext uri="{FF2B5EF4-FFF2-40B4-BE49-F238E27FC236}">
                    <a16:creationId xmlns:a16="http://schemas.microsoft.com/office/drawing/2014/main" id="{B50A4DA9-0FA2-4967-B9A7-38A4C824FC4F}"/>
                  </a:ext>
                </a:extLst>
              </p:cNvPr>
              <p:cNvGrpSpPr/>
              <p:nvPr/>
            </p:nvGrpSpPr>
            <p:grpSpPr>
              <a:xfrm>
                <a:off x="4979233" y="3839798"/>
                <a:ext cx="37878" cy="32420"/>
                <a:chOff x="4979233" y="3839798"/>
                <a:chExt cx="37878" cy="32420"/>
              </a:xfrm>
              <a:grpFill/>
            </p:grpSpPr>
            <p:sp>
              <p:nvSpPr>
                <p:cNvPr id="505" name="Google Shape;7974;p53">
                  <a:extLst>
                    <a:ext uri="{FF2B5EF4-FFF2-40B4-BE49-F238E27FC236}">
                      <a16:creationId xmlns:a16="http://schemas.microsoft.com/office/drawing/2014/main" id="{B6018B51-F39E-49E7-93DD-A9AABD5F258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6" name="Google Shape;7975;p53">
                  <a:extLst>
                    <a:ext uri="{FF2B5EF4-FFF2-40B4-BE49-F238E27FC236}">
                      <a16:creationId xmlns:a16="http://schemas.microsoft.com/office/drawing/2014/main" id="{B04DFE2E-682E-4C25-A8A8-278C760108C1}"/>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7" name="Google Shape;7976;p53">
                <a:extLst>
                  <a:ext uri="{FF2B5EF4-FFF2-40B4-BE49-F238E27FC236}">
                    <a16:creationId xmlns:a16="http://schemas.microsoft.com/office/drawing/2014/main" id="{B253A0E2-8BE9-4BB2-8E14-C6885E87E566}"/>
                  </a:ext>
                </a:extLst>
              </p:cNvPr>
              <p:cNvGrpSpPr/>
              <p:nvPr/>
            </p:nvGrpSpPr>
            <p:grpSpPr>
              <a:xfrm>
                <a:off x="4790662" y="3679147"/>
                <a:ext cx="37783" cy="32380"/>
                <a:chOff x="4790662" y="3679147"/>
                <a:chExt cx="37783" cy="32380"/>
              </a:xfrm>
              <a:grpFill/>
            </p:grpSpPr>
            <p:sp>
              <p:nvSpPr>
                <p:cNvPr id="503" name="Google Shape;7977;p53">
                  <a:extLst>
                    <a:ext uri="{FF2B5EF4-FFF2-40B4-BE49-F238E27FC236}">
                      <a16:creationId xmlns:a16="http://schemas.microsoft.com/office/drawing/2014/main" id="{0EDC845A-AE49-436F-8EAF-79FB263C9F1B}"/>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4" name="Google Shape;7978;p53">
                  <a:extLst>
                    <a:ext uri="{FF2B5EF4-FFF2-40B4-BE49-F238E27FC236}">
                      <a16:creationId xmlns:a16="http://schemas.microsoft.com/office/drawing/2014/main" id="{C079AF2E-173C-4A2F-B81F-AF130026F9D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8" name="Google Shape;7979;p53">
                <a:extLst>
                  <a:ext uri="{FF2B5EF4-FFF2-40B4-BE49-F238E27FC236}">
                    <a16:creationId xmlns:a16="http://schemas.microsoft.com/office/drawing/2014/main" id="{6BA2AD22-8DCE-4FAD-BB56-9DEB81219156}"/>
                  </a:ext>
                </a:extLst>
              </p:cNvPr>
              <p:cNvGrpSpPr/>
              <p:nvPr/>
            </p:nvGrpSpPr>
            <p:grpSpPr>
              <a:xfrm>
                <a:off x="4857263" y="3557861"/>
                <a:ext cx="37776" cy="32357"/>
                <a:chOff x="4857263" y="3557861"/>
                <a:chExt cx="37776" cy="32357"/>
              </a:xfrm>
              <a:grpFill/>
            </p:grpSpPr>
            <p:sp>
              <p:nvSpPr>
                <p:cNvPr id="501" name="Google Shape;7980;p53">
                  <a:extLst>
                    <a:ext uri="{FF2B5EF4-FFF2-40B4-BE49-F238E27FC236}">
                      <a16:creationId xmlns:a16="http://schemas.microsoft.com/office/drawing/2014/main" id="{DE796B6D-0AEB-4BBF-9EE3-C66AAD1F8DD0}"/>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02" name="Google Shape;7981;p53">
                  <a:extLst>
                    <a:ext uri="{FF2B5EF4-FFF2-40B4-BE49-F238E27FC236}">
                      <a16:creationId xmlns:a16="http://schemas.microsoft.com/office/drawing/2014/main" id="{662053B3-D5FF-48BD-BFB9-3E9C66FD965F}"/>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9" name="Google Shape;7982;p53">
                <a:extLst>
                  <a:ext uri="{FF2B5EF4-FFF2-40B4-BE49-F238E27FC236}">
                    <a16:creationId xmlns:a16="http://schemas.microsoft.com/office/drawing/2014/main" id="{5AB63DDD-52E8-4D41-870E-3AA7E5B64B9F}"/>
                  </a:ext>
                </a:extLst>
              </p:cNvPr>
              <p:cNvGrpSpPr/>
              <p:nvPr/>
            </p:nvGrpSpPr>
            <p:grpSpPr>
              <a:xfrm>
                <a:off x="4883902" y="3648033"/>
                <a:ext cx="37783" cy="32380"/>
                <a:chOff x="4883902" y="3648033"/>
                <a:chExt cx="37783" cy="32380"/>
              </a:xfrm>
              <a:grpFill/>
            </p:grpSpPr>
            <p:sp>
              <p:nvSpPr>
                <p:cNvPr id="499" name="Google Shape;7983;p53">
                  <a:extLst>
                    <a:ext uri="{FF2B5EF4-FFF2-40B4-BE49-F238E27FC236}">
                      <a16:creationId xmlns:a16="http://schemas.microsoft.com/office/drawing/2014/main" id="{8035F46E-A5D7-427C-B4BB-E960CE5900F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500" name="Google Shape;7984;p53">
                  <a:extLst>
                    <a:ext uri="{FF2B5EF4-FFF2-40B4-BE49-F238E27FC236}">
                      <a16:creationId xmlns:a16="http://schemas.microsoft.com/office/drawing/2014/main" id="{68794319-75E8-4942-ADA0-15FD98BACF2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0" name="Google Shape;7985;p53">
                <a:extLst>
                  <a:ext uri="{FF2B5EF4-FFF2-40B4-BE49-F238E27FC236}">
                    <a16:creationId xmlns:a16="http://schemas.microsoft.com/office/drawing/2014/main" id="{05A5F7B3-1C60-42D4-A564-2D57FED300F9}"/>
                  </a:ext>
                </a:extLst>
              </p:cNvPr>
              <p:cNvGrpSpPr/>
              <p:nvPr/>
            </p:nvGrpSpPr>
            <p:grpSpPr>
              <a:xfrm>
                <a:off x="4907780" y="3347220"/>
                <a:ext cx="37878" cy="32357"/>
                <a:chOff x="4907780" y="3347220"/>
                <a:chExt cx="37878" cy="32357"/>
              </a:xfrm>
              <a:grpFill/>
            </p:grpSpPr>
            <p:sp>
              <p:nvSpPr>
                <p:cNvPr id="497" name="Google Shape;7986;p53">
                  <a:extLst>
                    <a:ext uri="{FF2B5EF4-FFF2-40B4-BE49-F238E27FC236}">
                      <a16:creationId xmlns:a16="http://schemas.microsoft.com/office/drawing/2014/main" id="{76E18DF2-B64D-4D31-88BB-974EA46A373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68569" tIns="68569" rIns="68569" bIns="68569" anchor="ctr" anchorCtr="0">
                  <a:noAutofit/>
                </a:bodyPr>
                <a:lstStyle/>
                <a:p>
                  <a:endParaRPr sz="1050"/>
                </a:p>
              </p:txBody>
            </p:sp>
            <p:sp>
              <p:nvSpPr>
                <p:cNvPr id="498" name="Google Shape;7987;p53">
                  <a:extLst>
                    <a:ext uri="{FF2B5EF4-FFF2-40B4-BE49-F238E27FC236}">
                      <a16:creationId xmlns:a16="http://schemas.microsoft.com/office/drawing/2014/main" id="{A520B743-CE6A-4B43-AC79-DD26ADF80CB0}"/>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1" name="Google Shape;7988;p53">
                <a:extLst>
                  <a:ext uri="{FF2B5EF4-FFF2-40B4-BE49-F238E27FC236}">
                    <a16:creationId xmlns:a16="http://schemas.microsoft.com/office/drawing/2014/main" id="{46F9DD16-F43A-4116-8128-D24436EEE58E}"/>
                  </a:ext>
                </a:extLst>
              </p:cNvPr>
              <p:cNvGrpSpPr/>
              <p:nvPr/>
            </p:nvGrpSpPr>
            <p:grpSpPr>
              <a:xfrm>
                <a:off x="5065048" y="3738150"/>
                <a:ext cx="37783" cy="32364"/>
                <a:chOff x="5065048" y="3738150"/>
                <a:chExt cx="37783" cy="32364"/>
              </a:xfrm>
              <a:grpFill/>
            </p:grpSpPr>
            <p:sp>
              <p:nvSpPr>
                <p:cNvPr id="495" name="Google Shape;7989;p53">
                  <a:extLst>
                    <a:ext uri="{FF2B5EF4-FFF2-40B4-BE49-F238E27FC236}">
                      <a16:creationId xmlns:a16="http://schemas.microsoft.com/office/drawing/2014/main" id="{6DA9A5C3-61E6-40B6-9B34-E33C861AEFB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96" name="Google Shape;7990;p53">
                  <a:extLst>
                    <a:ext uri="{FF2B5EF4-FFF2-40B4-BE49-F238E27FC236}">
                      <a16:creationId xmlns:a16="http://schemas.microsoft.com/office/drawing/2014/main" id="{72904678-EA17-4CED-B406-E171B54DFB8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2" name="Google Shape;7991;p53">
                <a:extLst>
                  <a:ext uri="{FF2B5EF4-FFF2-40B4-BE49-F238E27FC236}">
                    <a16:creationId xmlns:a16="http://schemas.microsoft.com/office/drawing/2014/main" id="{15690171-EDC9-4E64-8596-C14A4DAB985C}"/>
                  </a:ext>
                </a:extLst>
              </p:cNvPr>
              <p:cNvGrpSpPr/>
              <p:nvPr/>
            </p:nvGrpSpPr>
            <p:grpSpPr>
              <a:xfrm>
                <a:off x="5071616" y="3284615"/>
                <a:ext cx="37783" cy="32357"/>
                <a:chOff x="5071616" y="3284615"/>
                <a:chExt cx="37783" cy="32357"/>
              </a:xfrm>
              <a:grpFill/>
            </p:grpSpPr>
            <p:sp>
              <p:nvSpPr>
                <p:cNvPr id="493" name="Google Shape;7992;p53">
                  <a:extLst>
                    <a:ext uri="{FF2B5EF4-FFF2-40B4-BE49-F238E27FC236}">
                      <a16:creationId xmlns:a16="http://schemas.microsoft.com/office/drawing/2014/main" id="{FBCC8BA9-51A5-4CA0-9E38-5E1B7AF674F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94" name="Google Shape;7993;p53">
                  <a:extLst>
                    <a:ext uri="{FF2B5EF4-FFF2-40B4-BE49-F238E27FC236}">
                      <a16:creationId xmlns:a16="http://schemas.microsoft.com/office/drawing/2014/main" id="{8D09885F-6C1F-4CE0-9713-D9D17737129D}"/>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3" name="Google Shape;7994;p53">
                <a:extLst>
                  <a:ext uri="{FF2B5EF4-FFF2-40B4-BE49-F238E27FC236}">
                    <a16:creationId xmlns:a16="http://schemas.microsoft.com/office/drawing/2014/main" id="{3F591EEA-9F24-4A47-82D1-9A80C43F55E6}"/>
                  </a:ext>
                </a:extLst>
              </p:cNvPr>
              <p:cNvGrpSpPr/>
              <p:nvPr/>
            </p:nvGrpSpPr>
            <p:grpSpPr>
              <a:xfrm>
                <a:off x="5389291" y="3759921"/>
                <a:ext cx="37783" cy="32380"/>
                <a:chOff x="5389291" y="3759921"/>
                <a:chExt cx="37783" cy="32380"/>
              </a:xfrm>
              <a:grpFill/>
            </p:grpSpPr>
            <p:sp>
              <p:nvSpPr>
                <p:cNvPr id="491" name="Google Shape;7995;p53">
                  <a:extLst>
                    <a:ext uri="{FF2B5EF4-FFF2-40B4-BE49-F238E27FC236}">
                      <a16:creationId xmlns:a16="http://schemas.microsoft.com/office/drawing/2014/main" id="{B9243EAE-4639-494B-A712-831AF9997A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492" name="Google Shape;7996;p53">
                  <a:extLst>
                    <a:ext uri="{FF2B5EF4-FFF2-40B4-BE49-F238E27FC236}">
                      <a16:creationId xmlns:a16="http://schemas.microsoft.com/office/drawing/2014/main" id="{FA8391BF-7EFD-455A-9AD8-B5E586C8584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4" name="Google Shape;7997;p53">
                <a:extLst>
                  <a:ext uri="{FF2B5EF4-FFF2-40B4-BE49-F238E27FC236}">
                    <a16:creationId xmlns:a16="http://schemas.microsoft.com/office/drawing/2014/main" id="{5BF1BF14-6C3F-439A-8379-737A25725607}"/>
                  </a:ext>
                </a:extLst>
              </p:cNvPr>
              <p:cNvGrpSpPr/>
              <p:nvPr/>
            </p:nvGrpSpPr>
            <p:grpSpPr>
              <a:xfrm>
                <a:off x="5431534" y="3632932"/>
                <a:ext cx="37878" cy="32451"/>
                <a:chOff x="5431534" y="3632932"/>
                <a:chExt cx="37878" cy="32451"/>
              </a:xfrm>
              <a:grpFill/>
            </p:grpSpPr>
            <p:sp>
              <p:nvSpPr>
                <p:cNvPr id="489" name="Google Shape;7998;p53">
                  <a:extLst>
                    <a:ext uri="{FF2B5EF4-FFF2-40B4-BE49-F238E27FC236}">
                      <a16:creationId xmlns:a16="http://schemas.microsoft.com/office/drawing/2014/main" id="{0BBC981C-84B6-4F16-86D5-ACE4DE6EAE6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490" name="Google Shape;7999;p53">
                  <a:extLst>
                    <a:ext uri="{FF2B5EF4-FFF2-40B4-BE49-F238E27FC236}">
                      <a16:creationId xmlns:a16="http://schemas.microsoft.com/office/drawing/2014/main" id="{B4B482C4-3DF8-4F09-AA39-37DF508E53D1}"/>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5" name="Google Shape;8000;p53">
                <a:extLst>
                  <a:ext uri="{FF2B5EF4-FFF2-40B4-BE49-F238E27FC236}">
                    <a16:creationId xmlns:a16="http://schemas.microsoft.com/office/drawing/2014/main" id="{1E8E01B9-0CE0-45E0-AA92-311B39DCA498}"/>
                  </a:ext>
                </a:extLst>
              </p:cNvPr>
              <p:cNvGrpSpPr/>
              <p:nvPr/>
            </p:nvGrpSpPr>
            <p:grpSpPr>
              <a:xfrm>
                <a:off x="5540755" y="3544829"/>
                <a:ext cx="37783" cy="32357"/>
                <a:chOff x="5540755" y="3544829"/>
                <a:chExt cx="37783" cy="32357"/>
              </a:xfrm>
              <a:grpFill/>
            </p:grpSpPr>
            <p:sp>
              <p:nvSpPr>
                <p:cNvPr id="487" name="Google Shape;8001;p53">
                  <a:extLst>
                    <a:ext uri="{FF2B5EF4-FFF2-40B4-BE49-F238E27FC236}">
                      <a16:creationId xmlns:a16="http://schemas.microsoft.com/office/drawing/2014/main" id="{4E88BAFD-727B-4D67-956A-1BAE55358C3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8" name="Google Shape;8002;p53">
                  <a:extLst>
                    <a:ext uri="{FF2B5EF4-FFF2-40B4-BE49-F238E27FC236}">
                      <a16:creationId xmlns:a16="http://schemas.microsoft.com/office/drawing/2014/main" id="{48F3905C-3831-4FCC-BDE6-7D2A1A841CE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6" name="Google Shape;8003;p53">
                <a:extLst>
                  <a:ext uri="{FF2B5EF4-FFF2-40B4-BE49-F238E27FC236}">
                    <a16:creationId xmlns:a16="http://schemas.microsoft.com/office/drawing/2014/main" id="{F365EC6E-909C-40FA-8ED2-7446E38D123A}"/>
                  </a:ext>
                </a:extLst>
              </p:cNvPr>
              <p:cNvGrpSpPr/>
              <p:nvPr/>
            </p:nvGrpSpPr>
            <p:grpSpPr>
              <a:xfrm>
                <a:off x="5579293" y="3412107"/>
                <a:ext cx="37776" cy="32357"/>
                <a:chOff x="5579293" y="3412107"/>
                <a:chExt cx="37776" cy="32357"/>
              </a:xfrm>
              <a:grpFill/>
            </p:grpSpPr>
            <p:sp>
              <p:nvSpPr>
                <p:cNvPr id="485" name="Google Shape;8004;p53">
                  <a:extLst>
                    <a:ext uri="{FF2B5EF4-FFF2-40B4-BE49-F238E27FC236}">
                      <a16:creationId xmlns:a16="http://schemas.microsoft.com/office/drawing/2014/main" id="{EB201929-C228-4310-A1E8-917DE862B3C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6" name="Google Shape;8005;p53">
                  <a:extLst>
                    <a:ext uri="{FF2B5EF4-FFF2-40B4-BE49-F238E27FC236}">
                      <a16:creationId xmlns:a16="http://schemas.microsoft.com/office/drawing/2014/main" id="{F947FE3C-3165-480C-9F8F-98CC4075CB7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7" name="Google Shape;8006;p53">
                <a:extLst>
                  <a:ext uri="{FF2B5EF4-FFF2-40B4-BE49-F238E27FC236}">
                    <a16:creationId xmlns:a16="http://schemas.microsoft.com/office/drawing/2014/main" id="{7E61D68F-9E87-432C-914F-22F079FBE64D}"/>
                  </a:ext>
                </a:extLst>
              </p:cNvPr>
              <p:cNvGrpSpPr/>
              <p:nvPr/>
            </p:nvGrpSpPr>
            <p:grpSpPr>
              <a:xfrm>
                <a:off x="5801346" y="3284615"/>
                <a:ext cx="37783" cy="32357"/>
                <a:chOff x="5801346" y="3284615"/>
                <a:chExt cx="37783" cy="32357"/>
              </a:xfrm>
              <a:grpFill/>
            </p:grpSpPr>
            <p:sp>
              <p:nvSpPr>
                <p:cNvPr id="483" name="Google Shape;8007;p53">
                  <a:extLst>
                    <a:ext uri="{FF2B5EF4-FFF2-40B4-BE49-F238E27FC236}">
                      <a16:creationId xmlns:a16="http://schemas.microsoft.com/office/drawing/2014/main" id="{B0A01CA2-34F6-412E-9D57-428D8F914A5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4" name="Google Shape;8008;p53">
                  <a:extLst>
                    <a:ext uri="{FF2B5EF4-FFF2-40B4-BE49-F238E27FC236}">
                      <a16:creationId xmlns:a16="http://schemas.microsoft.com/office/drawing/2014/main" id="{3D92A7FE-D803-40CE-A069-18DF71430E5D}"/>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8" name="Google Shape;8009;p53">
                <a:extLst>
                  <a:ext uri="{FF2B5EF4-FFF2-40B4-BE49-F238E27FC236}">
                    <a16:creationId xmlns:a16="http://schemas.microsoft.com/office/drawing/2014/main" id="{F90658E1-8173-4F0A-8A08-966A8C47D25E}"/>
                  </a:ext>
                </a:extLst>
              </p:cNvPr>
              <p:cNvGrpSpPr/>
              <p:nvPr/>
            </p:nvGrpSpPr>
            <p:grpSpPr>
              <a:xfrm>
                <a:off x="5763578" y="3399067"/>
                <a:ext cx="37776" cy="32364"/>
                <a:chOff x="5763578" y="3399067"/>
                <a:chExt cx="37776" cy="32364"/>
              </a:xfrm>
              <a:grpFill/>
            </p:grpSpPr>
            <p:sp>
              <p:nvSpPr>
                <p:cNvPr id="481" name="Google Shape;8010;p53">
                  <a:extLst>
                    <a:ext uri="{FF2B5EF4-FFF2-40B4-BE49-F238E27FC236}">
                      <a16:creationId xmlns:a16="http://schemas.microsoft.com/office/drawing/2014/main" id="{FBF1E6B3-D755-4B8F-A7BE-E061D4DADF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2" name="Google Shape;8011;p53">
                  <a:extLst>
                    <a:ext uri="{FF2B5EF4-FFF2-40B4-BE49-F238E27FC236}">
                      <a16:creationId xmlns:a16="http://schemas.microsoft.com/office/drawing/2014/main" id="{FB18BC3F-9B30-49E0-B09A-0ECC9B9D2D9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9" name="Google Shape;8012;p53">
                <a:extLst>
                  <a:ext uri="{FF2B5EF4-FFF2-40B4-BE49-F238E27FC236}">
                    <a16:creationId xmlns:a16="http://schemas.microsoft.com/office/drawing/2014/main" id="{46F4ED39-B8B9-4CEB-BE12-46AE4885B820}"/>
                  </a:ext>
                </a:extLst>
              </p:cNvPr>
              <p:cNvGrpSpPr/>
              <p:nvPr/>
            </p:nvGrpSpPr>
            <p:grpSpPr>
              <a:xfrm>
                <a:off x="5395858" y="3230952"/>
                <a:ext cx="37776" cy="32364"/>
                <a:chOff x="5395858" y="3230952"/>
                <a:chExt cx="37776" cy="32364"/>
              </a:xfrm>
              <a:grpFill/>
            </p:grpSpPr>
            <p:sp>
              <p:nvSpPr>
                <p:cNvPr id="479" name="Google Shape;8013;p53">
                  <a:extLst>
                    <a:ext uri="{FF2B5EF4-FFF2-40B4-BE49-F238E27FC236}">
                      <a16:creationId xmlns:a16="http://schemas.microsoft.com/office/drawing/2014/main" id="{C7CBBC50-68A8-4BF0-96BA-4003D2407A3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0" name="Google Shape;8014;p53">
                  <a:extLst>
                    <a:ext uri="{FF2B5EF4-FFF2-40B4-BE49-F238E27FC236}">
                      <a16:creationId xmlns:a16="http://schemas.microsoft.com/office/drawing/2014/main" id="{56EE859A-AD56-46ED-B41D-20A66858801D}"/>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0" name="Google Shape;8015;p53">
                <a:extLst>
                  <a:ext uri="{FF2B5EF4-FFF2-40B4-BE49-F238E27FC236}">
                    <a16:creationId xmlns:a16="http://schemas.microsoft.com/office/drawing/2014/main" id="{0ABFB8C1-CDA6-4DFA-B69E-9EFFA7D0F2E1}"/>
                  </a:ext>
                </a:extLst>
              </p:cNvPr>
              <p:cNvGrpSpPr/>
              <p:nvPr/>
            </p:nvGrpSpPr>
            <p:grpSpPr>
              <a:xfrm>
                <a:off x="5264088" y="3188237"/>
                <a:ext cx="37776" cy="32357"/>
                <a:chOff x="5264088" y="3188237"/>
                <a:chExt cx="37776" cy="32357"/>
              </a:xfrm>
              <a:grpFill/>
            </p:grpSpPr>
            <p:sp>
              <p:nvSpPr>
                <p:cNvPr id="477" name="Google Shape;8016;p53">
                  <a:extLst>
                    <a:ext uri="{FF2B5EF4-FFF2-40B4-BE49-F238E27FC236}">
                      <a16:creationId xmlns:a16="http://schemas.microsoft.com/office/drawing/2014/main" id="{50BF22CA-C1F6-4A18-B60E-D927D451D56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78" name="Google Shape;8017;p53">
                  <a:extLst>
                    <a:ext uri="{FF2B5EF4-FFF2-40B4-BE49-F238E27FC236}">
                      <a16:creationId xmlns:a16="http://schemas.microsoft.com/office/drawing/2014/main" id="{6DBDAFE1-2727-4DB1-ABB6-2D74E3D5A348}"/>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1" name="Google Shape;8018;p53">
                <a:extLst>
                  <a:ext uri="{FF2B5EF4-FFF2-40B4-BE49-F238E27FC236}">
                    <a16:creationId xmlns:a16="http://schemas.microsoft.com/office/drawing/2014/main" id="{03969385-3FF4-4BA0-B87C-9200FA2C272E}"/>
                  </a:ext>
                </a:extLst>
              </p:cNvPr>
              <p:cNvGrpSpPr/>
              <p:nvPr/>
            </p:nvGrpSpPr>
            <p:grpSpPr>
              <a:xfrm>
                <a:off x="5585758" y="3237425"/>
                <a:ext cx="37878" cy="32357"/>
                <a:chOff x="5585758" y="3237425"/>
                <a:chExt cx="37878" cy="32357"/>
              </a:xfrm>
              <a:grpFill/>
            </p:grpSpPr>
            <p:sp>
              <p:nvSpPr>
                <p:cNvPr id="475" name="Google Shape;8019;p53">
                  <a:extLst>
                    <a:ext uri="{FF2B5EF4-FFF2-40B4-BE49-F238E27FC236}">
                      <a16:creationId xmlns:a16="http://schemas.microsoft.com/office/drawing/2014/main" id="{6F7A43BC-CDF2-4518-87D2-F08C2D20A99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68569" tIns="68569" rIns="68569" bIns="68569" anchor="ctr" anchorCtr="0">
                  <a:noAutofit/>
                </a:bodyPr>
                <a:lstStyle/>
                <a:p>
                  <a:endParaRPr sz="1050"/>
                </a:p>
              </p:txBody>
            </p:sp>
            <p:sp>
              <p:nvSpPr>
                <p:cNvPr id="476" name="Google Shape;8020;p53">
                  <a:extLst>
                    <a:ext uri="{FF2B5EF4-FFF2-40B4-BE49-F238E27FC236}">
                      <a16:creationId xmlns:a16="http://schemas.microsoft.com/office/drawing/2014/main" id="{5B35217D-8555-45A1-A712-132C09D9373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2" name="Google Shape;8021;p53">
                <a:extLst>
                  <a:ext uri="{FF2B5EF4-FFF2-40B4-BE49-F238E27FC236}">
                    <a16:creationId xmlns:a16="http://schemas.microsoft.com/office/drawing/2014/main" id="{044FFC54-F754-41BD-B0F5-BEEFC270A431}"/>
                  </a:ext>
                </a:extLst>
              </p:cNvPr>
              <p:cNvGrpSpPr/>
              <p:nvPr/>
            </p:nvGrpSpPr>
            <p:grpSpPr>
              <a:xfrm>
                <a:off x="4874196" y="3291088"/>
                <a:ext cx="37878" cy="32451"/>
                <a:chOff x="4874196" y="3291088"/>
                <a:chExt cx="37878" cy="32451"/>
              </a:xfrm>
              <a:grpFill/>
            </p:grpSpPr>
            <p:sp>
              <p:nvSpPr>
                <p:cNvPr id="473" name="Google Shape;8022;p53">
                  <a:extLst>
                    <a:ext uri="{FF2B5EF4-FFF2-40B4-BE49-F238E27FC236}">
                      <a16:creationId xmlns:a16="http://schemas.microsoft.com/office/drawing/2014/main" id="{72390BD0-E99A-4985-B84F-D2678A4B907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74" name="Google Shape;8023;p53">
                  <a:extLst>
                    <a:ext uri="{FF2B5EF4-FFF2-40B4-BE49-F238E27FC236}">
                      <a16:creationId xmlns:a16="http://schemas.microsoft.com/office/drawing/2014/main" id="{70CE6C73-56CD-479C-8B53-43183CFCF0A2}"/>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3" name="Google Shape;8024;p53">
                <a:extLst>
                  <a:ext uri="{FF2B5EF4-FFF2-40B4-BE49-F238E27FC236}">
                    <a16:creationId xmlns:a16="http://schemas.microsoft.com/office/drawing/2014/main" id="{A0DB0414-AA6A-46B2-AAD0-7FD12CFA7864}"/>
                  </a:ext>
                </a:extLst>
              </p:cNvPr>
              <p:cNvGrpSpPr/>
              <p:nvPr/>
            </p:nvGrpSpPr>
            <p:grpSpPr>
              <a:xfrm>
                <a:off x="5197770" y="3785466"/>
                <a:ext cx="37783" cy="32427"/>
                <a:chOff x="5197770" y="3785466"/>
                <a:chExt cx="37783" cy="32427"/>
              </a:xfrm>
              <a:grpFill/>
            </p:grpSpPr>
            <p:sp>
              <p:nvSpPr>
                <p:cNvPr id="471" name="Google Shape;8025;p53">
                  <a:extLst>
                    <a:ext uri="{FF2B5EF4-FFF2-40B4-BE49-F238E27FC236}">
                      <a16:creationId xmlns:a16="http://schemas.microsoft.com/office/drawing/2014/main" id="{93FD4914-5925-421C-89DA-812FCA7BD62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72" name="Google Shape;8026;p53">
                  <a:extLst>
                    <a:ext uri="{FF2B5EF4-FFF2-40B4-BE49-F238E27FC236}">
                      <a16:creationId xmlns:a16="http://schemas.microsoft.com/office/drawing/2014/main" id="{0904229B-2771-4D6E-8068-DCE4A8DB7D1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4" name="Google Shape;8027;p53">
                <a:extLst>
                  <a:ext uri="{FF2B5EF4-FFF2-40B4-BE49-F238E27FC236}">
                    <a16:creationId xmlns:a16="http://schemas.microsoft.com/office/drawing/2014/main" id="{D446B1D2-025B-47BD-BA51-91D3705B1918}"/>
                  </a:ext>
                </a:extLst>
              </p:cNvPr>
              <p:cNvGrpSpPr/>
              <p:nvPr/>
            </p:nvGrpSpPr>
            <p:grpSpPr>
              <a:xfrm>
                <a:off x="5177699" y="3492117"/>
                <a:ext cx="37776" cy="32357"/>
                <a:chOff x="5177699" y="3492117"/>
                <a:chExt cx="37776" cy="32357"/>
              </a:xfrm>
              <a:grpFill/>
            </p:grpSpPr>
            <p:sp>
              <p:nvSpPr>
                <p:cNvPr id="469" name="Google Shape;8028;p53">
                  <a:extLst>
                    <a:ext uri="{FF2B5EF4-FFF2-40B4-BE49-F238E27FC236}">
                      <a16:creationId xmlns:a16="http://schemas.microsoft.com/office/drawing/2014/main" id="{D4A0DC8A-A760-4A9F-8FF6-2BFF2FC610FD}"/>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68569" tIns="68569" rIns="68569" bIns="68569" anchor="ctr" anchorCtr="0">
                  <a:noAutofit/>
                </a:bodyPr>
                <a:lstStyle/>
                <a:p>
                  <a:endParaRPr sz="1050"/>
                </a:p>
              </p:txBody>
            </p:sp>
            <p:sp>
              <p:nvSpPr>
                <p:cNvPr id="470" name="Google Shape;8029;p53">
                  <a:extLst>
                    <a:ext uri="{FF2B5EF4-FFF2-40B4-BE49-F238E27FC236}">
                      <a16:creationId xmlns:a16="http://schemas.microsoft.com/office/drawing/2014/main" id="{3F245D7D-9468-4014-A791-9A5D75A8CFF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5" name="Google Shape;8030;p53">
                <a:extLst>
                  <a:ext uri="{FF2B5EF4-FFF2-40B4-BE49-F238E27FC236}">
                    <a16:creationId xmlns:a16="http://schemas.microsoft.com/office/drawing/2014/main" id="{13DC896C-137D-495B-B094-FC7420AD3E91}"/>
                  </a:ext>
                </a:extLst>
              </p:cNvPr>
              <p:cNvGrpSpPr/>
              <p:nvPr/>
            </p:nvGrpSpPr>
            <p:grpSpPr>
              <a:xfrm>
                <a:off x="5349431" y="3622346"/>
                <a:ext cx="37870" cy="32380"/>
                <a:chOff x="5349431" y="3622346"/>
                <a:chExt cx="37870" cy="32380"/>
              </a:xfrm>
              <a:grpFill/>
            </p:grpSpPr>
            <p:sp>
              <p:nvSpPr>
                <p:cNvPr id="467" name="Google Shape;8031;p53">
                  <a:extLst>
                    <a:ext uri="{FF2B5EF4-FFF2-40B4-BE49-F238E27FC236}">
                      <a16:creationId xmlns:a16="http://schemas.microsoft.com/office/drawing/2014/main" id="{DAF1F834-CF3C-45BE-9184-FF74FAE6ED2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468" name="Google Shape;8032;p53">
                  <a:extLst>
                    <a:ext uri="{FF2B5EF4-FFF2-40B4-BE49-F238E27FC236}">
                      <a16:creationId xmlns:a16="http://schemas.microsoft.com/office/drawing/2014/main" id="{3756F085-8C4A-48BC-92B9-FA18ECFA538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6" name="Google Shape;8033;p53">
                <a:extLst>
                  <a:ext uri="{FF2B5EF4-FFF2-40B4-BE49-F238E27FC236}">
                    <a16:creationId xmlns:a16="http://schemas.microsoft.com/office/drawing/2014/main" id="{E71655F8-7545-4F61-9B78-C080451C2365}"/>
                  </a:ext>
                </a:extLst>
              </p:cNvPr>
              <p:cNvGrpSpPr/>
              <p:nvPr/>
            </p:nvGrpSpPr>
            <p:grpSpPr>
              <a:xfrm>
                <a:off x="5068855" y="3563980"/>
                <a:ext cx="53954" cy="46223"/>
                <a:chOff x="5068855" y="3563980"/>
                <a:chExt cx="53954" cy="46223"/>
              </a:xfrm>
              <a:grpFill/>
            </p:grpSpPr>
            <p:sp>
              <p:nvSpPr>
                <p:cNvPr id="465" name="Google Shape;8034;p53">
                  <a:extLst>
                    <a:ext uri="{FF2B5EF4-FFF2-40B4-BE49-F238E27FC236}">
                      <a16:creationId xmlns:a16="http://schemas.microsoft.com/office/drawing/2014/main" id="{93B9DDAB-7E6D-453C-B689-4ED08AEDB3A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68569" tIns="68569" rIns="68569" bIns="68569" anchor="ctr" anchorCtr="0">
                  <a:noAutofit/>
                </a:bodyPr>
                <a:lstStyle/>
                <a:p>
                  <a:endParaRPr sz="1050"/>
                </a:p>
              </p:txBody>
            </p:sp>
            <p:sp>
              <p:nvSpPr>
                <p:cNvPr id="466" name="Google Shape;8035;p53">
                  <a:extLst>
                    <a:ext uri="{FF2B5EF4-FFF2-40B4-BE49-F238E27FC236}">
                      <a16:creationId xmlns:a16="http://schemas.microsoft.com/office/drawing/2014/main" id="{89CC8829-5090-42C1-8D5E-9B1909BC45B7}"/>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7" name="Google Shape;8036;p53">
                <a:extLst>
                  <a:ext uri="{FF2B5EF4-FFF2-40B4-BE49-F238E27FC236}">
                    <a16:creationId xmlns:a16="http://schemas.microsoft.com/office/drawing/2014/main" id="{9ADCB9A3-CEAD-42AA-B9A0-D390E2926082}"/>
                  </a:ext>
                </a:extLst>
              </p:cNvPr>
              <p:cNvGrpSpPr/>
              <p:nvPr/>
            </p:nvGrpSpPr>
            <p:grpSpPr>
              <a:xfrm>
                <a:off x="5037654" y="3392507"/>
                <a:ext cx="37870" cy="32451"/>
                <a:chOff x="5037654" y="3392507"/>
                <a:chExt cx="37870" cy="32451"/>
              </a:xfrm>
              <a:grpFill/>
            </p:grpSpPr>
            <p:sp>
              <p:nvSpPr>
                <p:cNvPr id="463" name="Google Shape;8037;p53">
                  <a:extLst>
                    <a:ext uri="{FF2B5EF4-FFF2-40B4-BE49-F238E27FC236}">
                      <a16:creationId xmlns:a16="http://schemas.microsoft.com/office/drawing/2014/main" id="{C4878223-128F-4922-B2E5-4B79CF98A6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68569" tIns="68569" rIns="68569" bIns="68569" anchor="ctr" anchorCtr="0">
                  <a:noAutofit/>
                </a:bodyPr>
                <a:lstStyle/>
                <a:p>
                  <a:endParaRPr sz="1050"/>
                </a:p>
              </p:txBody>
            </p:sp>
            <p:sp>
              <p:nvSpPr>
                <p:cNvPr id="464" name="Google Shape;8038;p53">
                  <a:extLst>
                    <a:ext uri="{FF2B5EF4-FFF2-40B4-BE49-F238E27FC236}">
                      <a16:creationId xmlns:a16="http://schemas.microsoft.com/office/drawing/2014/main" id="{12E315CE-71EA-4142-9DD3-A817BB62F88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8" name="Google Shape;8039;p53">
                <a:extLst>
                  <a:ext uri="{FF2B5EF4-FFF2-40B4-BE49-F238E27FC236}">
                    <a16:creationId xmlns:a16="http://schemas.microsoft.com/office/drawing/2014/main" id="{70269589-7751-4DF4-B716-9E03D86BB245}"/>
                  </a:ext>
                </a:extLst>
              </p:cNvPr>
              <p:cNvGrpSpPr/>
              <p:nvPr/>
            </p:nvGrpSpPr>
            <p:grpSpPr>
              <a:xfrm>
                <a:off x="5456560" y="3368629"/>
                <a:ext cx="37870" cy="32451"/>
                <a:chOff x="5456560" y="3368629"/>
                <a:chExt cx="37870" cy="32451"/>
              </a:xfrm>
              <a:grpFill/>
            </p:grpSpPr>
            <p:sp>
              <p:nvSpPr>
                <p:cNvPr id="461" name="Google Shape;8040;p53">
                  <a:extLst>
                    <a:ext uri="{FF2B5EF4-FFF2-40B4-BE49-F238E27FC236}">
                      <a16:creationId xmlns:a16="http://schemas.microsoft.com/office/drawing/2014/main" id="{8296F09D-592E-4BC6-94B6-F2B1C7283A4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68569" tIns="68569" rIns="68569" bIns="68569" anchor="ctr" anchorCtr="0">
                  <a:noAutofit/>
                </a:bodyPr>
                <a:lstStyle/>
                <a:p>
                  <a:endParaRPr sz="1050"/>
                </a:p>
              </p:txBody>
            </p:sp>
            <p:sp>
              <p:nvSpPr>
                <p:cNvPr id="462" name="Google Shape;8041;p53">
                  <a:extLst>
                    <a:ext uri="{FF2B5EF4-FFF2-40B4-BE49-F238E27FC236}">
                      <a16:creationId xmlns:a16="http://schemas.microsoft.com/office/drawing/2014/main" id="{A4685574-4708-413F-A81B-A3C4011FEAB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9" name="Google Shape;8042;p53">
                <a:extLst>
                  <a:ext uri="{FF2B5EF4-FFF2-40B4-BE49-F238E27FC236}">
                    <a16:creationId xmlns:a16="http://schemas.microsoft.com/office/drawing/2014/main" id="{A2D6E189-2C8A-4BA1-94FD-23CD2BD7D0C3}"/>
                  </a:ext>
                </a:extLst>
              </p:cNvPr>
              <p:cNvGrpSpPr/>
              <p:nvPr/>
            </p:nvGrpSpPr>
            <p:grpSpPr>
              <a:xfrm>
                <a:off x="4755749" y="3501516"/>
                <a:ext cx="46246" cy="39608"/>
                <a:chOff x="4755749" y="3501516"/>
                <a:chExt cx="46246" cy="39608"/>
              </a:xfrm>
              <a:grpFill/>
            </p:grpSpPr>
            <p:sp>
              <p:nvSpPr>
                <p:cNvPr id="459" name="Google Shape;8043;p53">
                  <a:extLst>
                    <a:ext uri="{FF2B5EF4-FFF2-40B4-BE49-F238E27FC236}">
                      <a16:creationId xmlns:a16="http://schemas.microsoft.com/office/drawing/2014/main" id="{515B2026-40BA-4EE3-8ACB-784634202C54}"/>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68569" tIns="68569" rIns="68569" bIns="68569" anchor="ctr" anchorCtr="0">
                  <a:noAutofit/>
                </a:bodyPr>
                <a:lstStyle/>
                <a:p>
                  <a:endParaRPr sz="1050"/>
                </a:p>
              </p:txBody>
            </p:sp>
            <p:sp>
              <p:nvSpPr>
                <p:cNvPr id="460" name="Google Shape;8044;p53">
                  <a:extLst>
                    <a:ext uri="{FF2B5EF4-FFF2-40B4-BE49-F238E27FC236}">
                      <a16:creationId xmlns:a16="http://schemas.microsoft.com/office/drawing/2014/main" id="{413E6890-BCF2-4FAC-ADB4-459F2A309261}"/>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0" name="Google Shape;8045;p53">
                <a:extLst>
                  <a:ext uri="{FF2B5EF4-FFF2-40B4-BE49-F238E27FC236}">
                    <a16:creationId xmlns:a16="http://schemas.microsoft.com/office/drawing/2014/main" id="{B61B6AA9-C7AB-4038-9497-9D2E249A7034}"/>
                  </a:ext>
                </a:extLst>
              </p:cNvPr>
              <p:cNvGrpSpPr/>
              <p:nvPr/>
            </p:nvGrpSpPr>
            <p:grpSpPr>
              <a:xfrm>
                <a:off x="4681346" y="3485582"/>
                <a:ext cx="37783" cy="32427"/>
                <a:chOff x="4681346" y="3485582"/>
                <a:chExt cx="37783" cy="32427"/>
              </a:xfrm>
              <a:grpFill/>
            </p:grpSpPr>
            <p:sp>
              <p:nvSpPr>
                <p:cNvPr id="457" name="Google Shape;8046;p53">
                  <a:extLst>
                    <a:ext uri="{FF2B5EF4-FFF2-40B4-BE49-F238E27FC236}">
                      <a16:creationId xmlns:a16="http://schemas.microsoft.com/office/drawing/2014/main" id="{3E737999-A248-4A16-A9AC-E2318B28297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58" name="Google Shape;8047;p53">
                  <a:extLst>
                    <a:ext uri="{FF2B5EF4-FFF2-40B4-BE49-F238E27FC236}">
                      <a16:creationId xmlns:a16="http://schemas.microsoft.com/office/drawing/2014/main" id="{AE72D47E-8FA4-4BFB-8CF0-C22F63B158DC}"/>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1" name="Google Shape;8048;p53">
                <a:extLst>
                  <a:ext uri="{FF2B5EF4-FFF2-40B4-BE49-F238E27FC236}">
                    <a16:creationId xmlns:a16="http://schemas.microsoft.com/office/drawing/2014/main" id="{C13322E6-5342-471B-8F5D-A52162FE6CD7}"/>
                  </a:ext>
                </a:extLst>
              </p:cNvPr>
              <p:cNvGrpSpPr/>
              <p:nvPr/>
            </p:nvGrpSpPr>
            <p:grpSpPr>
              <a:xfrm>
                <a:off x="4767067" y="3291088"/>
                <a:ext cx="37878" cy="32451"/>
                <a:chOff x="4767067" y="3291088"/>
                <a:chExt cx="37878" cy="32451"/>
              </a:xfrm>
              <a:grpFill/>
            </p:grpSpPr>
            <p:sp>
              <p:nvSpPr>
                <p:cNvPr id="455" name="Google Shape;8049;p53">
                  <a:extLst>
                    <a:ext uri="{FF2B5EF4-FFF2-40B4-BE49-F238E27FC236}">
                      <a16:creationId xmlns:a16="http://schemas.microsoft.com/office/drawing/2014/main" id="{5392E6FF-E194-4377-81EA-0A8D9A9C783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56" name="Google Shape;8050;p53">
                  <a:extLst>
                    <a:ext uri="{FF2B5EF4-FFF2-40B4-BE49-F238E27FC236}">
                      <a16:creationId xmlns:a16="http://schemas.microsoft.com/office/drawing/2014/main" id="{3C091016-B1DF-46D5-BBF3-BE9DA4F005E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2" name="Google Shape;8051;p53">
                <a:extLst>
                  <a:ext uri="{FF2B5EF4-FFF2-40B4-BE49-F238E27FC236}">
                    <a16:creationId xmlns:a16="http://schemas.microsoft.com/office/drawing/2014/main" id="{966F1FF5-25C9-4A71-A097-A45AB738A4E2}"/>
                  </a:ext>
                </a:extLst>
              </p:cNvPr>
              <p:cNvGrpSpPr/>
              <p:nvPr/>
            </p:nvGrpSpPr>
            <p:grpSpPr>
              <a:xfrm>
                <a:off x="4687819" y="3405539"/>
                <a:ext cx="37776" cy="32451"/>
                <a:chOff x="4687819" y="3405539"/>
                <a:chExt cx="37776" cy="32451"/>
              </a:xfrm>
              <a:grpFill/>
            </p:grpSpPr>
            <p:sp>
              <p:nvSpPr>
                <p:cNvPr id="453" name="Google Shape;8052;p53">
                  <a:extLst>
                    <a:ext uri="{FF2B5EF4-FFF2-40B4-BE49-F238E27FC236}">
                      <a16:creationId xmlns:a16="http://schemas.microsoft.com/office/drawing/2014/main" id="{67C8F282-33FC-4D30-917F-52F16FE2DDF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454" name="Google Shape;8053;p53">
                  <a:extLst>
                    <a:ext uri="{FF2B5EF4-FFF2-40B4-BE49-F238E27FC236}">
                      <a16:creationId xmlns:a16="http://schemas.microsoft.com/office/drawing/2014/main" id="{C6EE238B-BC6E-4619-A4FF-CA41D6A58CFD}"/>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3" name="Google Shape;8054;p53">
                <a:extLst>
                  <a:ext uri="{FF2B5EF4-FFF2-40B4-BE49-F238E27FC236}">
                    <a16:creationId xmlns:a16="http://schemas.microsoft.com/office/drawing/2014/main" id="{EA14A3B9-0FCF-4A7B-A1B7-A1D7B662B705}"/>
                  </a:ext>
                </a:extLst>
              </p:cNvPr>
              <p:cNvGrpSpPr/>
              <p:nvPr/>
            </p:nvGrpSpPr>
            <p:grpSpPr>
              <a:xfrm>
                <a:off x="4923101" y="3444809"/>
                <a:ext cx="52813" cy="45318"/>
                <a:chOff x="4923101" y="3444809"/>
                <a:chExt cx="52813" cy="45318"/>
              </a:xfrm>
              <a:grpFill/>
            </p:grpSpPr>
            <p:sp>
              <p:nvSpPr>
                <p:cNvPr id="451" name="Google Shape;8055;p53">
                  <a:extLst>
                    <a:ext uri="{FF2B5EF4-FFF2-40B4-BE49-F238E27FC236}">
                      <a16:creationId xmlns:a16="http://schemas.microsoft.com/office/drawing/2014/main" id="{79399869-BBC0-49F5-AFB6-C8331DC9C44E}"/>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68569" tIns="68569" rIns="68569" bIns="68569" anchor="ctr" anchorCtr="0">
                  <a:noAutofit/>
                </a:bodyPr>
                <a:lstStyle/>
                <a:p>
                  <a:endParaRPr sz="1050"/>
                </a:p>
              </p:txBody>
            </p:sp>
            <p:sp>
              <p:nvSpPr>
                <p:cNvPr id="452" name="Google Shape;8056;p53">
                  <a:extLst>
                    <a:ext uri="{FF2B5EF4-FFF2-40B4-BE49-F238E27FC236}">
                      <a16:creationId xmlns:a16="http://schemas.microsoft.com/office/drawing/2014/main" id="{607542C3-7818-4DC0-B762-3A19349C75A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4" name="Google Shape;8057;p53">
                <a:extLst>
                  <a:ext uri="{FF2B5EF4-FFF2-40B4-BE49-F238E27FC236}">
                    <a16:creationId xmlns:a16="http://schemas.microsoft.com/office/drawing/2014/main" id="{5F205DE9-95AC-49EF-99E7-B273842F7536}"/>
                  </a:ext>
                </a:extLst>
              </p:cNvPr>
              <p:cNvGrpSpPr/>
              <p:nvPr/>
            </p:nvGrpSpPr>
            <p:grpSpPr>
              <a:xfrm>
                <a:off x="4846040" y="3654750"/>
                <a:ext cx="31405" cy="26993"/>
                <a:chOff x="4846040" y="3654750"/>
                <a:chExt cx="31405" cy="26993"/>
              </a:xfrm>
              <a:grpFill/>
            </p:grpSpPr>
            <p:sp>
              <p:nvSpPr>
                <p:cNvPr id="449" name="Google Shape;8058;p53">
                  <a:extLst>
                    <a:ext uri="{FF2B5EF4-FFF2-40B4-BE49-F238E27FC236}">
                      <a16:creationId xmlns:a16="http://schemas.microsoft.com/office/drawing/2014/main" id="{53525FAB-89A4-4BA2-823B-AFEC30A0ED5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450" name="Google Shape;8059;p53">
                  <a:extLst>
                    <a:ext uri="{FF2B5EF4-FFF2-40B4-BE49-F238E27FC236}">
                      <a16:creationId xmlns:a16="http://schemas.microsoft.com/office/drawing/2014/main" id="{0ACE62A1-361B-42ED-8510-3A300549A88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5" name="Google Shape;8060;p53">
                <a:extLst>
                  <a:ext uri="{FF2B5EF4-FFF2-40B4-BE49-F238E27FC236}">
                    <a16:creationId xmlns:a16="http://schemas.microsoft.com/office/drawing/2014/main" id="{3D7A4F6A-4B19-4A56-BECA-86C57780AFBF}"/>
                  </a:ext>
                </a:extLst>
              </p:cNvPr>
              <p:cNvGrpSpPr/>
              <p:nvPr/>
            </p:nvGrpSpPr>
            <p:grpSpPr>
              <a:xfrm>
                <a:off x="4925673" y="3691700"/>
                <a:ext cx="40253" cy="34472"/>
                <a:chOff x="4925673" y="3691700"/>
                <a:chExt cx="40253" cy="34472"/>
              </a:xfrm>
              <a:grpFill/>
            </p:grpSpPr>
            <p:sp>
              <p:nvSpPr>
                <p:cNvPr id="447" name="Google Shape;8061;p53">
                  <a:extLst>
                    <a:ext uri="{FF2B5EF4-FFF2-40B4-BE49-F238E27FC236}">
                      <a16:creationId xmlns:a16="http://schemas.microsoft.com/office/drawing/2014/main" id="{9E661330-9AFF-4A0F-81D5-1996D74B482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68569" tIns="68569" rIns="68569" bIns="68569" anchor="ctr" anchorCtr="0">
                  <a:noAutofit/>
                </a:bodyPr>
                <a:lstStyle/>
                <a:p>
                  <a:endParaRPr sz="1050"/>
                </a:p>
              </p:txBody>
            </p:sp>
            <p:sp>
              <p:nvSpPr>
                <p:cNvPr id="448" name="Google Shape;8062;p53">
                  <a:extLst>
                    <a:ext uri="{FF2B5EF4-FFF2-40B4-BE49-F238E27FC236}">
                      <a16:creationId xmlns:a16="http://schemas.microsoft.com/office/drawing/2014/main" id="{BB7ECBB8-394C-4C6A-B8C3-740ADD718C9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6" name="Google Shape;8063;p53">
                <a:extLst>
                  <a:ext uri="{FF2B5EF4-FFF2-40B4-BE49-F238E27FC236}">
                    <a16:creationId xmlns:a16="http://schemas.microsoft.com/office/drawing/2014/main" id="{7019812C-46A4-49DB-9D84-A00BED2B2364}"/>
                  </a:ext>
                </a:extLst>
              </p:cNvPr>
              <p:cNvGrpSpPr/>
              <p:nvPr/>
            </p:nvGrpSpPr>
            <p:grpSpPr>
              <a:xfrm>
                <a:off x="4894653" y="3740848"/>
                <a:ext cx="31405" cy="26906"/>
                <a:chOff x="4894653" y="3740848"/>
                <a:chExt cx="31405" cy="26906"/>
              </a:xfrm>
              <a:grpFill/>
            </p:grpSpPr>
            <p:sp>
              <p:nvSpPr>
                <p:cNvPr id="445" name="Google Shape;8064;p53">
                  <a:extLst>
                    <a:ext uri="{FF2B5EF4-FFF2-40B4-BE49-F238E27FC236}">
                      <a16:creationId xmlns:a16="http://schemas.microsoft.com/office/drawing/2014/main" id="{89B41FDD-6699-4E52-972C-A82F3BF197D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46" name="Google Shape;8065;p53">
                  <a:extLst>
                    <a:ext uri="{FF2B5EF4-FFF2-40B4-BE49-F238E27FC236}">
                      <a16:creationId xmlns:a16="http://schemas.microsoft.com/office/drawing/2014/main" id="{F0F366E3-D0A5-4892-8441-0A66FE5A9AB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7" name="Google Shape;8066;p53">
                <a:extLst>
                  <a:ext uri="{FF2B5EF4-FFF2-40B4-BE49-F238E27FC236}">
                    <a16:creationId xmlns:a16="http://schemas.microsoft.com/office/drawing/2014/main" id="{C00894E7-1155-4D8A-AC70-770CC4368B1D}"/>
                  </a:ext>
                </a:extLst>
              </p:cNvPr>
              <p:cNvGrpSpPr/>
              <p:nvPr/>
            </p:nvGrpSpPr>
            <p:grpSpPr>
              <a:xfrm>
                <a:off x="4962300" y="3696348"/>
                <a:ext cx="38255" cy="32773"/>
                <a:chOff x="4962300" y="3696348"/>
                <a:chExt cx="38255" cy="32773"/>
              </a:xfrm>
              <a:grpFill/>
            </p:grpSpPr>
            <p:sp>
              <p:nvSpPr>
                <p:cNvPr id="443" name="Google Shape;8067;p53">
                  <a:extLst>
                    <a:ext uri="{FF2B5EF4-FFF2-40B4-BE49-F238E27FC236}">
                      <a16:creationId xmlns:a16="http://schemas.microsoft.com/office/drawing/2014/main" id="{45DFE5B2-3903-4017-9244-782E2BCF3C5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68569" tIns="68569" rIns="68569" bIns="68569" anchor="ctr" anchorCtr="0">
                  <a:noAutofit/>
                </a:bodyPr>
                <a:lstStyle/>
                <a:p>
                  <a:endParaRPr sz="1050"/>
                </a:p>
              </p:txBody>
            </p:sp>
            <p:sp>
              <p:nvSpPr>
                <p:cNvPr id="444" name="Google Shape;8068;p53">
                  <a:extLst>
                    <a:ext uri="{FF2B5EF4-FFF2-40B4-BE49-F238E27FC236}">
                      <a16:creationId xmlns:a16="http://schemas.microsoft.com/office/drawing/2014/main" id="{1B6191C3-A5FB-4C9A-98B5-85414FDEA22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8" name="Google Shape;8069;p53">
                <a:extLst>
                  <a:ext uri="{FF2B5EF4-FFF2-40B4-BE49-F238E27FC236}">
                    <a16:creationId xmlns:a16="http://schemas.microsoft.com/office/drawing/2014/main" id="{F888288E-CF82-420F-9FFE-41DF9AEB81C9}"/>
                  </a:ext>
                </a:extLst>
              </p:cNvPr>
              <p:cNvGrpSpPr/>
              <p:nvPr/>
            </p:nvGrpSpPr>
            <p:grpSpPr>
              <a:xfrm>
                <a:off x="4980185" y="3743349"/>
                <a:ext cx="31499" cy="26969"/>
                <a:chOff x="4980185" y="3743349"/>
                <a:chExt cx="31499" cy="26969"/>
              </a:xfrm>
              <a:grpFill/>
            </p:grpSpPr>
            <p:sp>
              <p:nvSpPr>
                <p:cNvPr id="441" name="Google Shape;8070;p53">
                  <a:extLst>
                    <a:ext uri="{FF2B5EF4-FFF2-40B4-BE49-F238E27FC236}">
                      <a16:creationId xmlns:a16="http://schemas.microsoft.com/office/drawing/2014/main" id="{78952BA5-1A13-45BD-8C7C-57469D96AF6A}"/>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68569" tIns="68569" rIns="68569" bIns="68569" anchor="ctr" anchorCtr="0">
                  <a:noAutofit/>
                </a:bodyPr>
                <a:lstStyle/>
                <a:p>
                  <a:endParaRPr sz="1050"/>
                </a:p>
              </p:txBody>
            </p:sp>
            <p:sp>
              <p:nvSpPr>
                <p:cNvPr id="442" name="Google Shape;8071;p53">
                  <a:extLst>
                    <a:ext uri="{FF2B5EF4-FFF2-40B4-BE49-F238E27FC236}">
                      <a16:creationId xmlns:a16="http://schemas.microsoft.com/office/drawing/2014/main" id="{394197B5-7242-43E2-AE1D-2513FA70651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9" name="Google Shape;8072;p53">
                <a:extLst>
                  <a:ext uri="{FF2B5EF4-FFF2-40B4-BE49-F238E27FC236}">
                    <a16:creationId xmlns:a16="http://schemas.microsoft.com/office/drawing/2014/main" id="{FB106638-3EDA-44D0-A8C5-81DE5BD12F7A}"/>
                  </a:ext>
                </a:extLst>
              </p:cNvPr>
              <p:cNvGrpSpPr/>
              <p:nvPr/>
            </p:nvGrpSpPr>
            <p:grpSpPr>
              <a:xfrm>
                <a:off x="5013768" y="3734312"/>
                <a:ext cx="31499" cy="26969"/>
                <a:chOff x="5013768" y="3734312"/>
                <a:chExt cx="31499" cy="26969"/>
              </a:xfrm>
              <a:grpFill/>
            </p:grpSpPr>
            <p:sp>
              <p:nvSpPr>
                <p:cNvPr id="439" name="Google Shape;8073;p53">
                  <a:extLst>
                    <a:ext uri="{FF2B5EF4-FFF2-40B4-BE49-F238E27FC236}">
                      <a16:creationId xmlns:a16="http://schemas.microsoft.com/office/drawing/2014/main" id="{7036ECFF-4DBF-4D97-904F-885A9226277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40" name="Google Shape;8074;p53">
                  <a:extLst>
                    <a:ext uri="{FF2B5EF4-FFF2-40B4-BE49-F238E27FC236}">
                      <a16:creationId xmlns:a16="http://schemas.microsoft.com/office/drawing/2014/main" id="{0EDB36F0-30DE-4534-A396-127891E2C6C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0" name="Google Shape;8075;p53">
                <a:extLst>
                  <a:ext uri="{FF2B5EF4-FFF2-40B4-BE49-F238E27FC236}">
                    <a16:creationId xmlns:a16="http://schemas.microsoft.com/office/drawing/2014/main" id="{51CE75C5-7D28-474B-BA51-C151D03F8BCE}"/>
                  </a:ext>
                </a:extLst>
              </p:cNvPr>
              <p:cNvGrpSpPr/>
              <p:nvPr/>
            </p:nvGrpSpPr>
            <p:grpSpPr>
              <a:xfrm>
                <a:off x="5036703" y="3764545"/>
                <a:ext cx="31499" cy="26898"/>
                <a:chOff x="5036703" y="3764545"/>
                <a:chExt cx="31499" cy="26898"/>
              </a:xfrm>
              <a:grpFill/>
            </p:grpSpPr>
            <p:sp>
              <p:nvSpPr>
                <p:cNvPr id="437" name="Google Shape;8076;p53">
                  <a:extLst>
                    <a:ext uri="{FF2B5EF4-FFF2-40B4-BE49-F238E27FC236}">
                      <a16:creationId xmlns:a16="http://schemas.microsoft.com/office/drawing/2014/main" id="{ACAF0651-8E15-4477-AAFF-9AA04BBF9F8F}"/>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438" name="Google Shape;8077;p53">
                  <a:extLst>
                    <a:ext uri="{FF2B5EF4-FFF2-40B4-BE49-F238E27FC236}">
                      <a16:creationId xmlns:a16="http://schemas.microsoft.com/office/drawing/2014/main" id="{59D6CF17-3314-409D-8AD0-96364786DD7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1" name="Google Shape;8078;p53">
                <a:extLst>
                  <a:ext uri="{FF2B5EF4-FFF2-40B4-BE49-F238E27FC236}">
                    <a16:creationId xmlns:a16="http://schemas.microsoft.com/office/drawing/2014/main" id="{552EA57E-AAC7-4192-819F-50B6AD0119E0}"/>
                  </a:ext>
                </a:extLst>
              </p:cNvPr>
              <p:cNvGrpSpPr/>
              <p:nvPr/>
            </p:nvGrpSpPr>
            <p:grpSpPr>
              <a:xfrm>
                <a:off x="4953546" y="3768352"/>
                <a:ext cx="31405" cy="26898"/>
                <a:chOff x="4953546" y="3768352"/>
                <a:chExt cx="31405" cy="26898"/>
              </a:xfrm>
              <a:grpFill/>
            </p:grpSpPr>
            <p:sp>
              <p:nvSpPr>
                <p:cNvPr id="435" name="Google Shape;8079;p53">
                  <a:extLst>
                    <a:ext uri="{FF2B5EF4-FFF2-40B4-BE49-F238E27FC236}">
                      <a16:creationId xmlns:a16="http://schemas.microsoft.com/office/drawing/2014/main" id="{9E9ED2A1-E8CD-4E34-889E-0A71D80B00D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68569" tIns="68569" rIns="68569" bIns="68569" anchor="ctr" anchorCtr="0">
                  <a:noAutofit/>
                </a:bodyPr>
                <a:lstStyle/>
                <a:p>
                  <a:endParaRPr sz="1050"/>
                </a:p>
              </p:txBody>
            </p:sp>
            <p:sp>
              <p:nvSpPr>
                <p:cNvPr id="436" name="Google Shape;8080;p53">
                  <a:extLst>
                    <a:ext uri="{FF2B5EF4-FFF2-40B4-BE49-F238E27FC236}">
                      <a16:creationId xmlns:a16="http://schemas.microsoft.com/office/drawing/2014/main" id="{48DA82C6-18E2-4DFC-A6CD-E7ED3868A124}"/>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2" name="Google Shape;8081;p53">
                <a:extLst>
                  <a:ext uri="{FF2B5EF4-FFF2-40B4-BE49-F238E27FC236}">
                    <a16:creationId xmlns:a16="http://schemas.microsoft.com/office/drawing/2014/main" id="{D59D90F2-0B39-4243-931F-9437F7407D71}"/>
                  </a:ext>
                </a:extLst>
              </p:cNvPr>
              <p:cNvGrpSpPr/>
              <p:nvPr/>
            </p:nvGrpSpPr>
            <p:grpSpPr>
              <a:xfrm>
                <a:off x="4964770" y="3814016"/>
                <a:ext cx="31499" cy="26993"/>
                <a:chOff x="4964770" y="3814016"/>
                <a:chExt cx="31499" cy="26993"/>
              </a:xfrm>
              <a:grpFill/>
            </p:grpSpPr>
            <p:sp>
              <p:nvSpPr>
                <p:cNvPr id="433" name="Google Shape;8082;p53">
                  <a:extLst>
                    <a:ext uri="{FF2B5EF4-FFF2-40B4-BE49-F238E27FC236}">
                      <a16:creationId xmlns:a16="http://schemas.microsoft.com/office/drawing/2014/main" id="{78013708-E74E-4B62-BFDC-293683D30F66}"/>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34" name="Google Shape;8083;p53">
                  <a:extLst>
                    <a:ext uri="{FF2B5EF4-FFF2-40B4-BE49-F238E27FC236}">
                      <a16:creationId xmlns:a16="http://schemas.microsoft.com/office/drawing/2014/main" id="{2B0AE5B1-B912-43CC-B637-0C477361A0C0}"/>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3" name="Google Shape;8084;p53">
                <a:extLst>
                  <a:ext uri="{FF2B5EF4-FFF2-40B4-BE49-F238E27FC236}">
                    <a16:creationId xmlns:a16="http://schemas.microsoft.com/office/drawing/2014/main" id="{DE3AA067-1449-40DF-8951-12623F28E92E}"/>
                  </a:ext>
                </a:extLst>
              </p:cNvPr>
              <p:cNvGrpSpPr/>
              <p:nvPr/>
            </p:nvGrpSpPr>
            <p:grpSpPr>
              <a:xfrm>
                <a:off x="4923290" y="3800504"/>
                <a:ext cx="31468" cy="26898"/>
                <a:chOff x="4923290" y="3800504"/>
                <a:chExt cx="31468" cy="26898"/>
              </a:xfrm>
              <a:grpFill/>
            </p:grpSpPr>
            <p:sp>
              <p:nvSpPr>
                <p:cNvPr id="431" name="Google Shape;8085;p53">
                  <a:extLst>
                    <a:ext uri="{FF2B5EF4-FFF2-40B4-BE49-F238E27FC236}">
                      <a16:creationId xmlns:a16="http://schemas.microsoft.com/office/drawing/2014/main" id="{3FA79F7A-481B-4018-9F0F-8A8A06E7FB3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432" name="Google Shape;8086;p53">
                  <a:extLst>
                    <a:ext uri="{FF2B5EF4-FFF2-40B4-BE49-F238E27FC236}">
                      <a16:creationId xmlns:a16="http://schemas.microsoft.com/office/drawing/2014/main" id="{A0D0D6C4-9621-4FF2-B4E4-7CA81FD11AF7}"/>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4" name="Google Shape;8087;p53">
                <a:extLst>
                  <a:ext uri="{FF2B5EF4-FFF2-40B4-BE49-F238E27FC236}">
                    <a16:creationId xmlns:a16="http://schemas.microsoft.com/office/drawing/2014/main" id="{988F8E24-5D81-4D84-8A7E-7817D8C0445C}"/>
                  </a:ext>
                </a:extLst>
              </p:cNvPr>
              <p:cNvGrpSpPr/>
              <p:nvPr/>
            </p:nvGrpSpPr>
            <p:grpSpPr>
              <a:xfrm>
                <a:off x="5108534" y="3650943"/>
                <a:ext cx="31405" cy="26993"/>
                <a:chOff x="5108534" y="3650943"/>
                <a:chExt cx="31405" cy="26993"/>
              </a:xfrm>
              <a:grpFill/>
            </p:grpSpPr>
            <p:sp>
              <p:nvSpPr>
                <p:cNvPr id="429" name="Google Shape;8088;p53">
                  <a:extLst>
                    <a:ext uri="{FF2B5EF4-FFF2-40B4-BE49-F238E27FC236}">
                      <a16:creationId xmlns:a16="http://schemas.microsoft.com/office/drawing/2014/main" id="{C3DC9584-3A69-44C4-97B1-96E0C42F7AA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430" name="Google Shape;8089;p53">
                  <a:extLst>
                    <a:ext uri="{FF2B5EF4-FFF2-40B4-BE49-F238E27FC236}">
                      <a16:creationId xmlns:a16="http://schemas.microsoft.com/office/drawing/2014/main" id="{7EBBDB7B-A7C7-4CEB-890D-85ED1F8F3D92}"/>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5" name="Google Shape;8090;p53">
                <a:extLst>
                  <a:ext uri="{FF2B5EF4-FFF2-40B4-BE49-F238E27FC236}">
                    <a16:creationId xmlns:a16="http://schemas.microsoft.com/office/drawing/2014/main" id="{AC62FE28-197B-475D-806A-C2CD6A056707}"/>
                  </a:ext>
                </a:extLst>
              </p:cNvPr>
              <p:cNvGrpSpPr/>
              <p:nvPr/>
            </p:nvGrpSpPr>
            <p:grpSpPr>
              <a:xfrm>
                <a:off x="5119380" y="3760739"/>
                <a:ext cx="31499" cy="26993"/>
                <a:chOff x="5119380" y="3760739"/>
                <a:chExt cx="31499" cy="26993"/>
              </a:xfrm>
              <a:grpFill/>
            </p:grpSpPr>
            <p:sp>
              <p:nvSpPr>
                <p:cNvPr id="427" name="Google Shape;8091;p53">
                  <a:extLst>
                    <a:ext uri="{FF2B5EF4-FFF2-40B4-BE49-F238E27FC236}">
                      <a16:creationId xmlns:a16="http://schemas.microsoft.com/office/drawing/2014/main" id="{2F8EC432-BFFB-48FE-828E-43580282FBF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8" name="Google Shape;8092;p53">
                  <a:extLst>
                    <a:ext uri="{FF2B5EF4-FFF2-40B4-BE49-F238E27FC236}">
                      <a16:creationId xmlns:a16="http://schemas.microsoft.com/office/drawing/2014/main" id="{8546ECEA-A951-46D5-B010-51287689D6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6" name="Google Shape;8093;p53">
                <a:extLst>
                  <a:ext uri="{FF2B5EF4-FFF2-40B4-BE49-F238E27FC236}">
                    <a16:creationId xmlns:a16="http://schemas.microsoft.com/office/drawing/2014/main" id="{C325E43B-EE9D-421B-A33C-208EACC01B5B}"/>
                  </a:ext>
                </a:extLst>
              </p:cNvPr>
              <p:cNvGrpSpPr/>
              <p:nvPr/>
            </p:nvGrpSpPr>
            <p:grpSpPr>
              <a:xfrm>
                <a:off x="5119380" y="3788235"/>
                <a:ext cx="31499" cy="26993"/>
                <a:chOff x="5119380" y="3788235"/>
                <a:chExt cx="31499" cy="26993"/>
              </a:xfrm>
              <a:grpFill/>
            </p:grpSpPr>
            <p:sp>
              <p:nvSpPr>
                <p:cNvPr id="425" name="Google Shape;8094;p53">
                  <a:extLst>
                    <a:ext uri="{FF2B5EF4-FFF2-40B4-BE49-F238E27FC236}">
                      <a16:creationId xmlns:a16="http://schemas.microsoft.com/office/drawing/2014/main" id="{FFABAC22-5D44-41C4-A414-FC63C141CCB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6" name="Google Shape;8095;p53">
                  <a:extLst>
                    <a:ext uri="{FF2B5EF4-FFF2-40B4-BE49-F238E27FC236}">
                      <a16:creationId xmlns:a16="http://schemas.microsoft.com/office/drawing/2014/main" id="{7A085992-B232-486F-9801-071F7D8646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7" name="Google Shape;8096;p53">
                <a:extLst>
                  <a:ext uri="{FF2B5EF4-FFF2-40B4-BE49-F238E27FC236}">
                    <a16:creationId xmlns:a16="http://schemas.microsoft.com/office/drawing/2014/main" id="{9A95C1A7-42C9-4071-974A-7318FBB03976}"/>
                  </a:ext>
                </a:extLst>
              </p:cNvPr>
              <p:cNvGrpSpPr/>
              <p:nvPr/>
            </p:nvGrpSpPr>
            <p:grpSpPr>
              <a:xfrm>
                <a:off x="5158005" y="3875284"/>
                <a:ext cx="31405" cy="27001"/>
                <a:chOff x="5158005" y="3875284"/>
                <a:chExt cx="31405" cy="27001"/>
              </a:xfrm>
              <a:grpFill/>
            </p:grpSpPr>
            <p:sp>
              <p:nvSpPr>
                <p:cNvPr id="423" name="Google Shape;8097;p53">
                  <a:extLst>
                    <a:ext uri="{FF2B5EF4-FFF2-40B4-BE49-F238E27FC236}">
                      <a16:creationId xmlns:a16="http://schemas.microsoft.com/office/drawing/2014/main" id="{4A80F759-C1E5-42E4-8D3D-DBF63411408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24" name="Google Shape;8098;p53">
                  <a:extLst>
                    <a:ext uri="{FF2B5EF4-FFF2-40B4-BE49-F238E27FC236}">
                      <a16:creationId xmlns:a16="http://schemas.microsoft.com/office/drawing/2014/main" id="{C20D5B32-0A2B-468D-860A-0F9C65DF779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8" name="Google Shape;8099;p53">
                <a:extLst>
                  <a:ext uri="{FF2B5EF4-FFF2-40B4-BE49-F238E27FC236}">
                    <a16:creationId xmlns:a16="http://schemas.microsoft.com/office/drawing/2014/main" id="{3D07CD41-76BD-48BE-AD93-740CFDAA8D89}"/>
                  </a:ext>
                </a:extLst>
              </p:cNvPr>
              <p:cNvGrpSpPr/>
              <p:nvPr/>
            </p:nvGrpSpPr>
            <p:grpSpPr>
              <a:xfrm>
                <a:off x="5233163" y="3764545"/>
                <a:ext cx="31499" cy="26898"/>
                <a:chOff x="5233163" y="3764545"/>
                <a:chExt cx="31499" cy="26898"/>
              </a:xfrm>
              <a:grpFill/>
            </p:grpSpPr>
            <p:sp>
              <p:nvSpPr>
                <p:cNvPr id="421" name="Google Shape;8100;p53">
                  <a:extLst>
                    <a:ext uri="{FF2B5EF4-FFF2-40B4-BE49-F238E27FC236}">
                      <a16:creationId xmlns:a16="http://schemas.microsoft.com/office/drawing/2014/main" id="{321AB9E3-1AE9-4BAA-B26E-0C8DD292095D}"/>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22" name="Google Shape;8101;p53">
                  <a:extLst>
                    <a:ext uri="{FF2B5EF4-FFF2-40B4-BE49-F238E27FC236}">
                      <a16:creationId xmlns:a16="http://schemas.microsoft.com/office/drawing/2014/main" id="{3F375A70-D8BC-4B43-899C-B8CA9E7FFF3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9" name="Google Shape;8102;p53">
                <a:extLst>
                  <a:ext uri="{FF2B5EF4-FFF2-40B4-BE49-F238E27FC236}">
                    <a16:creationId xmlns:a16="http://schemas.microsoft.com/office/drawing/2014/main" id="{3E9D240E-82BD-4248-927B-D000C1136E49}"/>
                  </a:ext>
                </a:extLst>
              </p:cNvPr>
              <p:cNvGrpSpPr/>
              <p:nvPr/>
            </p:nvGrpSpPr>
            <p:grpSpPr>
              <a:xfrm>
                <a:off x="5276168" y="3805545"/>
                <a:ext cx="31499" cy="26906"/>
                <a:chOff x="5276168" y="3805545"/>
                <a:chExt cx="31499" cy="26906"/>
              </a:xfrm>
              <a:grpFill/>
            </p:grpSpPr>
            <p:sp>
              <p:nvSpPr>
                <p:cNvPr id="419" name="Google Shape;8103;p53">
                  <a:extLst>
                    <a:ext uri="{FF2B5EF4-FFF2-40B4-BE49-F238E27FC236}">
                      <a16:creationId xmlns:a16="http://schemas.microsoft.com/office/drawing/2014/main" id="{656CDB5D-8D26-449A-94C2-AD3D3BEA6050}"/>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20" name="Google Shape;8104;p53">
                  <a:extLst>
                    <a:ext uri="{FF2B5EF4-FFF2-40B4-BE49-F238E27FC236}">
                      <a16:creationId xmlns:a16="http://schemas.microsoft.com/office/drawing/2014/main" id="{E5751E6E-7C3A-4E9E-BA70-B4186F5823C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0" name="Google Shape;8105;p53">
                <a:extLst>
                  <a:ext uri="{FF2B5EF4-FFF2-40B4-BE49-F238E27FC236}">
                    <a16:creationId xmlns:a16="http://schemas.microsoft.com/office/drawing/2014/main" id="{BD408EFB-0805-436C-946B-9E8A8C4F7861}"/>
                  </a:ext>
                </a:extLst>
              </p:cNvPr>
              <p:cNvGrpSpPr/>
              <p:nvPr/>
            </p:nvGrpSpPr>
            <p:grpSpPr>
              <a:xfrm>
                <a:off x="5294053" y="3851933"/>
                <a:ext cx="31405" cy="26945"/>
                <a:chOff x="5294053" y="3851933"/>
                <a:chExt cx="31405" cy="26945"/>
              </a:xfrm>
              <a:grpFill/>
            </p:grpSpPr>
            <p:sp>
              <p:nvSpPr>
                <p:cNvPr id="417" name="Google Shape;8106;p53">
                  <a:extLst>
                    <a:ext uri="{FF2B5EF4-FFF2-40B4-BE49-F238E27FC236}">
                      <a16:creationId xmlns:a16="http://schemas.microsoft.com/office/drawing/2014/main" id="{DBC7FA1F-773E-4499-8DF5-5AEB32DB4C47}"/>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8" name="Google Shape;8107;p53">
                  <a:extLst>
                    <a:ext uri="{FF2B5EF4-FFF2-40B4-BE49-F238E27FC236}">
                      <a16:creationId xmlns:a16="http://schemas.microsoft.com/office/drawing/2014/main" id="{FB0036B0-49C3-44F8-9C1C-D97D43BF82A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1" name="Google Shape;8108;p53">
                <a:extLst>
                  <a:ext uri="{FF2B5EF4-FFF2-40B4-BE49-F238E27FC236}">
                    <a16:creationId xmlns:a16="http://schemas.microsoft.com/office/drawing/2014/main" id="{911BDD34-9720-4F90-AC30-127035E80A89}"/>
                  </a:ext>
                </a:extLst>
              </p:cNvPr>
              <p:cNvGrpSpPr/>
              <p:nvPr/>
            </p:nvGrpSpPr>
            <p:grpSpPr>
              <a:xfrm>
                <a:off x="5341723" y="3851902"/>
                <a:ext cx="31405" cy="26977"/>
                <a:chOff x="5341723" y="3851902"/>
                <a:chExt cx="31405" cy="26977"/>
              </a:xfrm>
              <a:grpFill/>
            </p:grpSpPr>
            <p:sp>
              <p:nvSpPr>
                <p:cNvPr id="415" name="Google Shape;8109;p53">
                  <a:extLst>
                    <a:ext uri="{FF2B5EF4-FFF2-40B4-BE49-F238E27FC236}">
                      <a16:creationId xmlns:a16="http://schemas.microsoft.com/office/drawing/2014/main" id="{28D53B7C-9285-4B5A-BE83-AF1645F423F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416" name="Google Shape;8110;p53">
                  <a:extLst>
                    <a:ext uri="{FF2B5EF4-FFF2-40B4-BE49-F238E27FC236}">
                      <a16:creationId xmlns:a16="http://schemas.microsoft.com/office/drawing/2014/main" id="{5CA978B8-B24E-47A5-8D8B-967F39B3646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2" name="Google Shape;8111;p53">
                <a:extLst>
                  <a:ext uri="{FF2B5EF4-FFF2-40B4-BE49-F238E27FC236}">
                    <a16:creationId xmlns:a16="http://schemas.microsoft.com/office/drawing/2014/main" id="{7DCAE32F-2A31-4226-B122-DB317DF43A27}"/>
                  </a:ext>
                </a:extLst>
              </p:cNvPr>
              <p:cNvGrpSpPr/>
              <p:nvPr/>
            </p:nvGrpSpPr>
            <p:grpSpPr>
              <a:xfrm>
                <a:off x="5054871" y="3507855"/>
                <a:ext cx="31405" cy="26993"/>
                <a:chOff x="5054871" y="3507855"/>
                <a:chExt cx="31405" cy="26993"/>
              </a:xfrm>
              <a:grpFill/>
            </p:grpSpPr>
            <p:sp>
              <p:nvSpPr>
                <p:cNvPr id="413" name="Google Shape;8112;p53">
                  <a:extLst>
                    <a:ext uri="{FF2B5EF4-FFF2-40B4-BE49-F238E27FC236}">
                      <a16:creationId xmlns:a16="http://schemas.microsoft.com/office/drawing/2014/main" id="{8E73ADD9-FD41-4ADD-819C-BAFC413F0DDB}"/>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414" name="Google Shape;8113;p53">
                  <a:extLst>
                    <a:ext uri="{FF2B5EF4-FFF2-40B4-BE49-F238E27FC236}">
                      <a16:creationId xmlns:a16="http://schemas.microsoft.com/office/drawing/2014/main" id="{A30A6302-5D09-47E1-98B8-FE5EC0B6298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3" name="Google Shape;8114;p53">
                <a:extLst>
                  <a:ext uri="{FF2B5EF4-FFF2-40B4-BE49-F238E27FC236}">
                    <a16:creationId xmlns:a16="http://schemas.microsoft.com/office/drawing/2014/main" id="{744D096D-2697-4731-9375-F20E43F5C36A}"/>
                  </a:ext>
                </a:extLst>
              </p:cNvPr>
              <p:cNvGrpSpPr/>
              <p:nvPr/>
            </p:nvGrpSpPr>
            <p:grpSpPr>
              <a:xfrm>
                <a:off x="4876579" y="3675325"/>
                <a:ext cx="31405" cy="26969"/>
                <a:chOff x="4876579" y="3675325"/>
                <a:chExt cx="31405" cy="26969"/>
              </a:xfrm>
              <a:grpFill/>
            </p:grpSpPr>
            <p:sp>
              <p:nvSpPr>
                <p:cNvPr id="411" name="Google Shape;8115;p53">
                  <a:extLst>
                    <a:ext uri="{FF2B5EF4-FFF2-40B4-BE49-F238E27FC236}">
                      <a16:creationId xmlns:a16="http://schemas.microsoft.com/office/drawing/2014/main" id="{77854EFB-C392-46DE-B54C-2EFF83DE3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68569" tIns="68569" rIns="68569" bIns="68569" anchor="ctr" anchorCtr="0">
                  <a:noAutofit/>
                </a:bodyPr>
                <a:lstStyle/>
                <a:p>
                  <a:endParaRPr sz="1050"/>
                </a:p>
              </p:txBody>
            </p:sp>
            <p:sp>
              <p:nvSpPr>
                <p:cNvPr id="412" name="Google Shape;8116;p53">
                  <a:extLst>
                    <a:ext uri="{FF2B5EF4-FFF2-40B4-BE49-F238E27FC236}">
                      <a16:creationId xmlns:a16="http://schemas.microsoft.com/office/drawing/2014/main" id="{F878C84B-C7C0-496D-AB26-DEC330B639F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4" name="Google Shape;8117;p53">
                <a:extLst>
                  <a:ext uri="{FF2B5EF4-FFF2-40B4-BE49-F238E27FC236}">
                    <a16:creationId xmlns:a16="http://schemas.microsoft.com/office/drawing/2014/main" id="{E622D08F-36A9-4DAD-AE31-2F392CAB0EB2}"/>
                  </a:ext>
                </a:extLst>
              </p:cNvPr>
              <p:cNvGrpSpPr/>
              <p:nvPr/>
            </p:nvGrpSpPr>
            <p:grpSpPr>
              <a:xfrm>
                <a:off x="4842233" y="3688333"/>
                <a:ext cx="31405" cy="26993"/>
                <a:chOff x="4842233" y="3688333"/>
                <a:chExt cx="31405" cy="26993"/>
              </a:xfrm>
              <a:grpFill/>
            </p:grpSpPr>
            <p:sp>
              <p:nvSpPr>
                <p:cNvPr id="409" name="Google Shape;8118;p53">
                  <a:extLst>
                    <a:ext uri="{FF2B5EF4-FFF2-40B4-BE49-F238E27FC236}">
                      <a16:creationId xmlns:a16="http://schemas.microsoft.com/office/drawing/2014/main" id="{407EE60B-E86B-4C6F-B9CE-333A3E79C91F}"/>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0" name="Google Shape;8119;p53">
                  <a:extLst>
                    <a:ext uri="{FF2B5EF4-FFF2-40B4-BE49-F238E27FC236}">
                      <a16:creationId xmlns:a16="http://schemas.microsoft.com/office/drawing/2014/main" id="{0C69C397-7337-4F99-8C37-5B94D22030C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5" name="Google Shape;8120;p53">
                <a:extLst>
                  <a:ext uri="{FF2B5EF4-FFF2-40B4-BE49-F238E27FC236}">
                    <a16:creationId xmlns:a16="http://schemas.microsoft.com/office/drawing/2014/main" id="{291958FB-BBAC-4BF6-B48C-691B35AA9D68}"/>
                  </a:ext>
                </a:extLst>
              </p:cNvPr>
              <p:cNvGrpSpPr/>
              <p:nvPr/>
            </p:nvGrpSpPr>
            <p:grpSpPr>
              <a:xfrm>
                <a:off x="5187876" y="3608032"/>
                <a:ext cx="31405" cy="27001"/>
                <a:chOff x="5187876" y="3608032"/>
                <a:chExt cx="31405" cy="27001"/>
              </a:xfrm>
              <a:grpFill/>
            </p:grpSpPr>
            <p:sp>
              <p:nvSpPr>
                <p:cNvPr id="407" name="Google Shape;8121;p53">
                  <a:extLst>
                    <a:ext uri="{FF2B5EF4-FFF2-40B4-BE49-F238E27FC236}">
                      <a16:creationId xmlns:a16="http://schemas.microsoft.com/office/drawing/2014/main" id="{10347CC7-66F0-4992-B121-0160AE874CBE}"/>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8" name="Google Shape;8122;p53">
                  <a:extLst>
                    <a:ext uri="{FF2B5EF4-FFF2-40B4-BE49-F238E27FC236}">
                      <a16:creationId xmlns:a16="http://schemas.microsoft.com/office/drawing/2014/main" id="{64514836-CE6A-4BD5-BE09-4825062F2C8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76" name="Google Shape;8123;p53">
                <a:extLst>
                  <a:ext uri="{FF2B5EF4-FFF2-40B4-BE49-F238E27FC236}">
                    <a16:creationId xmlns:a16="http://schemas.microsoft.com/office/drawing/2014/main" id="{17B28794-E9AA-4937-AE25-B1E82D25FC2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68569" tIns="68569" rIns="68569" bIns="68569" anchor="ctr" anchorCtr="0">
                <a:noAutofit/>
              </a:bodyPr>
              <a:lstStyle/>
              <a:p>
                <a:endParaRPr sz="1050"/>
              </a:p>
            </p:txBody>
          </p:sp>
          <p:sp>
            <p:nvSpPr>
              <p:cNvPr id="277" name="Google Shape;8124;p53">
                <a:extLst>
                  <a:ext uri="{FF2B5EF4-FFF2-40B4-BE49-F238E27FC236}">
                    <a16:creationId xmlns:a16="http://schemas.microsoft.com/office/drawing/2014/main" id="{950F0780-D82B-477F-A737-665F1291F49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68569" tIns="68569" rIns="68569" bIns="68569" anchor="ctr" anchorCtr="0">
                <a:noAutofit/>
              </a:bodyPr>
              <a:lstStyle/>
              <a:p>
                <a:endParaRPr sz="1050"/>
              </a:p>
            </p:txBody>
          </p:sp>
          <p:grpSp>
            <p:nvGrpSpPr>
              <p:cNvPr id="278" name="Google Shape;8125;p53">
                <a:extLst>
                  <a:ext uri="{FF2B5EF4-FFF2-40B4-BE49-F238E27FC236}">
                    <a16:creationId xmlns:a16="http://schemas.microsoft.com/office/drawing/2014/main" id="{836C212F-9C47-455D-9F61-4BBC9E8BFD2E}"/>
                  </a:ext>
                </a:extLst>
              </p:cNvPr>
              <p:cNvGrpSpPr/>
              <p:nvPr/>
            </p:nvGrpSpPr>
            <p:grpSpPr>
              <a:xfrm>
                <a:off x="5269224" y="3304167"/>
                <a:ext cx="40253" cy="34402"/>
                <a:chOff x="5269224" y="3304167"/>
                <a:chExt cx="40253" cy="34402"/>
              </a:xfrm>
              <a:grpFill/>
            </p:grpSpPr>
            <p:sp>
              <p:nvSpPr>
                <p:cNvPr id="405" name="Google Shape;8126;p53">
                  <a:extLst>
                    <a:ext uri="{FF2B5EF4-FFF2-40B4-BE49-F238E27FC236}">
                      <a16:creationId xmlns:a16="http://schemas.microsoft.com/office/drawing/2014/main" id="{A01C6F42-962A-465B-8806-E737CC955F1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68569" tIns="68569" rIns="68569" bIns="68569" anchor="ctr" anchorCtr="0">
                  <a:noAutofit/>
                </a:bodyPr>
                <a:lstStyle/>
                <a:p>
                  <a:endParaRPr sz="1050"/>
                </a:p>
              </p:txBody>
            </p:sp>
            <p:sp>
              <p:nvSpPr>
                <p:cNvPr id="406" name="Google Shape;8127;p53">
                  <a:extLst>
                    <a:ext uri="{FF2B5EF4-FFF2-40B4-BE49-F238E27FC236}">
                      <a16:creationId xmlns:a16="http://schemas.microsoft.com/office/drawing/2014/main" id="{E3291B81-4C6D-4E9A-99F5-FDAE747D203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9" name="Google Shape;8128;p53">
                <a:extLst>
                  <a:ext uri="{FF2B5EF4-FFF2-40B4-BE49-F238E27FC236}">
                    <a16:creationId xmlns:a16="http://schemas.microsoft.com/office/drawing/2014/main" id="{31147E45-E6BC-48FF-9A97-D9E6E9F6186F}"/>
                  </a:ext>
                </a:extLst>
              </p:cNvPr>
              <p:cNvGrpSpPr/>
              <p:nvPr/>
            </p:nvGrpSpPr>
            <p:grpSpPr>
              <a:xfrm>
                <a:off x="5327354" y="3476615"/>
                <a:ext cx="49864" cy="42723"/>
                <a:chOff x="5327354" y="3476615"/>
                <a:chExt cx="49864" cy="42723"/>
              </a:xfrm>
              <a:grpFill/>
            </p:grpSpPr>
            <p:sp>
              <p:nvSpPr>
                <p:cNvPr id="403" name="Google Shape;8129;p53">
                  <a:extLst>
                    <a:ext uri="{FF2B5EF4-FFF2-40B4-BE49-F238E27FC236}">
                      <a16:creationId xmlns:a16="http://schemas.microsoft.com/office/drawing/2014/main" id="{4AB7CABC-4D15-4B56-AB4F-A30F15CE20F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68569" tIns="68569" rIns="68569" bIns="68569" anchor="ctr" anchorCtr="0">
                  <a:noAutofit/>
                </a:bodyPr>
                <a:lstStyle/>
                <a:p>
                  <a:endParaRPr sz="1050"/>
                </a:p>
              </p:txBody>
            </p:sp>
            <p:sp>
              <p:nvSpPr>
                <p:cNvPr id="404" name="Google Shape;8130;p53">
                  <a:extLst>
                    <a:ext uri="{FF2B5EF4-FFF2-40B4-BE49-F238E27FC236}">
                      <a16:creationId xmlns:a16="http://schemas.microsoft.com/office/drawing/2014/main" id="{781230DF-3004-4AC3-8275-C59E9329AEB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280" name="Google Shape;8131;p53">
                <a:extLst>
                  <a:ext uri="{FF2B5EF4-FFF2-40B4-BE49-F238E27FC236}">
                    <a16:creationId xmlns:a16="http://schemas.microsoft.com/office/drawing/2014/main" id="{78994115-531F-4193-936F-CB8C0CCD41C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281" name="Google Shape;8132;p53">
                <a:extLst>
                  <a:ext uri="{FF2B5EF4-FFF2-40B4-BE49-F238E27FC236}">
                    <a16:creationId xmlns:a16="http://schemas.microsoft.com/office/drawing/2014/main" id="{931F5FDC-697D-4D75-956A-1C6F78C248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nvGrpSpPr>
              <p:cNvPr id="282" name="Google Shape;8133;p53">
                <a:extLst>
                  <a:ext uri="{FF2B5EF4-FFF2-40B4-BE49-F238E27FC236}">
                    <a16:creationId xmlns:a16="http://schemas.microsoft.com/office/drawing/2014/main" id="{C57F6495-8121-4373-BA6A-F7C33E65A92E}"/>
                  </a:ext>
                </a:extLst>
              </p:cNvPr>
              <p:cNvGrpSpPr/>
              <p:nvPr/>
            </p:nvGrpSpPr>
            <p:grpSpPr>
              <a:xfrm>
                <a:off x="5341723" y="3775957"/>
                <a:ext cx="31405" cy="26898"/>
                <a:chOff x="5341723" y="3775957"/>
                <a:chExt cx="31405" cy="26898"/>
              </a:xfrm>
              <a:grpFill/>
            </p:grpSpPr>
            <p:sp>
              <p:nvSpPr>
                <p:cNvPr id="401" name="Google Shape;8134;p53">
                  <a:extLst>
                    <a:ext uri="{FF2B5EF4-FFF2-40B4-BE49-F238E27FC236}">
                      <a16:creationId xmlns:a16="http://schemas.microsoft.com/office/drawing/2014/main" id="{3AAAEF94-18E4-4461-8D23-EE1153C60270}"/>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2" name="Google Shape;8135;p53">
                  <a:extLst>
                    <a:ext uri="{FF2B5EF4-FFF2-40B4-BE49-F238E27FC236}">
                      <a16:creationId xmlns:a16="http://schemas.microsoft.com/office/drawing/2014/main" id="{14D7F843-11A2-47CB-A2DC-E0CCF0A9BCE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3" name="Google Shape;8136;p53">
                <a:extLst>
                  <a:ext uri="{FF2B5EF4-FFF2-40B4-BE49-F238E27FC236}">
                    <a16:creationId xmlns:a16="http://schemas.microsoft.com/office/drawing/2014/main" id="{84D83E95-E53C-4B45-B573-8101AC5DAAA9}"/>
                  </a:ext>
                </a:extLst>
              </p:cNvPr>
              <p:cNvGrpSpPr/>
              <p:nvPr/>
            </p:nvGrpSpPr>
            <p:grpSpPr>
              <a:xfrm>
                <a:off x="5439053" y="3699274"/>
                <a:ext cx="31405" cy="26898"/>
                <a:chOff x="5439053" y="3699274"/>
                <a:chExt cx="31405" cy="26898"/>
              </a:xfrm>
              <a:grpFill/>
            </p:grpSpPr>
            <p:sp>
              <p:nvSpPr>
                <p:cNvPr id="399" name="Google Shape;8137;p53">
                  <a:extLst>
                    <a:ext uri="{FF2B5EF4-FFF2-40B4-BE49-F238E27FC236}">
                      <a16:creationId xmlns:a16="http://schemas.microsoft.com/office/drawing/2014/main" id="{1124CDE0-A25E-4187-8910-7688C312717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0" name="Google Shape;8138;p53">
                  <a:extLst>
                    <a:ext uri="{FF2B5EF4-FFF2-40B4-BE49-F238E27FC236}">
                      <a16:creationId xmlns:a16="http://schemas.microsoft.com/office/drawing/2014/main" id="{1EDDE9E8-5BEE-4584-BABC-535885DE99E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4" name="Google Shape;8139;p53">
                <a:extLst>
                  <a:ext uri="{FF2B5EF4-FFF2-40B4-BE49-F238E27FC236}">
                    <a16:creationId xmlns:a16="http://schemas.microsoft.com/office/drawing/2014/main" id="{57C69EAE-4753-4B4E-91EF-CE845BD919A6}"/>
                  </a:ext>
                </a:extLst>
              </p:cNvPr>
              <p:cNvGrpSpPr/>
              <p:nvPr/>
            </p:nvGrpSpPr>
            <p:grpSpPr>
              <a:xfrm>
                <a:off x="5412414" y="3622307"/>
                <a:ext cx="31499" cy="26993"/>
                <a:chOff x="5412414" y="3622307"/>
                <a:chExt cx="31499" cy="26993"/>
              </a:xfrm>
              <a:grpFill/>
            </p:grpSpPr>
            <p:sp>
              <p:nvSpPr>
                <p:cNvPr id="397" name="Google Shape;8140;p53">
                  <a:extLst>
                    <a:ext uri="{FF2B5EF4-FFF2-40B4-BE49-F238E27FC236}">
                      <a16:creationId xmlns:a16="http://schemas.microsoft.com/office/drawing/2014/main" id="{04E7863B-49FE-46A2-98EE-ED42777ADA7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8" name="Google Shape;8141;p53">
                  <a:extLst>
                    <a:ext uri="{FF2B5EF4-FFF2-40B4-BE49-F238E27FC236}">
                      <a16:creationId xmlns:a16="http://schemas.microsoft.com/office/drawing/2014/main" id="{0ADCBF4B-63D0-48EA-812E-6ACD4EBCDCBE}"/>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5" name="Google Shape;8142;p53">
                <a:extLst>
                  <a:ext uri="{FF2B5EF4-FFF2-40B4-BE49-F238E27FC236}">
                    <a16:creationId xmlns:a16="http://schemas.microsoft.com/office/drawing/2014/main" id="{49BA50A0-F9A7-47F7-BC62-6367D03A4422}"/>
                  </a:ext>
                </a:extLst>
              </p:cNvPr>
              <p:cNvGrpSpPr/>
              <p:nvPr/>
            </p:nvGrpSpPr>
            <p:grpSpPr>
              <a:xfrm>
                <a:off x="5476254" y="3473949"/>
                <a:ext cx="26835" cy="26930"/>
                <a:chOff x="5476254" y="3473949"/>
                <a:chExt cx="26835" cy="26930"/>
              </a:xfrm>
              <a:grpFill/>
            </p:grpSpPr>
            <p:sp>
              <p:nvSpPr>
                <p:cNvPr id="395" name="Google Shape;8143;p53">
                  <a:extLst>
                    <a:ext uri="{FF2B5EF4-FFF2-40B4-BE49-F238E27FC236}">
                      <a16:creationId xmlns:a16="http://schemas.microsoft.com/office/drawing/2014/main" id="{EC56BCA1-71E0-440B-9DC7-C176F3A3666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68569" tIns="68569" rIns="68569" bIns="68569" anchor="ctr" anchorCtr="0">
                  <a:noAutofit/>
                </a:bodyPr>
                <a:lstStyle/>
                <a:p>
                  <a:endParaRPr sz="1050"/>
                </a:p>
              </p:txBody>
            </p:sp>
            <p:sp>
              <p:nvSpPr>
                <p:cNvPr id="396" name="Google Shape;8144;p53">
                  <a:extLst>
                    <a:ext uri="{FF2B5EF4-FFF2-40B4-BE49-F238E27FC236}">
                      <a16:creationId xmlns:a16="http://schemas.microsoft.com/office/drawing/2014/main" id="{E52BEB32-6820-4268-A5D0-1A1BB6BD5232}"/>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6" name="Google Shape;8145;p53">
                <a:extLst>
                  <a:ext uri="{FF2B5EF4-FFF2-40B4-BE49-F238E27FC236}">
                    <a16:creationId xmlns:a16="http://schemas.microsoft.com/office/drawing/2014/main" id="{192F1191-5F35-4A0B-A7AA-A9458B23610C}"/>
                  </a:ext>
                </a:extLst>
              </p:cNvPr>
              <p:cNvGrpSpPr/>
              <p:nvPr/>
            </p:nvGrpSpPr>
            <p:grpSpPr>
              <a:xfrm>
                <a:off x="5564547" y="3481594"/>
                <a:ext cx="31397" cy="26898"/>
                <a:chOff x="5564547" y="3481594"/>
                <a:chExt cx="31397" cy="26898"/>
              </a:xfrm>
              <a:grpFill/>
            </p:grpSpPr>
            <p:sp>
              <p:nvSpPr>
                <p:cNvPr id="393" name="Google Shape;8146;p53">
                  <a:extLst>
                    <a:ext uri="{FF2B5EF4-FFF2-40B4-BE49-F238E27FC236}">
                      <a16:creationId xmlns:a16="http://schemas.microsoft.com/office/drawing/2014/main" id="{BEA55810-F753-4FA7-8E10-CD179A084FF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94" name="Google Shape;8147;p53">
                  <a:extLst>
                    <a:ext uri="{FF2B5EF4-FFF2-40B4-BE49-F238E27FC236}">
                      <a16:creationId xmlns:a16="http://schemas.microsoft.com/office/drawing/2014/main" id="{6E0AE1CD-5FA4-4A6D-ABF0-BA1A0C6B822A}"/>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7" name="Google Shape;8148;p53">
                <a:extLst>
                  <a:ext uri="{FF2B5EF4-FFF2-40B4-BE49-F238E27FC236}">
                    <a16:creationId xmlns:a16="http://schemas.microsoft.com/office/drawing/2014/main" id="{AC9C72E6-ECB5-445E-9F67-C36E896D135D}"/>
                  </a:ext>
                </a:extLst>
              </p:cNvPr>
              <p:cNvGrpSpPr/>
              <p:nvPr/>
            </p:nvGrpSpPr>
            <p:grpSpPr>
              <a:xfrm>
                <a:off x="5534101" y="3470174"/>
                <a:ext cx="31397" cy="26906"/>
                <a:chOff x="5534101" y="3470174"/>
                <a:chExt cx="31397" cy="26906"/>
              </a:xfrm>
              <a:grpFill/>
            </p:grpSpPr>
            <p:sp>
              <p:nvSpPr>
                <p:cNvPr id="391" name="Google Shape;8149;p53">
                  <a:extLst>
                    <a:ext uri="{FF2B5EF4-FFF2-40B4-BE49-F238E27FC236}">
                      <a16:creationId xmlns:a16="http://schemas.microsoft.com/office/drawing/2014/main" id="{8C9804AF-3AE0-4427-A17E-AFE0D5E6213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92" name="Google Shape;8150;p53">
                  <a:extLst>
                    <a:ext uri="{FF2B5EF4-FFF2-40B4-BE49-F238E27FC236}">
                      <a16:creationId xmlns:a16="http://schemas.microsoft.com/office/drawing/2014/main" id="{5E10C656-BC27-47F9-A569-FE032B333F3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8" name="Google Shape;8151;p53">
                <a:extLst>
                  <a:ext uri="{FF2B5EF4-FFF2-40B4-BE49-F238E27FC236}">
                    <a16:creationId xmlns:a16="http://schemas.microsoft.com/office/drawing/2014/main" id="{AE17C8D9-B905-4807-955A-C7950418305E}"/>
                  </a:ext>
                </a:extLst>
              </p:cNvPr>
              <p:cNvGrpSpPr/>
              <p:nvPr/>
            </p:nvGrpSpPr>
            <p:grpSpPr>
              <a:xfrm>
                <a:off x="5610879" y="3314486"/>
                <a:ext cx="31499" cy="26938"/>
                <a:chOff x="5610879" y="3314486"/>
                <a:chExt cx="31499" cy="26938"/>
              </a:xfrm>
              <a:grpFill/>
            </p:grpSpPr>
            <p:sp>
              <p:nvSpPr>
                <p:cNvPr id="389" name="Google Shape;8152;p53">
                  <a:extLst>
                    <a:ext uri="{FF2B5EF4-FFF2-40B4-BE49-F238E27FC236}">
                      <a16:creationId xmlns:a16="http://schemas.microsoft.com/office/drawing/2014/main" id="{E4BEFD3C-5DB9-4419-A91E-4ECF7E1115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0" name="Google Shape;8153;p53">
                  <a:extLst>
                    <a:ext uri="{FF2B5EF4-FFF2-40B4-BE49-F238E27FC236}">
                      <a16:creationId xmlns:a16="http://schemas.microsoft.com/office/drawing/2014/main" id="{B976E802-3D5F-4800-8939-09CE3F8EB2A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9" name="Google Shape;8154;p53">
                <a:extLst>
                  <a:ext uri="{FF2B5EF4-FFF2-40B4-BE49-F238E27FC236}">
                    <a16:creationId xmlns:a16="http://schemas.microsoft.com/office/drawing/2014/main" id="{29E92720-121B-416E-B7D4-E823E9ABCE3A}"/>
                  </a:ext>
                </a:extLst>
              </p:cNvPr>
              <p:cNvGrpSpPr/>
              <p:nvPr/>
            </p:nvGrpSpPr>
            <p:grpSpPr>
              <a:xfrm>
                <a:off x="4834525" y="3501382"/>
                <a:ext cx="31499" cy="26898"/>
                <a:chOff x="4834525" y="3501382"/>
                <a:chExt cx="31499" cy="26898"/>
              </a:xfrm>
              <a:grpFill/>
            </p:grpSpPr>
            <p:sp>
              <p:nvSpPr>
                <p:cNvPr id="387" name="Google Shape;8155;p53">
                  <a:extLst>
                    <a:ext uri="{FF2B5EF4-FFF2-40B4-BE49-F238E27FC236}">
                      <a16:creationId xmlns:a16="http://schemas.microsoft.com/office/drawing/2014/main" id="{9BB07743-3EC8-4DFF-810F-F3772C288B1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88" name="Google Shape;8156;p53">
                  <a:extLst>
                    <a:ext uri="{FF2B5EF4-FFF2-40B4-BE49-F238E27FC236}">
                      <a16:creationId xmlns:a16="http://schemas.microsoft.com/office/drawing/2014/main" id="{2F2E4AE3-0FCE-408E-9B93-96A29337166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0" name="Google Shape;8157;p53">
                <a:extLst>
                  <a:ext uri="{FF2B5EF4-FFF2-40B4-BE49-F238E27FC236}">
                    <a16:creationId xmlns:a16="http://schemas.microsoft.com/office/drawing/2014/main" id="{4C671AE2-0866-4ED4-9B74-2EDEC70B1FB4}"/>
                  </a:ext>
                </a:extLst>
              </p:cNvPr>
              <p:cNvGrpSpPr/>
              <p:nvPr/>
            </p:nvGrpSpPr>
            <p:grpSpPr>
              <a:xfrm>
                <a:off x="4898460" y="3580158"/>
                <a:ext cx="31405" cy="26898"/>
                <a:chOff x="4898460" y="3580158"/>
                <a:chExt cx="31405" cy="26898"/>
              </a:xfrm>
              <a:grpFill/>
            </p:grpSpPr>
            <p:sp>
              <p:nvSpPr>
                <p:cNvPr id="385" name="Google Shape;8158;p53">
                  <a:extLst>
                    <a:ext uri="{FF2B5EF4-FFF2-40B4-BE49-F238E27FC236}">
                      <a16:creationId xmlns:a16="http://schemas.microsoft.com/office/drawing/2014/main" id="{385C5D3E-4AD8-45EF-AA37-063441383B89}"/>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86" name="Google Shape;8159;p53">
                  <a:extLst>
                    <a:ext uri="{FF2B5EF4-FFF2-40B4-BE49-F238E27FC236}">
                      <a16:creationId xmlns:a16="http://schemas.microsoft.com/office/drawing/2014/main" id="{09CF22D4-5142-4398-A7E6-9328467CB70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1" name="Google Shape;8160;p53">
                <a:extLst>
                  <a:ext uri="{FF2B5EF4-FFF2-40B4-BE49-F238E27FC236}">
                    <a16:creationId xmlns:a16="http://schemas.microsoft.com/office/drawing/2014/main" id="{8C582189-7571-4F76-B9F8-6B7B689B95D8}"/>
                  </a:ext>
                </a:extLst>
              </p:cNvPr>
              <p:cNvGrpSpPr/>
              <p:nvPr/>
            </p:nvGrpSpPr>
            <p:grpSpPr>
              <a:xfrm>
                <a:off x="4882667" y="3608032"/>
                <a:ext cx="31499" cy="27001"/>
                <a:chOff x="4882667" y="3608032"/>
                <a:chExt cx="31499" cy="27001"/>
              </a:xfrm>
              <a:grpFill/>
            </p:grpSpPr>
            <p:sp>
              <p:nvSpPr>
                <p:cNvPr id="383" name="Google Shape;8161;p53">
                  <a:extLst>
                    <a:ext uri="{FF2B5EF4-FFF2-40B4-BE49-F238E27FC236}">
                      <a16:creationId xmlns:a16="http://schemas.microsoft.com/office/drawing/2014/main" id="{7782DD3A-E600-4761-93C0-10F2F099094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84" name="Google Shape;8162;p53">
                  <a:extLst>
                    <a:ext uri="{FF2B5EF4-FFF2-40B4-BE49-F238E27FC236}">
                      <a16:creationId xmlns:a16="http://schemas.microsoft.com/office/drawing/2014/main" id="{2AD678E0-6FF3-4EF8-B0D4-6DBDF9B9243D}"/>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2" name="Google Shape;8163;p53">
                <a:extLst>
                  <a:ext uri="{FF2B5EF4-FFF2-40B4-BE49-F238E27FC236}">
                    <a16:creationId xmlns:a16="http://schemas.microsoft.com/office/drawing/2014/main" id="{D8FA5F32-02AA-4001-86E4-E5C06FC568F9}"/>
                  </a:ext>
                </a:extLst>
              </p:cNvPr>
              <p:cNvGrpSpPr/>
              <p:nvPr/>
            </p:nvGrpSpPr>
            <p:grpSpPr>
              <a:xfrm>
                <a:off x="4843373" y="3631407"/>
                <a:ext cx="16273" cy="16186"/>
                <a:chOff x="4843373" y="3631407"/>
                <a:chExt cx="16273" cy="16186"/>
              </a:xfrm>
              <a:grpFill/>
            </p:grpSpPr>
            <p:sp>
              <p:nvSpPr>
                <p:cNvPr id="381" name="Google Shape;8164;p53">
                  <a:extLst>
                    <a:ext uri="{FF2B5EF4-FFF2-40B4-BE49-F238E27FC236}">
                      <a16:creationId xmlns:a16="http://schemas.microsoft.com/office/drawing/2014/main" id="{B8206D37-F872-44C2-A1BF-F5F3C006CEF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68569" tIns="68569" rIns="68569" bIns="68569" anchor="ctr" anchorCtr="0">
                  <a:noAutofit/>
                </a:bodyPr>
                <a:lstStyle/>
                <a:p>
                  <a:endParaRPr sz="1050"/>
                </a:p>
              </p:txBody>
            </p:sp>
            <p:sp>
              <p:nvSpPr>
                <p:cNvPr id="382" name="Google Shape;8165;p53">
                  <a:extLst>
                    <a:ext uri="{FF2B5EF4-FFF2-40B4-BE49-F238E27FC236}">
                      <a16:creationId xmlns:a16="http://schemas.microsoft.com/office/drawing/2014/main" id="{2AA81FD3-90BD-44ED-A9CC-9D3DC551487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3" name="Google Shape;8166;p53">
                <a:extLst>
                  <a:ext uri="{FF2B5EF4-FFF2-40B4-BE49-F238E27FC236}">
                    <a16:creationId xmlns:a16="http://schemas.microsoft.com/office/drawing/2014/main" id="{211B6036-8E39-4316-90C2-A3B369A262C6}"/>
                  </a:ext>
                </a:extLst>
              </p:cNvPr>
              <p:cNvGrpSpPr/>
              <p:nvPr/>
            </p:nvGrpSpPr>
            <p:grpSpPr>
              <a:xfrm>
                <a:off x="4727773" y="3591578"/>
                <a:ext cx="31499" cy="26898"/>
                <a:chOff x="4727773" y="3591578"/>
                <a:chExt cx="31499" cy="26898"/>
              </a:xfrm>
              <a:grpFill/>
            </p:grpSpPr>
            <p:sp>
              <p:nvSpPr>
                <p:cNvPr id="379" name="Google Shape;8167;p53">
                  <a:extLst>
                    <a:ext uri="{FF2B5EF4-FFF2-40B4-BE49-F238E27FC236}">
                      <a16:creationId xmlns:a16="http://schemas.microsoft.com/office/drawing/2014/main" id="{051FBA4B-B453-413F-BD9E-3931F47C804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80" name="Google Shape;8168;p53">
                  <a:extLst>
                    <a:ext uri="{FF2B5EF4-FFF2-40B4-BE49-F238E27FC236}">
                      <a16:creationId xmlns:a16="http://schemas.microsoft.com/office/drawing/2014/main" id="{C34BDD2E-E1D0-498D-BD37-357D91EA75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94" name="Google Shape;8169;p53">
                <a:extLst>
                  <a:ext uri="{FF2B5EF4-FFF2-40B4-BE49-F238E27FC236}">
                    <a16:creationId xmlns:a16="http://schemas.microsoft.com/office/drawing/2014/main" id="{D172B2CC-C330-4384-966A-A1F9D44D3B3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295" name="Google Shape;8170;p53">
                <a:extLst>
                  <a:ext uri="{FF2B5EF4-FFF2-40B4-BE49-F238E27FC236}">
                    <a16:creationId xmlns:a16="http://schemas.microsoft.com/office/drawing/2014/main" id="{A7BAE7A8-B129-4450-A86D-DF524CE58010}"/>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nvGrpSpPr>
              <p:cNvPr id="296" name="Google Shape;8171;p53">
                <a:extLst>
                  <a:ext uri="{FF2B5EF4-FFF2-40B4-BE49-F238E27FC236}">
                    <a16:creationId xmlns:a16="http://schemas.microsoft.com/office/drawing/2014/main" id="{20CA43FC-E5EE-45C9-84CE-D80261E66E7D}"/>
                  </a:ext>
                </a:extLst>
              </p:cNvPr>
              <p:cNvGrpSpPr/>
              <p:nvPr/>
            </p:nvGrpSpPr>
            <p:grpSpPr>
              <a:xfrm>
                <a:off x="4609421" y="3577398"/>
                <a:ext cx="31499" cy="27001"/>
                <a:chOff x="4609421" y="3577398"/>
                <a:chExt cx="31499" cy="27001"/>
              </a:xfrm>
              <a:grpFill/>
            </p:grpSpPr>
            <p:sp>
              <p:nvSpPr>
                <p:cNvPr id="377" name="Google Shape;8172;p53">
                  <a:extLst>
                    <a:ext uri="{FF2B5EF4-FFF2-40B4-BE49-F238E27FC236}">
                      <a16:creationId xmlns:a16="http://schemas.microsoft.com/office/drawing/2014/main" id="{EDCC780A-A41E-490C-A754-3CC3AA434BB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78" name="Google Shape;8173;p53">
                  <a:extLst>
                    <a:ext uri="{FF2B5EF4-FFF2-40B4-BE49-F238E27FC236}">
                      <a16:creationId xmlns:a16="http://schemas.microsoft.com/office/drawing/2014/main" id="{EAD77AEB-3FAD-465B-9F02-5C707A77555F}"/>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7" name="Google Shape;8174;p53">
                <a:extLst>
                  <a:ext uri="{FF2B5EF4-FFF2-40B4-BE49-F238E27FC236}">
                    <a16:creationId xmlns:a16="http://schemas.microsoft.com/office/drawing/2014/main" id="{B5EE82F4-05A2-4269-B88B-943FD72251F3}"/>
                  </a:ext>
                </a:extLst>
              </p:cNvPr>
              <p:cNvGrpSpPr/>
              <p:nvPr/>
            </p:nvGrpSpPr>
            <p:grpSpPr>
              <a:xfrm>
                <a:off x="4649289" y="3577398"/>
                <a:ext cx="31499" cy="27001"/>
                <a:chOff x="4649289" y="3577398"/>
                <a:chExt cx="31499" cy="27001"/>
              </a:xfrm>
              <a:grpFill/>
            </p:grpSpPr>
            <p:sp>
              <p:nvSpPr>
                <p:cNvPr id="375" name="Google Shape;8175;p53">
                  <a:extLst>
                    <a:ext uri="{FF2B5EF4-FFF2-40B4-BE49-F238E27FC236}">
                      <a16:creationId xmlns:a16="http://schemas.microsoft.com/office/drawing/2014/main" id="{B1A428D5-7F71-40A5-86D4-F5C5CCD7D22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76" name="Google Shape;8176;p53">
                  <a:extLst>
                    <a:ext uri="{FF2B5EF4-FFF2-40B4-BE49-F238E27FC236}">
                      <a16:creationId xmlns:a16="http://schemas.microsoft.com/office/drawing/2014/main" id="{D784184D-A96F-4FF7-90E6-15F2048B95AF}"/>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8" name="Google Shape;8177;p53">
                <a:extLst>
                  <a:ext uri="{FF2B5EF4-FFF2-40B4-BE49-F238E27FC236}">
                    <a16:creationId xmlns:a16="http://schemas.microsoft.com/office/drawing/2014/main" id="{287F1A5D-35D9-4537-81CF-FB8844934E49}"/>
                  </a:ext>
                </a:extLst>
              </p:cNvPr>
              <p:cNvGrpSpPr/>
              <p:nvPr/>
            </p:nvGrpSpPr>
            <p:grpSpPr>
              <a:xfrm>
                <a:off x="4605614" y="3639523"/>
                <a:ext cx="31499" cy="26906"/>
                <a:chOff x="4605614" y="3639523"/>
                <a:chExt cx="31499" cy="26906"/>
              </a:xfrm>
              <a:grpFill/>
            </p:grpSpPr>
            <p:sp>
              <p:nvSpPr>
                <p:cNvPr id="373" name="Google Shape;8178;p53">
                  <a:extLst>
                    <a:ext uri="{FF2B5EF4-FFF2-40B4-BE49-F238E27FC236}">
                      <a16:creationId xmlns:a16="http://schemas.microsoft.com/office/drawing/2014/main" id="{F88EC27C-CFC6-4282-BC32-30A7D7E1A421}"/>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74" name="Google Shape;8179;p53">
                  <a:extLst>
                    <a:ext uri="{FF2B5EF4-FFF2-40B4-BE49-F238E27FC236}">
                      <a16:creationId xmlns:a16="http://schemas.microsoft.com/office/drawing/2014/main" id="{7DD2B538-62D9-4345-9BD1-1D514B7CC3D6}"/>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9" name="Google Shape;8180;p53">
                <a:extLst>
                  <a:ext uri="{FF2B5EF4-FFF2-40B4-BE49-F238E27FC236}">
                    <a16:creationId xmlns:a16="http://schemas.microsoft.com/office/drawing/2014/main" id="{7434FC42-35A1-48FD-A194-83BD7DC523A8}"/>
                  </a:ext>
                </a:extLst>
              </p:cNvPr>
              <p:cNvGrpSpPr/>
              <p:nvPr/>
            </p:nvGrpSpPr>
            <p:grpSpPr>
              <a:xfrm>
                <a:off x="4785149" y="3618846"/>
                <a:ext cx="26930" cy="26843"/>
                <a:chOff x="4785149" y="3618846"/>
                <a:chExt cx="26930" cy="26843"/>
              </a:xfrm>
              <a:grpFill/>
            </p:grpSpPr>
            <p:sp>
              <p:nvSpPr>
                <p:cNvPr id="371" name="Google Shape;8181;p53">
                  <a:extLst>
                    <a:ext uri="{FF2B5EF4-FFF2-40B4-BE49-F238E27FC236}">
                      <a16:creationId xmlns:a16="http://schemas.microsoft.com/office/drawing/2014/main" id="{27AE7255-DA69-4547-AD02-30578173E5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68569" tIns="68569" rIns="68569" bIns="68569" anchor="ctr" anchorCtr="0">
                  <a:noAutofit/>
                </a:bodyPr>
                <a:lstStyle/>
                <a:p>
                  <a:endParaRPr sz="1050"/>
                </a:p>
              </p:txBody>
            </p:sp>
            <p:sp>
              <p:nvSpPr>
                <p:cNvPr id="372" name="Google Shape;8182;p53">
                  <a:extLst>
                    <a:ext uri="{FF2B5EF4-FFF2-40B4-BE49-F238E27FC236}">
                      <a16:creationId xmlns:a16="http://schemas.microsoft.com/office/drawing/2014/main" id="{44A46885-9A98-44A7-B25B-DBF469972211}"/>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0" name="Google Shape;8183;p53">
                <a:extLst>
                  <a:ext uri="{FF2B5EF4-FFF2-40B4-BE49-F238E27FC236}">
                    <a16:creationId xmlns:a16="http://schemas.microsoft.com/office/drawing/2014/main" id="{AC79DCDF-D6F8-4D7C-9677-79CFFC8FD70D}"/>
                  </a:ext>
                </a:extLst>
              </p:cNvPr>
              <p:cNvGrpSpPr/>
              <p:nvPr/>
            </p:nvGrpSpPr>
            <p:grpSpPr>
              <a:xfrm>
                <a:off x="4810167" y="3601567"/>
                <a:ext cx="31405" cy="26898"/>
                <a:chOff x="4810167" y="3601567"/>
                <a:chExt cx="31405" cy="26898"/>
              </a:xfrm>
              <a:grpFill/>
            </p:grpSpPr>
            <p:sp>
              <p:nvSpPr>
                <p:cNvPr id="369" name="Google Shape;8184;p53">
                  <a:extLst>
                    <a:ext uri="{FF2B5EF4-FFF2-40B4-BE49-F238E27FC236}">
                      <a16:creationId xmlns:a16="http://schemas.microsoft.com/office/drawing/2014/main" id="{6F2EA1F5-9BBB-4DD7-98C3-3C95FF212A0D}"/>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70" name="Google Shape;8185;p53">
                  <a:extLst>
                    <a:ext uri="{FF2B5EF4-FFF2-40B4-BE49-F238E27FC236}">
                      <a16:creationId xmlns:a16="http://schemas.microsoft.com/office/drawing/2014/main" id="{60BC3F69-620E-47C7-90A3-1C9F2D4553C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1" name="Google Shape;8186;p53">
                <a:extLst>
                  <a:ext uri="{FF2B5EF4-FFF2-40B4-BE49-F238E27FC236}">
                    <a16:creationId xmlns:a16="http://schemas.microsoft.com/office/drawing/2014/main" id="{2CF1C132-448F-42BB-AD1A-A66984124A6C}"/>
                  </a:ext>
                </a:extLst>
              </p:cNvPr>
              <p:cNvGrpSpPr/>
              <p:nvPr/>
            </p:nvGrpSpPr>
            <p:grpSpPr>
              <a:xfrm>
                <a:off x="4831002" y="3373230"/>
                <a:ext cx="31405" cy="26898"/>
                <a:chOff x="4831002" y="3373230"/>
                <a:chExt cx="31405" cy="26898"/>
              </a:xfrm>
              <a:grpFill/>
            </p:grpSpPr>
            <p:sp>
              <p:nvSpPr>
                <p:cNvPr id="367" name="Google Shape;8187;p53">
                  <a:extLst>
                    <a:ext uri="{FF2B5EF4-FFF2-40B4-BE49-F238E27FC236}">
                      <a16:creationId xmlns:a16="http://schemas.microsoft.com/office/drawing/2014/main" id="{B2B92D2E-BE00-40CB-ADD9-7292CC4DD7B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68" name="Google Shape;8188;p53">
                  <a:extLst>
                    <a:ext uri="{FF2B5EF4-FFF2-40B4-BE49-F238E27FC236}">
                      <a16:creationId xmlns:a16="http://schemas.microsoft.com/office/drawing/2014/main" id="{82DBA9A8-EA24-4168-B572-8D50471B29E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2" name="Google Shape;8189;p53">
                <a:extLst>
                  <a:ext uri="{FF2B5EF4-FFF2-40B4-BE49-F238E27FC236}">
                    <a16:creationId xmlns:a16="http://schemas.microsoft.com/office/drawing/2014/main" id="{D079F02D-96BC-4505-8B46-D3EE3DEDB90A}"/>
                  </a:ext>
                </a:extLst>
              </p:cNvPr>
              <p:cNvGrpSpPr/>
              <p:nvPr/>
            </p:nvGrpSpPr>
            <p:grpSpPr>
              <a:xfrm>
                <a:off x="4719311" y="3355054"/>
                <a:ext cx="31499" cy="27001"/>
                <a:chOff x="4719311" y="3355054"/>
                <a:chExt cx="31499" cy="27001"/>
              </a:xfrm>
              <a:grpFill/>
            </p:grpSpPr>
            <p:sp>
              <p:nvSpPr>
                <p:cNvPr id="365" name="Google Shape;8190;p53">
                  <a:extLst>
                    <a:ext uri="{FF2B5EF4-FFF2-40B4-BE49-F238E27FC236}">
                      <a16:creationId xmlns:a16="http://schemas.microsoft.com/office/drawing/2014/main" id="{0DE64A3C-667D-41DB-A4B4-2FA0847E16E6}"/>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66" name="Google Shape;8191;p53">
                  <a:extLst>
                    <a:ext uri="{FF2B5EF4-FFF2-40B4-BE49-F238E27FC236}">
                      <a16:creationId xmlns:a16="http://schemas.microsoft.com/office/drawing/2014/main" id="{3C615EEA-9D61-4D84-8E2C-95E14A008342}"/>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3" name="Google Shape;8192;p53">
                <a:extLst>
                  <a:ext uri="{FF2B5EF4-FFF2-40B4-BE49-F238E27FC236}">
                    <a16:creationId xmlns:a16="http://schemas.microsoft.com/office/drawing/2014/main" id="{30C55911-1D8B-4329-8EB0-B708DBAD337F}"/>
                  </a:ext>
                </a:extLst>
              </p:cNvPr>
              <p:cNvGrpSpPr/>
              <p:nvPr/>
            </p:nvGrpSpPr>
            <p:grpSpPr>
              <a:xfrm>
                <a:off x="4798755" y="3450260"/>
                <a:ext cx="26930" cy="26930"/>
                <a:chOff x="4798755" y="3450260"/>
                <a:chExt cx="26930" cy="26930"/>
              </a:xfrm>
              <a:grpFill/>
            </p:grpSpPr>
            <p:sp>
              <p:nvSpPr>
                <p:cNvPr id="363" name="Google Shape;8193;p53">
                  <a:extLst>
                    <a:ext uri="{FF2B5EF4-FFF2-40B4-BE49-F238E27FC236}">
                      <a16:creationId xmlns:a16="http://schemas.microsoft.com/office/drawing/2014/main" id="{9AA1F2F1-D341-46D3-A16A-B01F177FD8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68569" tIns="68569" rIns="68569" bIns="68569" anchor="ctr" anchorCtr="0">
                  <a:noAutofit/>
                </a:bodyPr>
                <a:lstStyle/>
                <a:p>
                  <a:endParaRPr sz="1050"/>
                </a:p>
              </p:txBody>
            </p:sp>
            <p:sp>
              <p:nvSpPr>
                <p:cNvPr id="364" name="Google Shape;8194;p53">
                  <a:extLst>
                    <a:ext uri="{FF2B5EF4-FFF2-40B4-BE49-F238E27FC236}">
                      <a16:creationId xmlns:a16="http://schemas.microsoft.com/office/drawing/2014/main" id="{3337CA9D-804A-48D7-8EDD-9BF746066181}"/>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4" name="Google Shape;8195;p53">
                <a:extLst>
                  <a:ext uri="{FF2B5EF4-FFF2-40B4-BE49-F238E27FC236}">
                    <a16:creationId xmlns:a16="http://schemas.microsoft.com/office/drawing/2014/main" id="{71461462-15E5-4C45-A83F-4E907C3F30BB}"/>
                  </a:ext>
                </a:extLst>
              </p:cNvPr>
              <p:cNvGrpSpPr/>
              <p:nvPr/>
            </p:nvGrpSpPr>
            <p:grpSpPr>
              <a:xfrm>
                <a:off x="4645576" y="3467555"/>
                <a:ext cx="31405" cy="26953"/>
                <a:chOff x="4645576" y="3467555"/>
                <a:chExt cx="31405" cy="26953"/>
              </a:xfrm>
              <a:grpFill/>
            </p:grpSpPr>
            <p:sp>
              <p:nvSpPr>
                <p:cNvPr id="361" name="Google Shape;8196;p53">
                  <a:extLst>
                    <a:ext uri="{FF2B5EF4-FFF2-40B4-BE49-F238E27FC236}">
                      <a16:creationId xmlns:a16="http://schemas.microsoft.com/office/drawing/2014/main" id="{AB77B040-55EE-45E8-AFE7-02690486FE7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62" name="Google Shape;8197;p53">
                  <a:extLst>
                    <a:ext uri="{FF2B5EF4-FFF2-40B4-BE49-F238E27FC236}">
                      <a16:creationId xmlns:a16="http://schemas.microsoft.com/office/drawing/2014/main" id="{863216CB-4A27-415F-82B9-15358E80C7D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5" name="Google Shape;8198;p53">
                <a:extLst>
                  <a:ext uri="{FF2B5EF4-FFF2-40B4-BE49-F238E27FC236}">
                    <a16:creationId xmlns:a16="http://schemas.microsoft.com/office/drawing/2014/main" id="{6B5B52C8-5298-4754-8271-3778BA4E5AB5}"/>
                  </a:ext>
                </a:extLst>
              </p:cNvPr>
              <p:cNvGrpSpPr/>
              <p:nvPr/>
            </p:nvGrpSpPr>
            <p:grpSpPr>
              <a:xfrm>
                <a:off x="4687631" y="3583965"/>
                <a:ext cx="31499" cy="26898"/>
                <a:chOff x="4687631" y="3583965"/>
                <a:chExt cx="31499" cy="26898"/>
              </a:xfrm>
              <a:grpFill/>
            </p:grpSpPr>
            <p:sp>
              <p:nvSpPr>
                <p:cNvPr id="359" name="Google Shape;8199;p53">
                  <a:extLst>
                    <a:ext uri="{FF2B5EF4-FFF2-40B4-BE49-F238E27FC236}">
                      <a16:creationId xmlns:a16="http://schemas.microsoft.com/office/drawing/2014/main" id="{6BD5E13F-CE98-426F-BF94-8BE0B94F67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360" name="Google Shape;8200;p53">
                  <a:extLst>
                    <a:ext uri="{FF2B5EF4-FFF2-40B4-BE49-F238E27FC236}">
                      <a16:creationId xmlns:a16="http://schemas.microsoft.com/office/drawing/2014/main" id="{42750705-2660-4708-A1B6-BDAC46B2EA1A}"/>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6" name="Google Shape;8201;p53">
                <a:extLst>
                  <a:ext uri="{FF2B5EF4-FFF2-40B4-BE49-F238E27FC236}">
                    <a16:creationId xmlns:a16="http://schemas.microsoft.com/office/drawing/2014/main" id="{3A168F1E-F840-4841-A126-3D7986D475CF}"/>
                  </a:ext>
                </a:extLst>
              </p:cNvPr>
              <p:cNvGrpSpPr/>
              <p:nvPr/>
            </p:nvGrpSpPr>
            <p:grpSpPr>
              <a:xfrm>
                <a:off x="4719311" y="3471314"/>
                <a:ext cx="31499" cy="27001"/>
                <a:chOff x="4719311" y="3471314"/>
                <a:chExt cx="31499" cy="27001"/>
              </a:xfrm>
              <a:grpFill/>
            </p:grpSpPr>
            <p:sp>
              <p:nvSpPr>
                <p:cNvPr id="357" name="Google Shape;8202;p53">
                  <a:extLst>
                    <a:ext uri="{FF2B5EF4-FFF2-40B4-BE49-F238E27FC236}">
                      <a16:creationId xmlns:a16="http://schemas.microsoft.com/office/drawing/2014/main" id="{F6868F44-0A7B-4DC0-8F01-6DA719A4A6F1}"/>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58" name="Google Shape;8203;p53">
                  <a:extLst>
                    <a:ext uri="{FF2B5EF4-FFF2-40B4-BE49-F238E27FC236}">
                      <a16:creationId xmlns:a16="http://schemas.microsoft.com/office/drawing/2014/main" id="{B18245F7-5F99-479D-9F27-881C8B3B80AB}"/>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7" name="Google Shape;8204;p53">
                <a:extLst>
                  <a:ext uri="{FF2B5EF4-FFF2-40B4-BE49-F238E27FC236}">
                    <a16:creationId xmlns:a16="http://schemas.microsoft.com/office/drawing/2014/main" id="{58B98213-A6F5-4B62-9F07-EAB1F165B158}"/>
                  </a:ext>
                </a:extLst>
              </p:cNvPr>
              <p:cNvGrpSpPr/>
              <p:nvPr/>
            </p:nvGrpSpPr>
            <p:grpSpPr>
              <a:xfrm>
                <a:off x="4719311" y="3434404"/>
                <a:ext cx="31499" cy="26898"/>
                <a:chOff x="4719311" y="3434404"/>
                <a:chExt cx="31499" cy="26898"/>
              </a:xfrm>
              <a:grpFill/>
            </p:grpSpPr>
            <p:sp>
              <p:nvSpPr>
                <p:cNvPr id="355" name="Google Shape;8205;p53">
                  <a:extLst>
                    <a:ext uri="{FF2B5EF4-FFF2-40B4-BE49-F238E27FC236}">
                      <a16:creationId xmlns:a16="http://schemas.microsoft.com/office/drawing/2014/main" id="{6102BD7F-E1CE-4F0D-8264-F7A9A5CED14D}"/>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56" name="Google Shape;8206;p53">
                  <a:extLst>
                    <a:ext uri="{FF2B5EF4-FFF2-40B4-BE49-F238E27FC236}">
                      <a16:creationId xmlns:a16="http://schemas.microsoft.com/office/drawing/2014/main" id="{5B19B5D1-47FE-446A-8B94-EF5C34C6705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8" name="Google Shape;8207;p53">
                <a:extLst>
                  <a:ext uri="{FF2B5EF4-FFF2-40B4-BE49-F238E27FC236}">
                    <a16:creationId xmlns:a16="http://schemas.microsoft.com/office/drawing/2014/main" id="{61825018-6903-4CF4-8FEA-25AEA075E32B}"/>
                  </a:ext>
                </a:extLst>
              </p:cNvPr>
              <p:cNvGrpSpPr/>
              <p:nvPr/>
            </p:nvGrpSpPr>
            <p:grpSpPr>
              <a:xfrm>
                <a:off x="4768876" y="3401772"/>
                <a:ext cx="31499" cy="26898"/>
                <a:chOff x="4768876" y="3401772"/>
                <a:chExt cx="31499" cy="26898"/>
              </a:xfrm>
              <a:grpFill/>
            </p:grpSpPr>
            <p:sp>
              <p:nvSpPr>
                <p:cNvPr id="353" name="Google Shape;8208;p53">
                  <a:extLst>
                    <a:ext uri="{FF2B5EF4-FFF2-40B4-BE49-F238E27FC236}">
                      <a16:creationId xmlns:a16="http://schemas.microsoft.com/office/drawing/2014/main" id="{71304DFF-C14B-47DB-ACC9-CEB98FE354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54" name="Google Shape;8209;p53">
                  <a:extLst>
                    <a:ext uri="{FF2B5EF4-FFF2-40B4-BE49-F238E27FC236}">
                      <a16:creationId xmlns:a16="http://schemas.microsoft.com/office/drawing/2014/main" id="{330E4454-1D40-432E-9491-AD18E93DC6A0}"/>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9" name="Google Shape;8210;p53">
                <a:extLst>
                  <a:ext uri="{FF2B5EF4-FFF2-40B4-BE49-F238E27FC236}">
                    <a16:creationId xmlns:a16="http://schemas.microsoft.com/office/drawing/2014/main" id="{80D18B94-3842-49B5-AB3B-D3EACB23FAB3}"/>
                  </a:ext>
                </a:extLst>
              </p:cNvPr>
              <p:cNvGrpSpPr/>
              <p:nvPr/>
            </p:nvGrpSpPr>
            <p:grpSpPr>
              <a:xfrm>
                <a:off x="4762214" y="3471377"/>
                <a:ext cx="26938" cy="26938"/>
                <a:chOff x="4762214" y="3471377"/>
                <a:chExt cx="26938" cy="26938"/>
              </a:xfrm>
              <a:grpFill/>
            </p:grpSpPr>
            <p:sp>
              <p:nvSpPr>
                <p:cNvPr id="351" name="Google Shape;8211;p53">
                  <a:extLst>
                    <a:ext uri="{FF2B5EF4-FFF2-40B4-BE49-F238E27FC236}">
                      <a16:creationId xmlns:a16="http://schemas.microsoft.com/office/drawing/2014/main" id="{387D3437-FE31-4789-BF47-D57C8F7803A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68569" tIns="68569" rIns="68569" bIns="68569" anchor="ctr" anchorCtr="0">
                  <a:noAutofit/>
                </a:bodyPr>
                <a:lstStyle/>
                <a:p>
                  <a:endParaRPr sz="1050"/>
                </a:p>
              </p:txBody>
            </p:sp>
            <p:sp>
              <p:nvSpPr>
                <p:cNvPr id="352" name="Google Shape;8212;p53">
                  <a:extLst>
                    <a:ext uri="{FF2B5EF4-FFF2-40B4-BE49-F238E27FC236}">
                      <a16:creationId xmlns:a16="http://schemas.microsoft.com/office/drawing/2014/main" id="{F9BA10E1-C473-4B7B-A0EA-E16ED66094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0" name="Google Shape;8213;p53">
                <a:extLst>
                  <a:ext uri="{FF2B5EF4-FFF2-40B4-BE49-F238E27FC236}">
                    <a16:creationId xmlns:a16="http://schemas.microsoft.com/office/drawing/2014/main" id="{0839B0F9-9C0A-4FB1-BCCB-C85C8E5B998B}"/>
                  </a:ext>
                </a:extLst>
              </p:cNvPr>
              <p:cNvGrpSpPr/>
              <p:nvPr/>
            </p:nvGrpSpPr>
            <p:grpSpPr>
              <a:xfrm>
                <a:off x="4790473" y="3344782"/>
                <a:ext cx="31405" cy="26898"/>
                <a:chOff x="4790473" y="3344782"/>
                <a:chExt cx="31405" cy="26898"/>
              </a:xfrm>
              <a:grpFill/>
            </p:grpSpPr>
            <p:sp>
              <p:nvSpPr>
                <p:cNvPr id="349" name="Google Shape;8214;p53">
                  <a:extLst>
                    <a:ext uri="{FF2B5EF4-FFF2-40B4-BE49-F238E27FC236}">
                      <a16:creationId xmlns:a16="http://schemas.microsoft.com/office/drawing/2014/main" id="{F2D4ACD9-90D4-408F-9B04-92C832B683D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50" name="Google Shape;8215;p53">
                  <a:extLst>
                    <a:ext uri="{FF2B5EF4-FFF2-40B4-BE49-F238E27FC236}">
                      <a16:creationId xmlns:a16="http://schemas.microsoft.com/office/drawing/2014/main" id="{EA6E7250-A25F-4DD6-A8F4-00FA678B1BC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1" name="Google Shape;8216;p53">
                <a:extLst>
                  <a:ext uri="{FF2B5EF4-FFF2-40B4-BE49-F238E27FC236}">
                    <a16:creationId xmlns:a16="http://schemas.microsoft.com/office/drawing/2014/main" id="{5E9DFBE2-1F39-4488-A4DB-78EE9D6E1EE4}"/>
                  </a:ext>
                </a:extLst>
              </p:cNvPr>
              <p:cNvGrpSpPr/>
              <p:nvPr/>
            </p:nvGrpSpPr>
            <p:grpSpPr>
              <a:xfrm>
                <a:off x="4823774" y="3950733"/>
                <a:ext cx="37398" cy="32034"/>
                <a:chOff x="4823774" y="3950733"/>
                <a:chExt cx="37398" cy="32034"/>
              </a:xfrm>
              <a:grpFill/>
            </p:grpSpPr>
            <p:sp>
              <p:nvSpPr>
                <p:cNvPr id="347" name="Google Shape;8217;p53">
                  <a:extLst>
                    <a:ext uri="{FF2B5EF4-FFF2-40B4-BE49-F238E27FC236}">
                      <a16:creationId xmlns:a16="http://schemas.microsoft.com/office/drawing/2014/main" id="{5025B270-C883-4F8D-A423-E017547A5FE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68569" tIns="68569" rIns="68569" bIns="68569" anchor="ctr" anchorCtr="0">
                  <a:noAutofit/>
                </a:bodyPr>
                <a:lstStyle/>
                <a:p>
                  <a:endParaRPr sz="1050"/>
                </a:p>
              </p:txBody>
            </p:sp>
            <p:sp>
              <p:nvSpPr>
                <p:cNvPr id="348" name="Google Shape;8218;p53">
                  <a:extLst>
                    <a:ext uri="{FF2B5EF4-FFF2-40B4-BE49-F238E27FC236}">
                      <a16:creationId xmlns:a16="http://schemas.microsoft.com/office/drawing/2014/main" id="{5EF1ABC4-89EF-48B3-910D-11659EB81016}"/>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2" name="Google Shape;8219;p53">
                <a:extLst>
                  <a:ext uri="{FF2B5EF4-FFF2-40B4-BE49-F238E27FC236}">
                    <a16:creationId xmlns:a16="http://schemas.microsoft.com/office/drawing/2014/main" id="{BDCD5EEF-0E41-41B8-818B-AA3A77171668}"/>
                  </a:ext>
                </a:extLst>
              </p:cNvPr>
              <p:cNvGrpSpPr/>
              <p:nvPr/>
            </p:nvGrpSpPr>
            <p:grpSpPr>
              <a:xfrm>
                <a:off x="4823396" y="4110566"/>
                <a:ext cx="31405" cy="26906"/>
                <a:chOff x="4823396" y="4110566"/>
                <a:chExt cx="31405" cy="26906"/>
              </a:xfrm>
              <a:grpFill/>
            </p:grpSpPr>
            <p:sp>
              <p:nvSpPr>
                <p:cNvPr id="345" name="Google Shape;8220;p53">
                  <a:extLst>
                    <a:ext uri="{FF2B5EF4-FFF2-40B4-BE49-F238E27FC236}">
                      <a16:creationId xmlns:a16="http://schemas.microsoft.com/office/drawing/2014/main" id="{F32A12ED-EA89-4519-AADF-951D3156476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46" name="Google Shape;8221;p53">
                  <a:extLst>
                    <a:ext uri="{FF2B5EF4-FFF2-40B4-BE49-F238E27FC236}">
                      <a16:creationId xmlns:a16="http://schemas.microsoft.com/office/drawing/2014/main" id="{73295BF7-0E28-4654-9651-ED8D769908CC}"/>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3" name="Google Shape;8222;p53">
                <a:extLst>
                  <a:ext uri="{FF2B5EF4-FFF2-40B4-BE49-F238E27FC236}">
                    <a16:creationId xmlns:a16="http://schemas.microsoft.com/office/drawing/2014/main" id="{B6A7BE82-3C5F-47EA-8EA4-0C2AE77592F1}"/>
                  </a:ext>
                </a:extLst>
              </p:cNvPr>
              <p:cNvGrpSpPr/>
              <p:nvPr/>
            </p:nvGrpSpPr>
            <p:grpSpPr>
              <a:xfrm>
                <a:off x="4838332" y="3821150"/>
                <a:ext cx="31499" cy="26898"/>
                <a:chOff x="4838332" y="3821150"/>
                <a:chExt cx="31499" cy="26898"/>
              </a:xfrm>
              <a:grpFill/>
            </p:grpSpPr>
            <p:sp>
              <p:nvSpPr>
                <p:cNvPr id="343" name="Google Shape;8223;p53">
                  <a:extLst>
                    <a:ext uri="{FF2B5EF4-FFF2-40B4-BE49-F238E27FC236}">
                      <a16:creationId xmlns:a16="http://schemas.microsoft.com/office/drawing/2014/main" id="{7AD4DB9A-9DDA-41AC-99E4-83A915F7FFB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44" name="Google Shape;8224;p53">
                  <a:extLst>
                    <a:ext uri="{FF2B5EF4-FFF2-40B4-BE49-F238E27FC236}">
                      <a16:creationId xmlns:a16="http://schemas.microsoft.com/office/drawing/2014/main" id="{282BF605-D952-424E-ACBE-3DC6A46746D6}"/>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4" name="Google Shape;8225;p53">
                <a:extLst>
                  <a:ext uri="{FF2B5EF4-FFF2-40B4-BE49-F238E27FC236}">
                    <a16:creationId xmlns:a16="http://schemas.microsoft.com/office/drawing/2014/main" id="{25D31761-FCEB-4C7B-8D05-021E5CC5D3B2}"/>
                  </a:ext>
                </a:extLst>
              </p:cNvPr>
              <p:cNvGrpSpPr/>
              <p:nvPr/>
            </p:nvGrpSpPr>
            <p:grpSpPr>
              <a:xfrm>
                <a:off x="4661275" y="3815007"/>
                <a:ext cx="36824" cy="31523"/>
                <a:chOff x="4661275" y="3815007"/>
                <a:chExt cx="36824" cy="31523"/>
              </a:xfrm>
              <a:grpFill/>
            </p:grpSpPr>
            <p:sp>
              <p:nvSpPr>
                <p:cNvPr id="341" name="Google Shape;8226;p53">
                  <a:extLst>
                    <a:ext uri="{FF2B5EF4-FFF2-40B4-BE49-F238E27FC236}">
                      <a16:creationId xmlns:a16="http://schemas.microsoft.com/office/drawing/2014/main" id="{59DA4368-34DF-4810-8A33-D657430AA63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68569" tIns="68569" rIns="68569" bIns="68569" anchor="ctr" anchorCtr="0">
                  <a:noAutofit/>
                </a:bodyPr>
                <a:lstStyle/>
                <a:p>
                  <a:endParaRPr sz="1050"/>
                </a:p>
              </p:txBody>
            </p:sp>
            <p:sp>
              <p:nvSpPr>
                <p:cNvPr id="342" name="Google Shape;8227;p53">
                  <a:extLst>
                    <a:ext uri="{FF2B5EF4-FFF2-40B4-BE49-F238E27FC236}">
                      <a16:creationId xmlns:a16="http://schemas.microsoft.com/office/drawing/2014/main" id="{A60A1CEA-FC83-4123-A5C9-88077C6C0FE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5" name="Google Shape;8228;p53">
                <a:extLst>
                  <a:ext uri="{FF2B5EF4-FFF2-40B4-BE49-F238E27FC236}">
                    <a16:creationId xmlns:a16="http://schemas.microsoft.com/office/drawing/2014/main" id="{F8BAF47D-49EF-49DE-9B2E-503CF70C084A}"/>
                  </a:ext>
                </a:extLst>
              </p:cNvPr>
              <p:cNvGrpSpPr/>
              <p:nvPr/>
            </p:nvGrpSpPr>
            <p:grpSpPr>
              <a:xfrm>
                <a:off x="4558998" y="3851037"/>
                <a:ext cx="33591" cy="28699"/>
                <a:chOff x="4558998" y="3851037"/>
                <a:chExt cx="33591" cy="28699"/>
              </a:xfrm>
              <a:grpFill/>
            </p:grpSpPr>
            <p:sp>
              <p:nvSpPr>
                <p:cNvPr id="339" name="Google Shape;8229;p53">
                  <a:extLst>
                    <a:ext uri="{FF2B5EF4-FFF2-40B4-BE49-F238E27FC236}">
                      <a16:creationId xmlns:a16="http://schemas.microsoft.com/office/drawing/2014/main" id="{E80311C0-9521-4E36-A9F6-1B0E28CD757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68569" tIns="68569" rIns="68569" bIns="68569" anchor="ctr" anchorCtr="0">
                  <a:noAutofit/>
                </a:bodyPr>
                <a:lstStyle/>
                <a:p>
                  <a:endParaRPr sz="1050"/>
                </a:p>
              </p:txBody>
            </p:sp>
            <p:sp>
              <p:nvSpPr>
                <p:cNvPr id="340" name="Google Shape;8230;p53">
                  <a:extLst>
                    <a:ext uri="{FF2B5EF4-FFF2-40B4-BE49-F238E27FC236}">
                      <a16:creationId xmlns:a16="http://schemas.microsoft.com/office/drawing/2014/main" id="{73EB8D42-C9A5-45A5-8A52-6C19A34C8395}"/>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6" name="Google Shape;8231;p53">
                <a:extLst>
                  <a:ext uri="{FF2B5EF4-FFF2-40B4-BE49-F238E27FC236}">
                    <a16:creationId xmlns:a16="http://schemas.microsoft.com/office/drawing/2014/main" id="{A2FCB3CA-3CFE-4F43-BD36-954162635E8E}"/>
                  </a:ext>
                </a:extLst>
              </p:cNvPr>
              <p:cNvGrpSpPr/>
              <p:nvPr/>
            </p:nvGrpSpPr>
            <p:grpSpPr>
              <a:xfrm>
                <a:off x="4696762" y="3638587"/>
                <a:ext cx="33591" cy="28794"/>
                <a:chOff x="4696762" y="3638587"/>
                <a:chExt cx="33591" cy="28794"/>
              </a:xfrm>
              <a:grpFill/>
            </p:grpSpPr>
            <p:sp>
              <p:nvSpPr>
                <p:cNvPr id="337" name="Google Shape;8232;p53">
                  <a:extLst>
                    <a:ext uri="{FF2B5EF4-FFF2-40B4-BE49-F238E27FC236}">
                      <a16:creationId xmlns:a16="http://schemas.microsoft.com/office/drawing/2014/main" id="{0D081219-5CBC-4363-AFA0-B58D21AAB23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68569" tIns="68569" rIns="68569" bIns="68569" anchor="ctr" anchorCtr="0">
                  <a:noAutofit/>
                </a:bodyPr>
                <a:lstStyle/>
                <a:p>
                  <a:endParaRPr sz="1050"/>
                </a:p>
              </p:txBody>
            </p:sp>
            <p:sp>
              <p:nvSpPr>
                <p:cNvPr id="338" name="Google Shape;8233;p53">
                  <a:extLst>
                    <a:ext uri="{FF2B5EF4-FFF2-40B4-BE49-F238E27FC236}">
                      <a16:creationId xmlns:a16="http://schemas.microsoft.com/office/drawing/2014/main" id="{881A31F7-66E6-424D-A777-48E1071359F6}"/>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7" name="Google Shape;8234;p53">
                <a:extLst>
                  <a:ext uri="{FF2B5EF4-FFF2-40B4-BE49-F238E27FC236}">
                    <a16:creationId xmlns:a16="http://schemas.microsoft.com/office/drawing/2014/main" id="{CEA6E649-7922-4E43-B5EE-9B6DED2C3BF7}"/>
                  </a:ext>
                </a:extLst>
              </p:cNvPr>
              <p:cNvGrpSpPr/>
              <p:nvPr/>
            </p:nvGrpSpPr>
            <p:grpSpPr>
              <a:xfrm>
                <a:off x="4929479" y="3939140"/>
                <a:ext cx="33497" cy="28692"/>
                <a:chOff x="4929479" y="3939140"/>
                <a:chExt cx="33497" cy="28692"/>
              </a:xfrm>
              <a:grpFill/>
            </p:grpSpPr>
            <p:sp>
              <p:nvSpPr>
                <p:cNvPr id="335" name="Google Shape;8235;p53">
                  <a:extLst>
                    <a:ext uri="{FF2B5EF4-FFF2-40B4-BE49-F238E27FC236}">
                      <a16:creationId xmlns:a16="http://schemas.microsoft.com/office/drawing/2014/main" id="{DF5EE51F-B57B-434E-A07A-6312693137C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336" name="Google Shape;8236;p53">
                  <a:extLst>
                    <a:ext uri="{FF2B5EF4-FFF2-40B4-BE49-F238E27FC236}">
                      <a16:creationId xmlns:a16="http://schemas.microsoft.com/office/drawing/2014/main" id="{4FAD5616-B3C3-4842-8E05-1669CE578FCF}"/>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8" name="Google Shape;8237;p53">
                <a:extLst>
                  <a:ext uri="{FF2B5EF4-FFF2-40B4-BE49-F238E27FC236}">
                    <a16:creationId xmlns:a16="http://schemas.microsoft.com/office/drawing/2014/main" id="{9ECDEF93-9F84-4F57-A5B2-D9988C564BCA}"/>
                  </a:ext>
                </a:extLst>
              </p:cNvPr>
              <p:cNvGrpSpPr/>
              <p:nvPr/>
            </p:nvGrpSpPr>
            <p:grpSpPr>
              <a:xfrm>
                <a:off x="4907119" y="3986039"/>
                <a:ext cx="33497" cy="28699"/>
                <a:chOff x="4907119" y="3986039"/>
                <a:chExt cx="33497" cy="28699"/>
              </a:xfrm>
              <a:grpFill/>
            </p:grpSpPr>
            <p:sp>
              <p:nvSpPr>
                <p:cNvPr id="333" name="Google Shape;8238;p53">
                  <a:extLst>
                    <a:ext uri="{FF2B5EF4-FFF2-40B4-BE49-F238E27FC236}">
                      <a16:creationId xmlns:a16="http://schemas.microsoft.com/office/drawing/2014/main" id="{613ACF33-2AD2-4CD0-A0BE-62B45BB241B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334" name="Google Shape;8239;p53">
                  <a:extLst>
                    <a:ext uri="{FF2B5EF4-FFF2-40B4-BE49-F238E27FC236}">
                      <a16:creationId xmlns:a16="http://schemas.microsoft.com/office/drawing/2014/main" id="{4A508548-B94C-4AC9-B2BD-87BF9EAB08EB}"/>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9" name="Google Shape;8240;p53">
                <a:extLst>
                  <a:ext uri="{FF2B5EF4-FFF2-40B4-BE49-F238E27FC236}">
                    <a16:creationId xmlns:a16="http://schemas.microsoft.com/office/drawing/2014/main" id="{054FB04F-54E1-41F1-9747-EB42C0C9E980}"/>
                  </a:ext>
                </a:extLst>
              </p:cNvPr>
              <p:cNvGrpSpPr/>
              <p:nvPr/>
            </p:nvGrpSpPr>
            <p:grpSpPr>
              <a:xfrm>
                <a:off x="4911783" y="4048102"/>
                <a:ext cx="33591" cy="28762"/>
                <a:chOff x="4911783" y="4048102"/>
                <a:chExt cx="33591" cy="28762"/>
              </a:xfrm>
              <a:grpFill/>
            </p:grpSpPr>
            <p:sp>
              <p:nvSpPr>
                <p:cNvPr id="331" name="Google Shape;8241;p53">
                  <a:extLst>
                    <a:ext uri="{FF2B5EF4-FFF2-40B4-BE49-F238E27FC236}">
                      <a16:creationId xmlns:a16="http://schemas.microsoft.com/office/drawing/2014/main" id="{6E1ED81F-831F-45BD-88F6-CA92B60C3F5D}"/>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32" name="Google Shape;8242;p53">
                  <a:extLst>
                    <a:ext uri="{FF2B5EF4-FFF2-40B4-BE49-F238E27FC236}">
                      <a16:creationId xmlns:a16="http://schemas.microsoft.com/office/drawing/2014/main" id="{31BB00D8-260A-4996-9149-8B3809687BD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20" name="Google Shape;8243;p53">
                <a:extLst>
                  <a:ext uri="{FF2B5EF4-FFF2-40B4-BE49-F238E27FC236}">
                    <a16:creationId xmlns:a16="http://schemas.microsoft.com/office/drawing/2014/main" id="{2991AE6C-1B7C-4BCD-A1F1-AF2895C3310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21" name="Google Shape;8244;p53">
                <a:extLst>
                  <a:ext uri="{FF2B5EF4-FFF2-40B4-BE49-F238E27FC236}">
                    <a16:creationId xmlns:a16="http://schemas.microsoft.com/office/drawing/2014/main" id="{0805C269-6135-4E75-AAF0-C5DD62E0F3AB}"/>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nvGrpSpPr>
              <p:cNvPr id="322" name="Google Shape;8245;p53">
                <a:extLst>
                  <a:ext uri="{FF2B5EF4-FFF2-40B4-BE49-F238E27FC236}">
                    <a16:creationId xmlns:a16="http://schemas.microsoft.com/office/drawing/2014/main" id="{EF81AE4E-BAF0-4BC2-BBB8-5676E8754FB1}"/>
                  </a:ext>
                </a:extLst>
              </p:cNvPr>
              <p:cNvGrpSpPr/>
              <p:nvPr/>
            </p:nvGrpSpPr>
            <p:grpSpPr>
              <a:xfrm>
                <a:off x="4762623" y="3837847"/>
                <a:ext cx="42416" cy="36273"/>
                <a:chOff x="4762623" y="3837847"/>
                <a:chExt cx="42416" cy="36273"/>
              </a:xfrm>
              <a:grpFill/>
            </p:grpSpPr>
            <p:sp>
              <p:nvSpPr>
                <p:cNvPr id="329" name="Google Shape;8246;p53">
                  <a:extLst>
                    <a:ext uri="{FF2B5EF4-FFF2-40B4-BE49-F238E27FC236}">
                      <a16:creationId xmlns:a16="http://schemas.microsoft.com/office/drawing/2014/main" id="{2BF49180-D9A8-40C7-B0E3-561363032D2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68569" tIns="68569" rIns="68569" bIns="68569" anchor="ctr" anchorCtr="0">
                  <a:noAutofit/>
                </a:bodyPr>
                <a:lstStyle/>
                <a:p>
                  <a:endParaRPr sz="1050"/>
                </a:p>
              </p:txBody>
            </p:sp>
            <p:sp>
              <p:nvSpPr>
                <p:cNvPr id="330" name="Google Shape;8247;p53">
                  <a:extLst>
                    <a:ext uri="{FF2B5EF4-FFF2-40B4-BE49-F238E27FC236}">
                      <a16:creationId xmlns:a16="http://schemas.microsoft.com/office/drawing/2014/main" id="{B599797F-B942-4926-9D0E-FE1E853C3D7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3" name="Google Shape;8248;p53">
                <a:extLst>
                  <a:ext uri="{FF2B5EF4-FFF2-40B4-BE49-F238E27FC236}">
                    <a16:creationId xmlns:a16="http://schemas.microsoft.com/office/drawing/2014/main" id="{F83ED951-01D0-4A8A-B045-3E75B35C9A97}"/>
                  </a:ext>
                </a:extLst>
              </p:cNvPr>
              <p:cNvGrpSpPr/>
              <p:nvPr/>
            </p:nvGrpSpPr>
            <p:grpSpPr>
              <a:xfrm>
                <a:off x="4746044" y="4104966"/>
                <a:ext cx="33497" cy="28699"/>
                <a:chOff x="4746044" y="4104966"/>
                <a:chExt cx="33497" cy="28699"/>
              </a:xfrm>
              <a:grpFill/>
            </p:grpSpPr>
            <p:sp>
              <p:nvSpPr>
                <p:cNvPr id="327" name="Google Shape;8249;p53">
                  <a:extLst>
                    <a:ext uri="{FF2B5EF4-FFF2-40B4-BE49-F238E27FC236}">
                      <a16:creationId xmlns:a16="http://schemas.microsoft.com/office/drawing/2014/main" id="{86E11382-E6FF-4B1D-B755-884C22C32B7D}"/>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68569" tIns="68569" rIns="68569" bIns="68569" anchor="ctr" anchorCtr="0">
                  <a:noAutofit/>
                </a:bodyPr>
                <a:lstStyle/>
                <a:p>
                  <a:endParaRPr sz="1050"/>
                </a:p>
              </p:txBody>
            </p:sp>
            <p:sp>
              <p:nvSpPr>
                <p:cNvPr id="328" name="Google Shape;8250;p53">
                  <a:extLst>
                    <a:ext uri="{FF2B5EF4-FFF2-40B4-BE49-F238E27FC236}">
                      <a16:creationId xmlns:a16="http://schemas.microsoft.com/office/drawing/2014/main" id="{F2819F1E-A138-4F7A-BF5C-7EDBDE406021}"/>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4" name="Google Shape;8251;p53">
                <a:extLst>
                  <a:ext uri="{FF2B5EF4-FFF2-40B4-BE49-F238E27FC236}">
                    <a16:creationId xmlns:a16="http://schemas.microsoft.com/office/drawing/2014/main" id="{AE0855E7-6843-4284-8235-599F6E459BD7}"/>
                  </a:ext>
                </a:extLst>
              </p:cNvPr>
              <p:cNvGrpSpPr/>
              <p:nvPr/>
            </p:nvGrpSpPr>
            <p:grpSpPr>
              <a:xfrm>
                <a:off x="4859646" y="4162554"/>
                <a:ext cx="33591" cy="28762"/>
                <a:chOff x="4859646" y="4162554"/>
                <a:chExt cx="33591" cy="28762"/>
              </a:xfrm>
              <a:grpFill/>
            </p:grpSpPr>
            <p:sp>
              <p:nvSpPr>
                <p:cNvPr id="325" name="Google Shape;8252;p53">
                  <a:extLst>
                    <a:ext uri="{FF2B5EF4-FFF2-40B4-BE49-F238E27FC236}">
                      <a16:creationId xmlns:a16="http://schemas.microsoft.com/office/drawing/2014/main" id="{CEF8ECED-718B-40F2-8E4F-03E75BCE7D95}"/>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68569" tIns="68569" rIns="68569" bIns="68569" anchor="ctr" anchorCtr="0">
                  <a:noAutofit/>
                </a:bodyPr>
                <a:lstStyle/>
                <a:p>
                  <a:endParaRPr sz="1050"/>
                </a:p>
              </p:txBody>
            </p:sp>
            <p:sp>
              <p:nvSpPr>
                <p:cNvPr id="326" name="Google Shape;8253;p53">
                  <a:extLst>
                    <a:ext uri="{FF2B5EF4-FFF2-40B4-BE49-F238E27FC236}">
                      <a16:creationId xmlns:a16="http://schemas.microsoft.com/office/drawing/2014/main" id="{A5A5E865-3A1B-47AD-8D9B-59C356BAB14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7" name="Google Shape;8254;p53">
              <a:extLst>
                <a:ext uri="{FF2B5EF4-FFF2-40B4-BE49-F238E27FC236}">
                  <a16:creationId xmlns:a16="http://schemas.microsoft.com/office/drawing/2014/main" id="{74E690B1-1A0F-46BB-A26B-61A255B20B4E}"/>
                </a:ext>
              </a:extLst>
            </p:cNvPr>
            <p:cNvGrpSpPr/>
            <p:nvPr/>
          </p:nvGrpSpPr>
          <p:grpSpPr>
            <a:xfrm>
              <a:off x="3597785" y="3274438"/>
              <a:ext cx="855610" cy="1122100"/>
              <a:chOff x="3597785" y="3274438"/>
              <a:chExt cx="855610" cy="1122100"/>
            </a:xfrm>
            <a:grpFill/>
          </p:grpSpPr>
          <p:grpSp>
            <p:nvGrpSpPr>
              <p:cNvPr id="18" name="Google Shape;8255;p53">
                <a:extLst>
                  <a:ext uri="{FF2B5EF4-FFF2-40B4-BE49-F238E27FC236}">
                    <a16:creationId xmlns:a16="http://schemas.microsoft.com/office/drawing/2014/main" id="{9295E458-F4BA-47BD-A3DB-D3D46914ED0F}"/>
                  </a:ext>
                </a:extLst>
              </p:cNvPr>
              <p:cNvGrpSpPr/>
              <p:nvPr/>
            </p:nvGrpSpPr>
            <p:grpSpPr>
              <a:xfrm>
                <a:off x="3617857" y="3284717"/>
                <a:ext cx="826785" cy="1099165"/>
                <a:chOff x="3617857" y="3284717"/>
                <a:chExt cx="826785" cy="1099165"/>
              </a:xfrm>
              <a:grpFill/>
            </p:grpSpPr>
            <p:sp>
              <p:nvSpPr>
                <p:cNvPr id="156" name="Google Shape;8256;p53">
                  <a:extLst>
                    <a:ext uri="{FF2B5EF4-FFF2-40B4-BE49-F238E27FC236}">
                      <a16:creationId xmlns:a16="http://schemas.microsoft.com/office/drawing/2014/main" id="{1D03F773-EFE7-45EB-A842-4FC6449635CB}"/>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7" name="Google Shape;8257;p53">
                  <a:extLst>
                    <a:ext uri="{FF2B5EF4-FFF2-40B4-BE49-F238E27FC236}">
                      <a16:creationId xmlns:a16="http://schemas.microsoft.com/office/drawing/2014/main" id="{DDCF4667-C254-4E87-8B44-DC941A9E19A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8" name="Google Shape;8258;p53">
                  <a:extLst>
                    <a:ext uri="{FF2B5EF4-FFF2-40B4-BE49-F238E27FC236}">
                      <a16:creationId xmlns:a16="http://schemas.microsoft.com/office/drawing/2014/main" id="{2825C953-D7FE-4848-BA43-BEE580D0942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9" name="Google Shape;8259;p53">
                  <a:extLst>
                    <a:ext uri="{FF2B5EF4-FFF2-40B4-BE49-F238E27FC236}">
                      <a16:creationId xmlns:a16="http://schemas.microsoft.com/office/drawing/2014/main" id="{A57F6E97-7235-49A4-848B-5E98C66590A8}"/>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0" name="Google Shape;8260;p53">
                  <a:extLst>
                    <a:ext uri="{FF2B5EF4-FFF2-40B4-BE49-F238E27FC236}">
                      <a16:creationId xmlns:a16="http://schemas.microsoft.com/office/drawing/2014/main" id="{B60A10DC-F754-4394-9F5B-4B08FDED822F}"/>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1" name="Google Shape;8261;p53">
                  <a:extLst>
                    <a:ext uri="{FF2B5EF4-FFF2-40B4-BE49-F238E27FC236}">
                      <a16:creationId xmlns:a16="http://schemas.microsoft.com/office/drawing/2014/main" id="{A9AC4B0E-BDB5-4D56-8F89-987D2A14F973}"/>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2" name="Google Shape;8262;p53">
                  <a:extLst>
                    <a:ext uri="{FF2B5EF4-FFF2-40B4-BE49-F238E27FC236}">
                      <a16:creationId xmlns:a16="http://schemas.microsoft.com/office/drawing/2014/main" id="{85ADBDE3-24AC-498D-A560-CB39EC0606B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3" name="Google Shape;8263;p53">
                  <a:extLst>
                    <a:ext uri="{FF2B5EF4-FFF2-40B4-BE49-F238E27FC236}">
                      <a16:creationId xmlns:a16="http://schemas.microsoft.com/office/drawing/2014/main" id="{7715DFFD-9AA2-4066-BD10-2F2E350BA30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4" name="Google Shape;8264;p53">
                  <a:extLst>
                    <a:ext uri="{FF2B5EF4-FFF2-40B4-BE49-F238E27FC236}">
                      <a16:creationId xmlns:a16="http://schemas.microsoft.com/office/drawing/2014/main" id="{66DEC94F-D07C-48E1-B286-9D83D0A9C2F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5" name="Google Shape;8265;p53">
                  <a:extLst>
                    <a:ext uri="{FF2B5EF4-FFF2-40B4-BE49-F238E27FC236}">
                      <a16:creationId xmlns:a16="http://schemas.microsoft.com/office/drawing/2014/main" id="{8AA93D9D-7393-41A2-801B-F52B342E80E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6" name="Google Shape;8266;p53">
                  <a:extLst>
                    <a:ext uri="{FF2B5EF4-FFF2-40B4-BE49-F238E27FC236}">
                      <a16:creationId xmlns:a16="http://schemas.microsoft.com/office/drawing/2014/main" id="{215A78DA-9ED6-41BE-B320-2DA94888D79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7" name="Google Shape;8267;p53">
                  <a:extLst>
                    <a:ext uri="{FF2B5EF4-FFF2-40B4-BE49-F238E27FC236}">
                      <a16:creationId xmlns:a16="http://schemas.microsoft.com/office/drawing/2014/main" id="{9C91E6F5-F175-4660-A311-CDD60ED59931}"/>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8" name="Google Shape;8268;p53">
                  <a:extLst>
                    <a:ext uri="{FF2B5EF4-FFF2-40B4-BE49-F238E27FC236}">
                      <a16:creationId xmlns:a16="http://schemas.microsoft.com/office/drawing/2014/main" id="{B7F170FE-8E72-4AC8-AC79-C3307DB59AF7}"/>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9" name="Google Shape;8269;p53">
                  <a:extLst>
                    <a:ext uri="{FF2B5EF4-FFF2-40B4-BE49-F238E27FC236}">
                      <a16:creationId xmlns:a16="http://schemas.microsoft.com/office/drawing/2014/main" id="{C15804D2-A6FC-44D0-8E30-04939272F19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0" name="Google Shape;8270;p53">
                  <a:extLst>
                    <a:ext uri="{FF2B5EF4-FFF2-40B4-BE49-F238E27FC236}">
                      <a16:creationId xmlns:a16="http://schemas.microsoft.com/office/drawing/2014/main" id="{E71A3211-7C17-49DF-8B04-639A0C188C9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1" name="Google Shape;8271;p53">
                  <a:extLst>
                    <a:ext uri="{FF2B5EF4-FFF2-40B4-BE49-F238E27FC236}">
                      <a16:creationId xmlns:a16="http://schemas.microsoft.com/office/drawing/2014/main" id="{B24A90E3-7B43-4BCB-9389-04BAB655FD8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2" name="Google Shape;8272;p53">
                  <a:extLst>
                    <a:ext uri="{FF2B5EF4-FFF2-40B4-BE49-F238E27FC236}">
                      <a16:creationId xmlns:a16="http://schemas.microsoft.com/office/drawing/2014/main" id="{90114087-B937-44CB-A9B3-3690323391C3}"/>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8273;p53">
                  <a:extLst>
                    <a:ext uri="{FF2B5EF4-FFF2-40B4-BE49-F238E27FC236}">
                      <a16:creationId xmlns:a16="http://schemas.microsoft.com/office/drawing/2014/main" id="{D73945D3-8010-4715-8759-6A74D73BF2D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4" name="Google Shape;8274;p53">
                  <a:extLst>
                    <a:ext uri="{FF2B5EF4-FFF2-40B4-BE49-F238E27FC236}">
                      <a16:creationId xmlns:a16="http://schemas.microsoft.com/office/drawing/2014/main" id="{7BFEF738-94B2-4A82-8B05-CBBE2BC1481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5" name="Google Shape;8275;p53">
                  <a:extLst>
                    <a:ext uri="{FF2B5EF4-FFF2-40B4-BE49-F238E27FC236}">
                      <a16:creationId xmlns:a16="http://schemas.microsoft.com/office/drawing/2014/main" id="{F3E98B1A-187E-49CA-B98F-6C19D6D319A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6" name="Google Shape;8276;p53">
                  <a:extLst>
                    <a:ext uri="{FF2B5EF4-FFF2-40B4-BE49-F238E27FC236}">
                      <a16:creationId xmlns:a16="http://schemas.microsoft.com/office/drawing/2014/main" id="{4398BDC9-8261-46E3-8E5B-03386B6AD13F}"/>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7" name="Google Shape;8277;p53">
                  <a:extLst>
                    <a:ext uri="{FF2B5EF4-FFF2-40B4-BE49-F238E27FC236}">
                      <a16:creationId xmlns:a16="http://schemas.microsoft.com/office/drawing/2014/main" id="{6FA6271A-EE25-4A6F-9EFF-9E21F23A0EC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8" name="Google Shape;8278;p53">
                  <a:extLst>
                    <a:ext uri="{FF2B5EF4-FFF2-40B4-BE49-F238E27FC236}">
                      <a16:creationId xmlns:a16="http://schemas.microsoft.com/office/drawing/2014/main" id="{71402388-0FAA-492A-A1E1-37E70757A1A8}"/>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9" name="Google Shape;8279;p53">
                  <a:extLst>
                    <a:ext uri="{FF2B5EF4-FFF2-40B4-BE49-F238E27FC236}">
                      <a16:creationId xmlns:a16="http://schemas.microsoft.com/office/drawing/2014/main" id="{70F2B6D9-CC35-4B32-A164-D7296C69E6D5}"/>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0" name="Google Shape;8280;p53">
                  <a:extLst>
                    <a:ext uri="{FF2B5EF4-FFF2-40B4-BE49-F238E27FC236}">
                      <a16:creationId xmlns:a16="http://schemas.microsoft.com/office/drawing/2014/main" id="{7C226FD8-1959-4E03-A5E1-264E9D7C2B73}"/>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1" name="Google Shape;8281;p53">
                  <a:extLst>
                    <a:ext uri="{FF2B5EF4-FFF2-40B4-BE49-F238E27FC236}">
                      <a16:creationId xmlns:a16="http://schemas.microsoft.com/office/drawing/2014/main" id="{D4070F17-F3E9-4282-A12D-2D7A55130034}"/>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2" name="Google Shape;8282;p53">
                  <a:extLst>
                    <a:ext uri="{FF2B5EF4-FFF2-40B4-BE49-F238E27FC236}">
                      <a16:creationId xmlns:a16="http://schemas.microsoft.com/office/drawing/2014/main" id="{19EFE4D3-1CE1-4387-A764-87423AE88BED}"/>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3" name="Google Shape;8283;p53">
                  <a:extLst>
                    <a:ext uri="{FF2B5EF4-FFF2-40B4-BE49-F238E27FC236}">
                      <a16:creationId xmlns:a16="http://schemas.microsoft.com/office/drawing/2014/main" id="{DF3E8A29-6B36-4EBC-BC39-F8A25013BCD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4" name="Google Shape;8284;p53">
                  <a:extLst>
                    <a:ext uri="{FF2B5EF4-FFF2-40B4-BE49-F238E27FC236}">
                      <a16:creationId xmlns:a16="http://schemas.microsoft.com/office/drawing/2014/main" id="{1827456D-8445-4D44-87D0-FE1E5E2B736B}"/>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5" name="Google Shape;8285;p53">
                  <a:extLst>
                    <a:ext uri="{FF2B5EF4-FFF2-40B4-BE49-F238E27FC236}">
                      <a16:creationId xmlns:a16="http://schemas.microsoft.com/office/drawing/2014/main" id="{69A569A4-814C-4B7B-B1FD-D1F9B1312EA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6" name="Google Shape;8286;p53">
                  <a:extLst>
                    <a:ext uri="{FF2B5EF4-FFF2-40B4-BE49-F238E27FC236}">
                      <a16:creationId xmlns:a16="http://schemas.microsoft.com/office/drawing/2014/main" id="{5C53C017-EBAF-4A8B-BF05-8E88BCD017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8287;p53">
                  <a:extLst>
                    <a:ext uri="{FF2B5EF4-FFF2-40B4-BE49-F238E27FC236}">
                      <a16:creationId xmlns:a16="http://schemas.microsoft.com/office/drawing/2014/main" id="{D9259B51-A089-480A-BC64-1DA73F85DF0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8" name="Google Shape;8288;p53">
                  <a:extLst>
                    <a:ext uri="{FF2B5EF4-FFF2-40B4-BE49-F238E27FC236}">
                      <a16:creationId xmlns:a16="http://schemas.microsoft.com/office/drawing/2014/main" id="{DCE524F3-93CC-46A1-A77D-EE4CBB029D7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9" name="Google Shape;8289;p53">
                  <a:extLst>
                    <a:ext uri="{FF2B5EF4-FFF2-40B4-BE49-F238E27FC236}">
                      <a16:creationId xmlns:a16="http://schemas.microsoft.com/office/drawing/2014/main" id="{7A861DCB-9D38-4CE6-96D1-48D477346C93}"/>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0" name="Google Shape;8290;p53">
                  <a:extLst>
                    <a:ext uri="{FF2B5EF4-FFF2-40B4-BE49-F238E27FC236}">
                      <a16:creationId xmlns:a16="http://schemas.microsoft.com/office/drawing/2014/main" id="{65373FFE-45C8-43FE-95DF-917A49070B6F}"/>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1" name="Google Shape;8291;p53">
                  <a:extLst>
                    <a:ext uri="{FF2B5EF4-FFF2-40B4-BE49-F238E27FC236}">
                      <a16:creationId xmlns:a16="http://schemas.microsoft.com/office/drawing/2014/main" id="{F9C3A987-9429-44D2-BBED-3B7EACBEEFB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2" name="Google Shape;8292;p53">
                  <a:extLst>
                    <a:ext uri="{FF2B5EF4-FFF2-40B4-BE49-F238E27FC236}">
                      <a16:creationId xmlns:a16="http://schemas.microsoft.com/office/drawing/2014/main" id="{63D47657-91D8-4625-9872-2806B810686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3" name="Google Shape;8293;p53">
                  <a:extLst>
                    <a:ext uri="{FF2B5EF4-FFF2-40B4-BE49-F238E27FC236}">
                      <a16:creationId xmlns:a16="http://schemas.microsoft.com/office/drawing/2014/main" id="{DA0FC1AE-188A-4ED4-93A3-6C100D3DC7B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4" name="Google Shape;8294;p53">
                  <a:extLst>
                    <a:ext uri="{FF2B5EF4-FFF2-40B4-BE49-F238E27FC236}">
                      <a16:creationId xmlns:a16="http://schemas.microsoft.com/office/drawing/2014/main" id="{C4EBA822-00CF-4807-844C-F63CA2CA4A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8295;p53">
                  <a:extLst>
                    <a:ext uri="{FF2B5EF4-FFF2-40B4-BE49-F238E27FC236}">
                      <a16:creationId xmlns:a16="http://schemas.microsoft.com/office/drawing/2014/main" id="{C793A6AC-350B-4740-B436-DCA3E5E679E1}"/>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6" name="Google Shape;8296;p53">
                  <a:extLst>
                    <a:ext uri="{FF2B5EF4-FFF2-40B4-BE49-F238E27FC236}">
                      <a16:creationId xmlns:a16="http://schemas.microsoft.com/office/drawing/2014/main" id="{065818C0-3D03-4C98-B77F-7F31BE26586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7" name="Google Shape;8297;p53">
                  <a:extLst>
                    <a:ext uri="{FF2B5EF4-FFF2-40B4-BE49-F238E27FC236}">
                      <a16:creationId xmlns:a16="http://schemas.microsoft.com/office/drawing/2014/main" id="{39A402BD-0147-4721-886A-AC74750BC49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8" name="Google Shape;8298;p53">
                  <a:extLst>
                    <a:ext uri="{FF2B5EF4-FFF2-40B4-BE49-F238E27FC236}">
                      <a16:creationId xmlns:a16="http://schemas.microsoft.com/office/drawing/2014/main" id="{146A8B1F-477A-4D9E-827B-FA293F42482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9" name="Google Shape;8299;p53">
                  <a:extLst>
                    <a:ext uri="{FF2B5EF4-FFF2-40B4-BE49-F238E27FC236}">
                      <a16:creationId xmlns:a16="http://schemas.microsoft.com/office/drawing/2014/main" id="{CFA1AD7F-E807-459A-97CF-BC2F9180494E}"/>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0" name="Google Shape;8300;p53">
                  <a:extLst>
                    <a:ext uri="{FF2B5EF4-FFF2-40B4-BE49-F238E27FC236}">
                      <a16:creationId xmlns:a16="http://schemas.microsoft.com/office/drawing/2014/main" id="{FDE37170-DC6F-42BB-9DD0-A31C0293381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8301;p53">
                  <a:extLst>
                    <a:ext uri="{FF2B5EF4-FFF2-40B4-BE49-F238E27FC236}">
                      <a16:creationId xmlns:a16="http://schemas.microsoft.com/office/drawing/2014/main" id="{791C9810-0F10-4F3F-A058-2200ECECA7D7}"/>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2" name="Google Shape;8302;p53">
                  <a:extLst>
                    <a:ext uri="{FF2B5EF4-FFF2-40B4-BE49-F238E27FC236}">
                      <a16:creationId xmlns:a16="http://schemas.microsoft.com/office/drawing/2014/main" id="{098DC04C-4057-4958-83D1-4C13AA890F8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3" name="Google Shape;8303;p53">
                  <a:extLst>
                    <a:ext uri="{FF2B5EF4-FFF2-40B4-BE49-F238E27FC236}">
                      <a16:creationId xmlns:a16="http://schemas.microsoft.com/office/drawing/2014/main" id="{E463E571-06EC-4D59-9E5A-EC1B5AE51C8D}"/>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4" name="Google Shape;8304;p53">
                  <a:extLst>
                    <a:ext uri="{FF2B5EF4-FFF2-40B4-BE49-F238E27FC236}">
                      <a16:creationId xmlns:a16="http://schemas.microsoft.com/office/drawing/2014/main" id="{59EFB938-5EF0-47A4-9013-8DCA95545D5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5" name="Google Shape;8305;p53">
                  <a:extLst>
                    <a:ext uri="{FF2B5EF4-FFF2-40B4-BE49-F238E27FC236}">
                      <a16:creationId xmlns:a16="http://schemas.microsoft.com/office/drawing/2014/main" id="{B035F8CB-3D15-498A-82E2-8C2E08E218F6}"/>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8306;p53">
                  <a:extLst>
                    <a:ext uri="{FF2B5EF4-FFF2-40B4-BE49-F238E27FC236}">
                      <a16:creationId xmlns:a16="http://schemas.microsoft.com/office/drawing/2014/main" id="{23DECFB0-DDA0-4561-BF0B-9796195D07F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7" name="Google Shape;8307;p53">
                  <a:extLst>
                    <a:ext uri="{FF2B5EF4-FFF2-40B4-BE49-F238E27FC236}">
                      <a16:creationId xmlns:a16="http://schemas.microsoft.com/office/drawing/2014/main" id="{AF6292F1-71C7-4DCC-9E41-924134378C9B}"/>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8308;p53">
                  <a:extLst>
                    <a:ext uri="{FF2B5EF4-FFF2-40B4-BE49-F238E27FC236}">
                      <a16:creationId xmlns:a16="http://schemas.microsoft.com/office/drawing/2014/main" id="{5083E44A-F5F6-4A14-B628-B7FF9C27B4B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8309;p53">
                  <a:extLst>
                    <a:ext uri="{FF2B5EF4-FFF2-40B4-BE49-F238E27FC236}">
                      <a16:creationId xmlns:a16="http://schemas.microsoft.com/office/drawing/2014/main" id="{5E53F57D-E591-4450-8E09-6329EF9F19D2}"/>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8310;p53">
                  <a:extLst>
                    <a:ext uri="{FF2B5EF4-FFF2-40B4-BE49-F238E27FC236}">
                      <a16:creationId xmlns:a16="http://schemas.microsoft.com/office/drawing/2014/main" id="{80F06014-9DDC-445D-9FDB-DDF2DD105A3E}"/>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1" name="Google Shape;8311;p53">
                  <a:extLst>
                    <a:ext uri="{FF2B5EF4-FFF2-40B4-BE49-F238E27FC236}">
                      <a16:creationId xmlns:a16="http://schemas.microsoft.com/office/drawing/2014/main" id="{4BEEFE88-C66A-4AF4-84AA-8B2F03B8EDE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19" name="Google Shape;8312;p53">
                <a:extLst>
                  <a:ext uri="{FF2B5EF4-FFF2-40B4-BE49-F238E27FC236}">
                    <a16:creationId xmlns:a16="http://schemas.microsoft.com/office/drawing/2014/main" id="{19514F88-E027-44FB-8619-3258F253DAAE}"/>
                  </a:ext>
                </a:extLst>
              </p:cNvPr>
              <p:cNvGrpSpPr/>
              <p:nvPr/>
            </p:nvGrpSpPr>
            <p:grpSpPr>
              <a:xfrm>
                <a:off x="4180904" y="4251758"/>
                <a:ext cx="37783" cy="32420"/>
                <a:chOff x="4180904" y="4251758"/>
                <a:chExt cx="37783" cy="32420"/>
              </a:xfrm>
              <a:grpFill/>
            </p:grpSpPr>
            <p:sp>
              <p:nvSpPr>
                <p:cNvPr id="154" name="Google Shape;8313;p53">
                  <a:extLst>
                    <a:ext uri="{FF2B5EF4-FFF2-40B4-BE49-F238E27FC236}">
                      <a16:creationId xmlns:a16="http://schemas.microsoft.com/office/drawing/2014/main" id="{B2718A33-CFA6-4498-8761-2098E90EAB11}"/>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155" name="Google Shape;8314;p53">
                  <a:extLst>
                    <a:ext uri="{FF2B5EF4-FFF2-40B4-BE49-F238E27FC236}">
                      <a16:creationId xmlns:a16="http://schemas.microsoft.com/office/drawing/2014/main" id="{FA6CFA4B-8D31-48EE-8B6A-22EDF0658EC5}"/>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0" name="Google Shape;8315;p53">
                <a:extLst>
                  <a:ext uri="{FF2B5EF4-FFF2-40B4-BE49-F238E27FC236}">
                    <a16:creationId xmlns:a16="http://schemas.microsoft.com/office/drawing/2014/main" id="{64C67896-DBDB-4F3A-B4E9-1B405445CCB2}"/>
                  </a:ext>
                </a:extLst>
              </p:cNvPr>
              <p:cNvGrpSpPr/>
              <p:nvPr/>
            </p:nvGrpSpPr>
            <p:grpSpPr>
              <a:xfrm>
                <a:off x="4201644" y="4081324"/>
                <a:ext cx="37783" cy="32364"/>
                <a:chOff x="4201644" y="4081324"/>
                <a:chExt cx="37783" cy="32364"/>
              </a:xfrm>
              <a:grpFill/>
            </p:grpSpPr>
            <p:sp>
              <p:nvSpPr>
                <p:cNvPr id="152" name="Google Shape;8316;p53">
                  <a:extLst>
                    <a:ext uri="{FF2B5EF4-FFF2-40B4-BE49-F238E27FC236}">
                      <a16:creationId xmlns:a16="http://schemas.microsoft.com/office/drawing/2014/main" id="{54AFC031-AD94-497B-9141-6D2B9B52117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53" name="Google Shape;8317;p53">
                  <a:extLst>
                    <a:ext uri="{FF2B5EF4-FFF2-40B4-BE49-F238E27FC236}">
                      <a16:creationId xmlns:a16="http://schemas.microsoft.com/office/drawing/2014/main" id="{3757FC0F-E11F-49F0-945C-8FC1BAA637D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 name="Google Shape;8318;p53">
                <a:extLst>
                  <a:ext uri="{FF2B5EF4-FFF2-40B4-BE49-F238E27FC236}">
                    <a16:creationId xmlns:a16="http://schemas.microsoft.com/office/drawing/2014/main" id="{2ADEC2A2-705D-459B-8DAA-356B568FDE4A}"/>
                  </a:ext>
                </a:extLst>
              </p:cNvPr>
              <p:cNvGrpSpPr/>
              <p:nvPr/>
            </p:nvGrpSpPr>
            <p:grpSpPr>
              <a:xfrm>
                <a:off x="4284416" y="3887428"/>
                <a:ext cx="37783" cy="32451"/>
                <a:chOff x="4284416" y="3887428"/>
                <a:chExt cx="37783" cy="32451"/>
              </a:xfrm>
              <a:grpFill/>
            </p:grpSpPr>
            <p:sp>
              <p:nvSpPr>
                <p:cNvPr id="150" name="Google Shape;8319;p53">
                  <a:extLst>
                    <a:ext uri="{FF2B5EF4-FFF2-40B4-BE49-F238E27FC236}">
                      <a16:creationId xmlns:a16="http://schemas.microsoft.com/office/drawing/2014/main" id="{F580303D-99BE-4D10-8B71-FC2C36EC6F3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151" name="Google Shape;8320;p53">
                  <a:extLst>
                    <a:ext uri="{FF2B5EF4-FFF2-40B4-BE49-F238E27FC236}">
                      <a16:creationId xmlns:a16="http://schemas.microsoft.com/office/drawing/2014/main" id="{0D3A6D85-8A4C-423E-8FDF-1554BA95FA28}"/>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 name="Google Shape;8321;p53">
                <a:extLst>
                  <a:ext uri="{FF2B5EF4-FFF2-40B4-BE49-F238E27FC236}">
                    <a16:creationId xmlns:a16="http://schemas.microsoft.com/office/drawing/2014/main" id="{5B9B4F5B-E30E-46EA-9DB3-08795F8F8942}"/>
                  </a:ext>
                </a:extLst>
              </p:cNvPr>
              <p:cNvGrpSpPr/>
              <p:nvPr/>
            </p:nvGrpSpPr>
            <p:grpSpPr>
              <a:xfrm>
                <a:off x="4223721" y="3860404"/>
                <a:ext cx="37870" cy="32364"/>
                <a:chOff x="4223721" y="3860404"/>
                <a:chExt cx="37870" cy="32364"/>
              </a:xfrm>
              <a:grpFill/>
            </p:grpSpPr>
            <p:sp>
              <p:nvSpPr>
                <p:cNvPr id="148" name="Google Shape;8322;p53">
                  <a:extLst>
                    <a:ext uri="{FF2B5EF4-FFF2-40B4-BE49-F238E27FC236}">
                      <a16:creationId xmlns:a16="http://schemas.microsoft.com/office/drawing/2014/main" id="{DF27713D-2A59-451A-889A-DF2F7BA4D8C1}"/>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68569" tIns="68569" rIns="68569" bIns="68569" anchor="ctr" anchorCtr="0">
                  <a:noAutofit/>
                </a:bodyPr>
                <a:lstStyle/>
                <a:p>
                  <a:endParaRPr sz="1050"/>
                </a:p>
              </p:txBody>
            </p:sp>
            <p:sp>
              <p:nvSpPr>
                <p:cNvPr id="149" name="Google Shape;8323;p53">
                  <a:extLst>
                    <a:ext uri="{FF2B5EF4-FFF2-40B4-BE49-F238E27FC236}">
                      <a16:creationId xmlns:a16="http://schemas.microsoft.com/office/drawing/2014/main" id="{80D9193E-F046-43DC-952B-598C0E1703E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 name="Google Shape;8324;p53">
                <a:extLst>
                  <a:ext uri="{FF2B5EF4-FFF2-40B4-BE49-F238E27FC236}">
                    <a16:creationId xmlns:a16="http://schemas.microsoft.com/office/drawing/2014/main" id="{01E85FCE-869C-4423-9349-719D22251EC3}"/>
                  </a:ext>
                </a:extLst>
              </p:cNvPr>
              <p:cNvGrpSpPr/>
              <p:nvPr/>
            </p:nvGrpSpPr>
            <p:grpSpPr>
              <a:xfrm>
                <a:off x="4104889" y="3699242"/>
                <a:ext cx="37776" cy="32357"/>
                <a:chOff x="4104889" y="3699242"/>
                <a:chExt cx="37776" cy="32357"/>
              </a:xfrm>
              <a:grpFill/>
            </p:grpSpPr>
            <p:sp>
              <p:nvSpPr>
                <p:cNvPr id="146" name="Google Shape;8325;p53">
                  <a:extLst>
                    <a:ext uri="{FF2B5EF4-FFF2-40B4-BE49-F238E27FC236}">
                      <a16:creationId xmlns:a16="http://schemas.microsoft.com/office/drawing/2014/main" id="{3D5D8FA7-D2F9-4821-B494-A7E7123A198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7" name="Google Shape;8326;p53">
                  <a:extLst>
                    <a:ext uri="{FF2B5EF4-FFF2-40B4-BE49-F238E27FC236}">
                      <a16:creationId xmlns:a16="http://schemas.microsoft.com/office/drawing/2014/main" id="{DE462375-115E-4312-A596-02A9498F3AC8}"/>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 name="Google Shape;8327;p53">
                <a:extLst>
                  <a:ext uri="{FF2B5EF4-FFF2-40B4-BE49-F238E27FC236}">
                    <a16:creationId xmlns:a16="http://schemas.microsoft.com/office/drawing/2014/main" id="{EA153020-C31D-424E-A6E4-96C002B58828}"/>
                  </a:ext>
                </a:extLst>
              </p:cNvPr>
              <p:cNvGrpSpPr/>
              <p:nvPr/>
            </p:nvGrpSpPr>
            <p:grpSpPr>
              <a:xfrm>
                <a:off x="4143608" y="3475121"/>
                <a:ext cx="37878" cy="32420"/>
                <a:chOff x="4143608" y="3475121"/>
                <a:chExt cx="37878" cy="32420"/>
              </a:xfrm>
              <a:grpFill/>
            </p:grpSpPr>
            <p:sp>
              <p:nvSpPr>
                <p:cNvPr id="144" name="Google Shape;8328;p53">
                  <a:extLst>
                    <a:ext uri="{FF2B5EF4-FFF2-40B4-BE49-F238E27FC236}">
                      <a16:creationId xmlns:a16="http://schemas.microsoft.com/office/drawing/2014/main" id="{3317B8FD-4C5A-4F71-8F86-81AF0B27236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68569" tIns="68569" rIns="68569" bIns="68569" anchor="ctr" anchorCtr="0">
                  <a:noAutofit/>
                </a:bodyPr>
                <a:lstStyle/>
                <a:p>
                  <a:endParaRPr sz="1050"/>
                </a:p>
              </p:txBody>
            </p:sp>
            <p:sp>
              <p:nvSpPr>
                <p:cNvPr id="145" name="Google Shape;8329;p53">
                  <a:extLst>
                    <a:ext uri="{FF2B5EF4-FFF2-40B4-BE49-F238E27FC236}">
                      <a16:creationId xmlns:a16="http://schemas.microsoft.com/office/drawing/2014/main" id="{4D8E6D47-6797-4872-B907-9C344D445EFA}"/>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 name="Google Shape;8330;p53">
                <a:extLst>
                  <a:ext uri="{FF2B5EF4-FFF2-40B4-BE49-F238E27FC236}">
                    <a16:creationId xmlns:a16="http://schemas.microsoft.com/office/drawing/2014/main" id="{05D76967-1DEB-4F2B-A6F7-AB11A277FA4B}"/>
                  </a:ext>
                </a:extLst>
              </p:cNvPr>
              <p:cNvGrpSpPr/>
              <p:nvPr/>
            </p:nvGrpSpPr>
            <p:grpSpPr>
              <a:xfrm>
                <a:off x="4217248" y="3570893"/>
                <a:ext cx="37776" cy="32364"/>
                <a:chOff x="4217248" y="3570893"/>
                <a:chExt cx="37776" cy="32364"/>
              </a:xfrm>
              <a:grpFill/>
            </p:grpSpPr>
            <p:sp>
              <p:nvSpPr>
                <p:cNvPr id="142" name="Google Shape;8331;p53">
                  <a:extLst>
                    <a:ext uri="{FF2B5EF4-FFF2-40B4-BE49-F238E27FC236}">
                      <a16:creationId xmlns:a16="http://schemas.microsoft.com/office/drawing/2014/main" id="{86D680A4-DAE4-48F6-85B5-2281CBB32C3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43" name="Google Shape;8332;p53">
                  <a:extLst>
                    <a:ext uri="{FF2B5EF4-FFF2-40B4-BE49-F238E27FC236}">
                      <a16:creationId xmlns:a16="http://schemas.microsoft.com/office/drawing/2014/main" id="{22BB3E13-07F3-421C-A2D8-BFCDE9C97C47}"/>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 name="Google Shape;8333;p53">
                <a:extLst>
                  <a:ext uri="{FF2B5EF4-FFF2-40B4-BE49-F238E27FC236}">
                    <a16:creationId xmlns:a16="http://schemas.microsoft.com/office/drawing/2014/main" id="{6AFCF3DE-0087-4F52-A398-CDF3B6490FBF}"/>
                  </a:ext>
                </a:extLst>
              </p:cNvPr>
              <p:cNvGrpSpPr/>
              <p:nvPr/>
            </p:nvGrpSpPr>
            <p:grpSpPr>
              <a:xfrm>
                <a:off x="4255307" y="3431612"/>
                <a:ext cx="37776" cy="32451"/>
                <a:chOff x="4255307" y="3431612"/>
                <a:chExt cx="37776" cy="32451"/>
              </a:xfrm>
              <a:grpFill/>
            </p:grpSpPr>
            <p:sp>
              <p:nvSpPr>
                <p:cNvPr id="140" name="Google Shape;8334;p53">
                  <a:extLst>
                    <a:ext uri="{FF2B5EF4-FFF2-40B4-BE49-F238E27FC236}">
                      <a16:creationId xmlns:a16="http://schemas.microsoft.com/office/drawing/2014/main" id="{62FC8F5A-3A85-4417-A821-869CCD6132D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1" name="Google Shape;8335;p53">
                  <a:extLst>
                    <a:ext uri="{FF2B5EF4-FFF2-40B4-BE49-F238E27FC236}">
                      <a16:creationId xmlns:a16="http://schemas.microsoft.com/office/drawing/2014/main" id="{DC45F2E0-B97A-4B56-BE30-BD25A0DC86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 name="Google Shape;8336;p53">
                <a:extLst>
                  <a:ext uri="{FF2B5EF4-FFF2-40B4-BE49-F238E27FC236}">
                    <a16:creationId xmlns:a16="http://schemas.microsoft.com/office/drawing/2014/main" id="{B73EAC22-C051-4A93-8673-0093B30D3D0B}"/>
                  </a:ext>
                </a:extLst>
              </p:cNvPr>
              <p:cNvGrpSpPr/>
              <p:nvPr/>
            </p:nvGrpSpPr>
            <p:grpSpPr>
              <a:xfrm>
                <a:off x="3853052" y="3577398"/>
                <a:ext cx="37776" cy="32420"/>
                <a:chOff x="3853052" y="3577398"/>
                <a:chExt cx="37776" cy="32420"/>
              </a:xfrm>
              <a:grpFill/>
            </p:grpSpPr>
            <p:sp>
              <p:nvSpPr>
                <p:cNvPr id="138" name="Google Shape;8337;p53">
                  <a:extLst>
                    <a:ext uri="{FF2B5EF4-FFF2-40B4-BE49-F238E27FC236}">
                      <a16:creationId xmlns:a16="http://schemas.microsoft.com/office/drawing/2014/main" id="{A4D7AA08-0CD9-4BE1-9D66-47394346BED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9" name="Google Shape;8338;p53">
                  <a:extLst>
                    <a:ext uri="{FF2B5EF4-FFF2-40B4-BE49-F238E27FC236}">
                      <a16:creationId xmlns:a16="http://schemas.microsoft.com/office/drawing/2014/main" id="{4566B3C5-B59F-4D83-B22C-130218A22F6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 name="Google Shape;8339;p53">
                <a:extLst>
                  <a:ext uri="{FF2B5EF4-FFF2-40B4-BE49-F238E27FC236}">
                    <a16:creationId xmlns:a16="http://schemas.microsoft.com/office/drawing/2014/main" id="{CE773BB5-BE2D-44F5-850D-DB28CE2F4FCB}"/>
                  </a:ext>
                </a:extLst>
              </p:cNvPr>
              <p:cNvGrpSpPr/>
              <p:nvPr/>
            </p:nvGrpSpPr>
            <p:grpSpPr>
              <a:xfrm>
                <a:off x="4039908" y="3412107"/>
                <a:ext cx="37776" cy="32357"/>
                <a:chOff x="4039908" y="3412107"/>
                <a:chExt cx="37776" cy="32357"/>
              </a:xfrm>
              <a:grpFill/>
            </p:grpSpPr>
            <p:sp>
              <p:nvSpPr>
                <p:cNvPr id="136" name="Google Shape;8340;p53">
                  <a:extLst>
                    <a:ext uri="{FF2B5EF4-FFF2-40B4-BE49-F238E27FC236}">
                      <a16:creationId xmlns:a16="http://schemas.microsoft.com/office/drawing/2014/main" id="{AAE11275-EFE6-4E0B-9DFC-22EB03870BC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7" name="Google Shape;8341;p53">
                  <a:extLst>
                    <a:ext uri="{FF2B5EF4-FFF2-40B4-BE49-F238E27FC236}">
                      <a16:creationId xmlns:a16="http://schemas.microsoft.com/office/drawing/2014/main" id="{5C4556AD-66BA-48D5-95CA-900A70CB5967}"/>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 name="Google Shape;8342;p53">
                <a:extLst>
                  <a:ext uri="{FF2B5EF4-FFF2-40B4-BE49-F238E27FC236}">
                    <a16:creationId xmlns:a16="http://schemas.microsoft.com/office/drawing/2014/main" id="{C73E671F-9D2B-4824-ADDA-80EE4D2B89B0}"/>
                  </a:ext>
                </a:extLst>
              </p:cNvPr>
              <p:cNvGrpSpPr/>
              <p:nvPr/>
            </p:nvGrpSpPr>
            <p:grpSpPr>
              <a:xfrm>
                <a:off x="4017360" y="3342061"/>
                <a:ext cx="37870" cy="32380"/>
                <a:chOff x="4017360" y="3342061"/>
                <a:chExt cx="37870" cy="32380"/>
              </a:xfrm>
              <a:grpFill/>
            </p:grpSpPr>
            <p:sp>
              <p:nvSpPr>
                <p:cNvPr id="134" name="Google Shape;8343;p53">
                  <a:extLst>
                    <a:ext uri="{FF2B5EF4-FFF2-40B4-BE49-F238E27FC236}">
                      <a16:creationId xmlns:a16="http://schemas.microsoft.com/office/drawing/2014/main" id="{591F011A-A67A-49BE-AEA4-275EFE1E961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68569" tIns="68569" rIns="68569" bIns="68569" anchor="ctr" anchorCtr="0">
                  <a:noAutofit/>
                </a:bodyPr>
                <a:lstStyle/>
                <a:p>
                  <a:endParaRPr sz="1050"/>
                </a:p>
              </p:txBody>
            </p:sp>
            <p:sp>
              <p:nvSpPr>
                <p:cNvPr id="135" name="Google Shape;8344;p53">
                  <a:extLst>
                    <a:ext uri="{FF2B5EF4-FFF2-40B4-BE49-F238E27FC236}">
                      <a16:creationId xmlns:a16="http://schemas.microsoft.com/office/drawing/2014/main" id="{57F6429F-E81B-4488-BA64-D9546353BCC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0" name="Google Shape;8345;p53">
                <a:extLst>
                  <a:ext uri="{FF2B5EF4-FFF2-40B4-BE49-F238E27FC236}">
                    <a16:creationId xmlns:a16="http://schemas.microsoft.com/office/drawing/2014/main" id="{44687634-71A2-4877-A170-9AE519F4D115}"/>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68569" tIns="68569" rIns="68569" bIns="68569" anchor="ctr" anchorCtr="0">
                <a:noAutofit/>
              </a:bodyPr>
              <a:lstStyle/>
              <a:p>
                <a:endParaRPr sz="1050"/>
              </a:p>
            </p:txBody>
          </p:sp>
          <p:sp>
            <p:nvSpPr>
              <p:cNvPr id="31" name="Google Shape;8346;p53">
                <a:extLst>
                  <a:ext uri="{FF2B5EF4-FFF2-40B4-BE49-F238E27FC236}">
                    <a16:creationId xmlns:a16="http://schemas.microsoft.com/office/drawing/2014/main" id="{19A1B24A-3282-4F3A-A581-46C9D0E2B1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68569" tIns="68569" rIns="68569" bIns="68569" anchor="ctr" anchorCtr="0">
                <a:noAutofit/>
              </a:bodyPr>
              <a:lstStyle/>
              <a:p>
                <a:endParaRPr sz="1050"/>
              </a:p>
            </p:txBody>
          </p:sp>
          <p:grpSp>
            <p:nvGrpSpPr>
              <p:cNvPr id="32" name="Google Shape;8347;p53">
                <a:extLst>
                  <a:ext uri="{FF2B5EF4-FFF2-40B4-BE49-F238E27FC236}">
                    <a16:creationId xmlns:a16="http://schemas.microsoft.com/office/drawing/2014/main" id="{369B0187-6C35-4F1C-8FD5-527A1433A6E6}"/>
                  </a:ext>
                </a:extLst>
              </p:cNvPr>
              <p:cNvGrpSpPr/>
              <p:nvPr/>
            </p:nvGrpSpPr>
            <p:grpSpPr>
              <a:xfrm>
                <a:off x="3750870" y="3418650"/>
                <a:ext cx="37776" cy="32380"/>
                <a:chOff x="3750870" y="3418650"/>
                <a:chExt cx="37776" cy="32380"/>
              </a:xfrm>
              <a:grpFill/>
            </p:grpSpPr>
            <p:sp>
              <p:nvSpPr>
                <p:cNvPr id="132" name="Google Shape;8348;p53">
                  <a:extLst>
                    <a:ext uri="{FF2B5EF4-FFF2-40B4-BE49-F238E27FC236}">
                      <a16:creationId xmlns:a16="http://schemas.microsoft.com/office/drawing/2014/main" id="{5CAE6D50-A8D3-48C7-9415-8151FE6577E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3" name="Google Shape;8349;p53">
                  <a:extLst>
                    <a:ext uri="{FF2B5EF4-FFF2-40B4-BE49-F238E27FC236}">
                      <a16:creationId xmlns:a16="http://schemas.microsoft.com/office/drawing/2014/main" id="{967113DB-741E-406A-9E29-52AA624CD7C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3" name="Google Shape;8350;p53">
                <a:extLst>
                  <a:ext uri="{FF2B5EF4-FFF2-40B4-BE49-F238E27FC236}">
                    <a16:creationId xmlns:a16="http://schemas.microsoft.com/office/drawing/2014/main" id="{5AAB68B7-8042-494A-BC50-9D92A3D711C7}"/>
                  </a:ext>
                </a:extLst>
              </p:cNvPr>
              <p:cNvGrpSpPr/>
              <p:nvPr/>
            </p:nvGrpSpPr>
            <p:grpSpPr>
              <a:xfrm>
                <a:off x="3632509" y="3274438"/>
                <a:ext cx="37783" cy="32357"/>
                <a:chOff x="3632509" y="3274438"/>
                <a:chExt cx="37783" cy="32357"/>
              </a:xfrm>
              <a:grpFill/>
            </p:grpSpPr>
            <p:sp>
              <p:nvSpPr>
                <p:cNvPr id="130" name="Google Shape;8351;p53">
                  <a:extLst>
                    <a:ext uri="{FF2B5EF4-FFF2-40B4-BE49-F238E27FC236}">
                      <a16:creationId xmlns:a16="http://schemas.microsoft.com/office/drawing/2014/main" id="{975CFC24-EA12-4A25-A8A3-D6BE01519222}"/>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1" name="Google Shape;8352;p53">
                  <a:extLst>
                    <a:ext uri="{FF2B5EF4-FFF2-40B4-BE49-F238E27FC236}">
                      <a16:creationId xmlns:a16="http://schemas.microsoft.com/office/drawing/2014/main" id="{6F378759-B02E-4DF4-8514-ED467136F55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4" name="Google Shape;8353;p53">
                <a:extLst>
                  <a:ext uri="{FF2B5EF4-FFF2-40B4-BE49-F238E27FC236}">
                    <a16:creationId xmlns:a16="http://schemas.microsoft.com/office/drawing/2014/main" id="{9C3A5B5D-78D4-4CCE-8A77-0F128FB91B50}"/>
                  </a:ext>
                </a:extLst>
              </p:cNvPr>
              <p:cNvGrpSpPr/>
              <p:nvPr/>
            </p:nvGrpSpPr>
            <p:grpSpPr>
              <a:xfrm>
                <a:off x="3906424" y="3297561"/>
                <a:ext cx="37776" cy="32451"/>
                <a:chOff x="3906424" y="3297561"/>
                <a:chExt cx="37776" cy="32451"/>
              </a:xfrm>
              <a:grpFill/>
            </p:grpSpPr>
            <p:sp>
              <p:nvSpPr>
                <p:cNvPr id="128" name="Google Shape;8354;p53">
                  <a:extLst>
                    <a:ext uri="{FF2B5EF4-FFF2-40B4-BE49-F238E27FC236}">
                      <a16:creationId xmlns:a16="http://schemas.microsoft.com/office/drawing/2014/main" id="{97C07C34-5E73-4019-8A89-E6F37BD00CF1}"/>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9" name="Google Shape;8355;p53">
                  <a:extLst>
                    <a:ext uri="{FF2B5EF4-FFF2-40B4-BE49-F238E27FC236}">
                      <a16:creationId xmlns:a16="http://schemas.microsoft.com/office/drawing/2014/main" id="{97315073-FB76-498C-9E1B-225797AC5A4F}"/>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5" name="Google Shape;8356;p53">
                <a:extLst>
                  <a:ext uri="{FF2B5EF4-FFF2-40B4-BE49-F238E27FC236}">
                    <a16:creationId xmlns:a16="http://schemas.microsoft.com/office/drawing/2014/main" id="{4B74270C-BE5F-41F3-B411-3D69489650BB}"/>
                  </a:ext>
                </a:extLst>
              </p:cNvPr>
              <p:cNvGrpSpPr/>
              <p:nvPr/>
            </p:nvGrpSpPr>
            <p:grpSpPr>
              <a:xfrm>
                <a:off x="3866084" y="3412107"/>
                <a:ext cx="37776" cy="32357"/>
                <a:chOff x="3866084" y="3412107"/>
                <a:chExt cx="37776" cy="32357"/>
              </a:xfrm>
              <a:grpFill/>
            </p:grpSpPr>
            <p:sp>
              <p:nvSpPr>
                <p:cNvPr id="126" name="Google Shape;8357;p53">
                  <a:extLst>
                    <a:ext uri="{FF2B5EF4-FFF2-40B4-BE49-F238E27FC236}">
                      <a16:creationId xmlns:a16="http://schemas.microsoft.com/office/drawing/2014/main" id="{BA168878-404A-40E9-B296-B0DE44AF3EB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7" name="Google Shape;8358;p53">
                  <a:extLst>
                    <a:ext uri="{FF2B5EF4-FFF2-40B4-BE49-F238E27FC236}">
                      <a16:creationId xmlns:a16="http://schemas.microsoft.com/office/drawing/2014/main" id="{CC5F5452-C066-44FF-B96B-77C0C1C23D3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6" name="Google Shape;8359;p53">
                <a:extLst>
                  <a:ext uri="{FF2B5EF4-FFF2-40B4-BE49-F238E27FC236}">
                    <a16:creationId xmlns:a16="http://schemas.microsoft.com/office/drawing/2014/main" id="{9C1BD7E6-1D8B-49D9-8434-C04CDCEFD647}"/>
                  </a:ext>
                </a:extLst>
              </p:cNvPr>
              <p:cNvGrpSpPr/>
              <p:nvPr/>
            </p:nvGrpSpPr>
            <p:grpSpPr>
              <a:xfrm>
                <a:off x="4023919" y="3766409"/>
                <a:ext cx="37783" cy="32357"/>
                <a:chOff x="4023919" y="3766409"/>
                <a:chExt cx="37783" cy="32357"/>
              </a:xfrm>
              <a:grpFill/>
            </p:grpSpPr>
            <p:sp>
              <p:nvSpPr>
                <p:cNvPr id="124" name="Google Shape;8360;p53">
                  <a:extLst>
                    <a:ext uri="{FF2B5EF4-FFF2-40B4-BE49-F238E27FC236}">
                      <a16:creationId xmlns:a16="http://schemas.microsoft.com/office/drawing/2014/main" id="{489477E5-B9AD-48E4-8DF4-930BC0651A6A}"/>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5" name="Google Shape;8361;p53">
                  <a:extLst>
                    <a:ext uri="{FF2B5EF4-FFF2-40B4-BE49-F238E27FC236}">
                      <a16:creationId xmlns:a16="http://schemas.microsoft.com/office/drawing/2014/main" id="{6CDDA91D-161D-455B-B5FC-E5CB251D314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7" name="Google Shape;8362;p53">
                <a:extLst>
                  <a:ext uri="{FF2B5EF4-FFF2-40B4-BE49-F238E27FC236}">
                    <a16:creationId xmlns:a16="http://schemas.microsoft.com/office/drawing/2014/main" id="{282DE4E8-74FD-4874-957D-F66CC89ADD19}"/>
                  </a:ext>
                </a:extLst>
              </p:cNvPr>
              <p:cNvGrpSpPr/>
              <p:nvPr/>
            </p:nvGrpSpPr>
            <p:grpSpPr>
              <a:xfrm>
                <a:off x="3973882" y="3779449"/>
                <a:ext cx="37776" cy="32357"/>
                <a:chOff x="3973882" y="3779449"/>
                <a:chExt cx="37776" cy="32357"/>
              </a:xfrm>
              <a:grpFill/>
            </p:grpSpPr>
            <p:sp>
              <p:nvSpPr>
                <p:cNvPr id="122" name="Google Shape;8363;p53">
                  <a:extLst>
                    <a:ext uri="{FF2B5EF4-FFF2-40B4-BE49-F238E27FC236}">
                      <a16:creationId xmlns:a16="http://schemas.microsoft.com/office/drawing/2014/main" id="{26584C49-95A2-4075-8C9C-8843D66ACE6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3" name="Google Shape;8364;p53">
                  <a:extLst>
                    <a:ext uri="{FF2B5EF4-FFF2-40B4-BE49-F238E27FC236}">
                      <a16:creationId xmlns:a16="http://schemas.microsoft.com/office/drawing/2014/main" id="{B8719DB5-137C-460E-91C4-EAE301E04F5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8" name="Google Shape;8365;p53">
                <a:extLst>
                  <a:ext uri="{FF2B5EF4-FFF2-40B4-BE49-F238E27FC236}">
                    <a16:creationId xmlns:a16="http://schemas.microsoft.com/office/drawing/2014/main" id="{0ED60080-202F-4AB0-88FD-E0A7DB58CF2B}"/>
                  </a:ext>
                </a:extLst>
              </p:cNvPr>
              <p:cNvGrpSpPr/>
              <p:nvPr/>
            </p:nvGrpSpPr>
            <p:grpSpPr>
              <a:xfrm>
                <a:off x="4073398" y="3838028"/>
                <a:ext cx="37776" cy="32380"/>
                <a:chOff x="4073398" y="3838028"/>
                <a:chExt cx="37776" cy="32380"/>
              </a:xfrm>
              <a:grpFill/>
            </p:grpSpPr>
            <p:sp>
              <p:nvSpPr>
                <p:cNvPr id="120" name="Google Shape;8366;p53">
                  <a:extLst>
                    <a:ext uri="{FF2B5EF4-FFF2-40B4-BE49-F238E27FC236}">
                      <a16:creationId xmlns:a16="http://schemas.microsoft.com/office/drawing/2014/main" id="{7411EAEE-DF3D-44E1-892F-E5A164787EB9}"/>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121" name="Google Shape;8367;p53">
                  <a:extLst>
                    <a:ext uri="{FF2B5EF4-FFF2-40B4-BE49-F238E27FC236}">
                      <a16:creationId xmlns:a16="http://schemas.microsoft.com/office/drawing/2014/main" id="{7EB8E7BA-2041-42BC-A9BC-414F13F3187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9" name="Google Shape;8368;p53">
                <a:extLst>
                  <a:ext uri="{FF2B5EF4-FFF2-40B4-BE49-F238E27FC236}">
                    <a16:creationId xmlns:a16="http://schemas.microsoft.com/office/drawing/2014/main" id="{FDA21A50-6477-4C36-A045-33EDC6DE778D}"/>
                  </a:ext>
                </a:extLst>
              </p:cNvPr>
              <p:cNvGrpSpPr/>
              <p:nvPr/>
            </p:nvGrpSpPr>
            <p:grpSpPr>
              <a:xfrm>
                <a:off x="4342672" y="4144496"/>
                <a:ext cx="37752" cy="32364"/>
                <a:chOff x="4342672" y="4144496"/>
                <a:chExt cx="37752" cy="32364"/>
              </a:xfrm>
              <a:grpFill/>
            </p:grpSpPr>
            <p:sp>
              <p:nvSpPr>
                <p:cNvPr id="118" name="Google Shape;8369;p53">
                  <a:extLst>
                    <a:ext uri="{FF2B5EF4-FFF2-40B4-BE49-F238E27FC236}">
                      <a16:creationId xmlns:a16="http://schemas.microsoft.com/office/drawing/2014/main" id="{ADD5D439-DF1D-4820-82FE-73F7C707B4AF}"/>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68569" tIns="68569" rIns="68569" bIns="68569" anchor="ctr" anchorCtr="0">
                  <a:noAutofit/>
                </a:bodyPr>
                <a:lstStyle/>
                <a:p>
                  <a:endParaRPr sz="1050"/>
                </a:p>
              </p:txBody>
            </p:sp>
            <p:sp>
              <p:nvSpPr>
                <p:cNvPr id="119" name="Google Shape;8370;p53">
                  <a:extLst>
                    <a:ext uri="{FF2B5EF4-FFF2-40B4-BE49-F238E27FC236}">
                      <a16:creationId xmlns:a16="http://schemas.microsoft.com/office/drawing/2014/main" id="{D40A686F-5BC8-47AC-9EC0-3DA0ABE86082}"/>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0" name="Google Shape;8371;p53">
                <a:extLst>
                  <a:ext uri="{FF2B5EF4-FFF2-40B4-BE49-F238E27FC236}">
                    <a16:creationId xmlns:a16="http://schemas.microsoft.com/office/drawing/2014/main" id="{2F715C0E-28E2-49DF-BD31-27DC62781FA1}"/>
                  </a:ext>
                </a:extLst>
              </p:cNvPr>
              <p:cNvGrpSpPr/>
              <p:nvPr/>
            </p:nvGrpSpPr>
            <p:grpSpPr>
              <a:xfrm>
                <a:off x="4406386" y="4056872"/>
                <a:ext cx="37783" cy="32364"/>
                <a:chOff x="4406386" y="4056872"/>
                <a:chExt cx="37783" cy="32364"/>
              </a:xfrm>
              <a:grpFill/>
            </p:grpSpPr>
            <p:sp>
              <p:nvSpPr>
                <p:cNvPr id="116" name="Google Shape;8372;p53">
                  <a:extLst>
                    <a:ext uri="{FF2B5EF4-FFF2-40B4-BE49-F238E27FC236}">
                      <a16:creationId xmlns:a16="http://schemas.microsoft.com/office/drawing/2014/main" id="{6F9274BA-77E6-431A-A318-4F5005E9056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68569" tIns="68569" rIns="68569" bIns="68569" anchor="ctr" anchorCtr="0">
                  <a:noAutofit/>
                </a:bodyPr>
                <a:lstStyle/>
                <a:p>
                  <a:endParaRPr sz="1050"/>
                </a:p>
              </p:txBody>
            </p:sp>
            <p:sp>
              <p:nvSpPr>
                <p:cNvPr id="117" name="Google Shape;8373;p53">
                  <a:extLst>
                    <a:ext uri="{FF2B5EF4-FFF2-40B4-BE49-F238E27FC236}">
                      <a16:creationId xmlns:a16="http://schemas.microsoft.com/office/drawing/2014/main" id="{401A545B-A563-443B-A843-EF38E60F82CE}"/>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1" name="Google Shape;8374;p53">
                <a:extLst>
                  <a:ext uri="{FF2B5EF4-FFF2-40B4-BE49-F238E27FC236}">
                    <a16:creationId xmlns:a16="http://schemas.microsoft.com/office/drawing/2014/main" id="{927C92CA-03E1-4B75-A6A6-91307D285C6D}"/>
                  </a:ext>
                </a:extLst>
              </p:cNvPr>
              <p:cNvGrpSpPr/>
              <p:nvPr/>
            </p:nvGrpSpPr>
            <p:grpSpPr>
              <a:xfrm>
                <a:off x="4284416" y="4245254"/>
                <a:ext cx="37783" cy="32357"/>
                <a:chOff x="4284416" y="4245254"/>
                <a:chExt cx="37783" cy="32357"/>
              </a:xfrm>
              <a:grpFill/>
            </p:grpSpPr>
            <p:sp>
              <p:nvSpPr>
                <p:cNvPr id="114" name="Google Shape;8375;p53">
                  <a:extLst>
                    <a:ext uri="{FF2B5EF4-FFF2-40B4-BE49-F238E27FC236}">
                      <a16:creationId xmlns:a16="http://schemas.microsoft.com/office/drawing/2014/main" id="{980E9D4E-BD90-438D-AEBA-856010F96B80}"/>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15" name="Google Shape;8376;p53">
                  <a:extLst>
                    <a:ext uri="{FF2B5EF4-FFF2-40B4-BE49-F238E27FC236}">
                      <a16:creationId xmlns:a16="http://schemas.microsoft.com/office/drawing/2014/main" id="{6A568713-E7BA-4C8D-9839-654D6E0E6AE2}"/>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2" name="Google Shape;8377;p53">
                <a:extLst>
                  <a:ext uri="{FF2B5EF4-FFF2-40B4-BE49-F238E27FC236}">
                    <a16:creationId xmlns:a16="http://schemas.microsoft.com/office/drawing/2014/main" id="{523B3C0A-1B5C-4DFA-98BE-44D0728D99B2}"/>
                  </a:ext>
                </a:extLst>
              </p:cNvPr>
              <p:cNvGrpSpPr/>
              <p:nvPr/>
            </p:nvGrpSpPr>
            <p:grpSpPr>
              <a:xfrm>
                <a:off x="4219057" y="4331258"/>
                <a:ext cx="37776" cy="32364"/>
                <a:chOff x="4219057" y="4331258"/>
                <a:chExt cx="37776" cy="32364"/>
              </a:xfrm>
              <a:grpFill/>
            </p:grpSpPr>
            <p:sp>
              <p:nvSpPr>
                <p:cNvPr id="112" name="Google Shape;8378;p53">
                  <a:extLst>
                    <a:ext uri="{FF2B5EF4-FFF2-40B4-BE49-F238E27FC236}">
                      <a16:creationId xmlns:a16="http://schemas.microsoft.com/office/drawing/2014/main" id="{BA185FF4-0124-4876-90D5-DD3F08835A8B}"/>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13" name="Google Shape;8379;p53">
                  <a:extLst>
                    <a:ext uri="{FF2B5EF4-FFF2-40B4-BE49-F238E27FC236}">
                      <a16:creationId xmlns:a16="http://schemas.microsoft.com/office/drawing/2014/main" id="{DF14A8F8-F9C3-4C83-BC7C-C2322C7FCA43}"/>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3" name="Google Shape;8380;p53">
                <a:extLst>
                  <a:ext uri="{FF2B5EF4-FFF2-40B4-BE49-F238E27FC236}">
                    <a16:creationId xmlns:a16="http://schemas.microsoft.com/office/drawing/2014/main" id="{E9930646-99C2-4B86-B1F5-7126235FB6C5}"/>
                  </a:ext>
                </a:extLst>
              </p:cNvPr>
              <p:cNvGrpSpPr/>
              <p:nvPr/>
            </p:nvGrpSpPr>
            <p:grpSpPr>
              <a:xfrm>
                <a:off x="4204122" y="4141688"/>
                <a:ext cx="33497" cy="28699"/>
                <a:chOff x="4204122" y="4141688"/>
                <a:chExt cx="33497" cy="28699"/>
              </a:xfrm>
              <a:grpFill/>
            </p:grpSpPr>
            <p:sp>
              <p:nvSpPr>
                <p:cNvPr id="110" name="Google Shape;8381;p53">
                  <a:extLst>
                    <a:ext uri="{FF2B5EF4-FFF2-40B4-BE49-F238E27FC236}">
                      <a16:creationId xmlns:a16="http://schemas.microsoft.com/office/drawing/2014/main" id="{EC595324-BD1E-4ABC-B521-93A08CE38AF0}"/>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111" name="Google Shape;8382;p53">
                  <a:extLst>
                    <a:ext uri="{FF2B5EF4-FFF2-40B4-BE49-F238E27FC236}">
                      <a16:creationId xmlns:a16="http://schemas.microsoft.com/office/drawing/2014/main" id="{4427CD60-0C22-41AC-9456-76200C260342}"/>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4" name="Google Shape;8383;p53">
                <a:extLst>
                  <a:ext uri="{FF2B5EF4-FFF2-40B4-BE49-F238E27FC236}">
                    <a16:creationId xmlns:a16="http://schemas.microsoft.com/office/drawing/2014/main" id="{ED8F3A1F-CF7E-4826-BD11-3E41216147E4}"/>
                  </a:ext>
                </a:extLst>
              </p:cNvPr>
              <p:cNvGrpSpPr/>
              <p:nvPr/>
            </p:nvGrpSpPr>
            <p:grpSpPr>
              <a:xfrm>
                <a:off x="4301546" y="4003869"/>
                <a:ext cx="38916" cy="33324"/>
                <a:chOff x="4301546" y="4003869"/>
                <a:chExt cx="38916" cy="33324"/>
              </a:xfrm>
              <a:grpFill/>
            </p:grpSpPr>
            <p:sp>
              <p:nvSpPr>
                <p:cNvPr id="108" name="Google Shape;8384;p53">
                  <a:extLst>
                    <a:ext uri="{FF2B5EF4-FFF2-40B4-BE49-F238E27FC236}">
                      <a16:creationId xmlns:a16="http://schemas.microsoft.com/office/drawing/2014/main" id="{45823BAA-C822-4516-9854-C0B5FD53B2C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68569" tIns="68569" rIns="68569" bIns="68569" anchor="ctr" anchorCtr="0">
                  <a:noAutofit/>
                </a:bodyPr>
                <a:lstStyle/>
                <a:p>
                  <a:endParaRPr sz="1050"/>
                </a:p>
              </p:txBody>
            </p:sp>
            <p:sp>
              <p:nvSpPr>
                <p:cNvPr id="109" name="Google Shape;8385;p53">
                  <a:extLst>
                    <a:ext uri="{FF2B5EF4-FFF2-40B4-BE49-F238E27FC236}">
                      <a16:creationId xmlns:a16="http://schemas.microsoft.com/office/drawing/2014/main" id="{98515F57-D47E-40F5-8CD2-53B4A45E2D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5" name="Google Shape;8386;p53">
                <a:extLst>
                  <a:ext uri="{FF2B5EF4-FFF2-40B4-BE49-F238E27FC236}">
                    <a16:creationId xmlns:a16="http://schemas.microsoft.com/office/drawing/2014/main" id="{109D57CA-9890-4C47-85DA-E68488603B9F}"/>
                  </a:ext>
                </a:extLst>
              </p:cNvPr>
              <p:cNvGrpSpPr/>
              <p:nvPr/>
            </p:nvGrpSpPr>
            <p:grpSpPr>
              <a:xfrm>
                <a:off x="4210681" y="3924669"/>
                <a:ext cx="36549" cy="31366"/>
                <a:chOff x="4210681" y="3924669"/>
                <a:chExt cx="36549" cy="31366"/>
              </a:xfrm>
              <a:grpFill/>
            </p:grpSpPr>
            <p:sp>
              <p:nvSpPr>
                <p:cNvPr id="106" name="Google Shape;8387;p53">
                  <a:extLst>
                    <a:ext uri="{FF2B5EF4-FFF2-40B4-BE49-F238E27FC236}">
                      <a16:creationId xmlns:a16="http://schemas.microsoft.com/office/drawing/2014/main" id="{1841DDEB-8298-4F67-AE27-2555F44D5F7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68569" tIns="68569" rIns="68569" bIns="68569" anchor="ctr" anchorCtr="0">
                  <a:noAutofit/>
                </a:bodyPr>
                <a:lstStyle/>
                <a:p>
                  <a:endParaRPr sz="1050"/>
                </a:p>
              </p:txBody>
            </p:sp>
            <p:sp>
              <p:nvSpPr>
                <p:cNvPr id="107" name="Google Shape;8388;p53">
                  <a:extLst>
                    <a:ext uri="{FF2B5EF4-FFF2-40B4-BE49-F238E27FC236}">
                      <a16:creationId xmlns:a16="http://schemas.microsoft.com/office/drawing/2014/main" id="{E5545978-83F4-4762-A38F-788768CE4DF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6" name="Google Shape;8389;p53">
                <a:extLst>
                  <a:ext uri="{FF2B5EF4-FFF2-40B4-BE49-F238E27FC236}">
                    <a16:creationId xmlns:a16="http://schemas.microsoft.com/office/drawing/2014/main" id="{0CC2C6E1-4209-458F-97E8-01730F7ED842}"/>
                  </a:ext>
                </a:extLst>
              </p:cNvPr>
              <p:cNvGrpSpPr/>
              <p:nvPr/>
            </p:nvGrpSpPr>
            <p:grpSpPr>
              <a:xfrm>
                <a:off x="3987771" y="3628874"/>
                <a:ext cx="31499" cy="26993"/>
                <a:chOff x="3987771" y="3628874"/>
                <a:chExt cx="31499" cy="26993"/>
              </a:xfrm>
              <a:grpFill/>
            </p:grpSpPr>
            <p:sp>
              <p:nvSpPr>
                <p:cNvPr id="104" name="Google Shape;8390;p53">
                  <a:extLst>
                    <a:ext uri="{FF2B5EF4-FFF2-40B4-BE49-F238E27FC236}">
                      <a16:creationId xmlns:a16="http://schemas.microsoft.com/office/drawing/2014/main" id="{CCEB6714-DA25-46C4-8E04-B18FD4FF76B1}"/>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105" name="Google Shape;8391;p53">
                  <a:extLst>
                    <a:ext uri="{FF2B5EF4-FFF2-40B4-BE49-F238E27FC236}">
                      <a16:creationId xmlns:a16="http://schemas.microsoft.com/office/drawing/2014/main" id="{FE280CCD-7F2D-4F29-A0CC-D1122DFF351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7" name="Google Shape;8392;p53">
                <a:extLst>
                  <a:ext uri="{FF2B5EF4-FFF2-40B4-BE49-F238E27FC236}">
                    <a16:creationId xmlns:a16="http://schemas.microsoft.com/office/drawing/2014/main" id="{9B4607B2-717F-437D-91B0-2B61E96DC3B1}"/>
                  </a:ext>
                </a:extLst>
              </p:cNvPr>
              <p:cNvGrpSpPr/>
              <p:nvPr/>
            </p:nvGrpSpPr>
            <p:grpSpPr>
              <a:xfrm>
                <a:off x="4087382" y="3775674"/>
                <a:ext cx="31405" cy="26898"/>
                <a:chOff x="4087382" y="3775674"/>
                <a:chExt cx="31405" cy="26898"/>
              </a:xfrm>
              <a:grpFill/>
            </p:grpSpPr>
            <p:sp>
              <p:nvSpPr>
                <p:cNvPr id="102" name="Google Shape;8393;p53">
                  <a:extLst>
                    <a:ext uri="{FF2B5EF4-FFF2-40B4-BE49-F238E27FC236}">
                      <a16:creationId xmlns:a16="http://schemas.microsoft.com/office/drawing/2014/main" id="{40215708-6F59-41BC-86B4-8CCA53C28AD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103" name="Google Shape;8394;p53">
                  <a:extLst>
                    <a:ext uri="{FF2B5EF4-FFF2-40B4-BE49-F238E27FC236}">
                      <a16:creationId xmlns:a16="http://schemas.microsoft.com/office/drawing/2014/main" id="{5D15E47F-2131-4232-81BA-110F97F797A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8" name="Google Shape;8395;p53">
                <a:extLst>
                  <a:ext uri="{FF2B5EF4-FFF2-40B4-BE49-F238E27FC236}">
                    <a16:creationId xmlns:a16="http://schemas.microsoft.com/office/drawing/2014/main" id="{954047D6-3AF9-4907-90C8-A53280903AC7}"/>
                  </a:ext>
                </a:extLst>
              </p:cNvPr>
              <p:cNvGrpSpPr/>
              <p:nvPr/>
            </p:nvGrpSpPr>
            <p:grpSpPr>
              <a:xfrm>
                <a:off x="4118873" y="3856637"/>
                <a:ext cx="31405" cy="26906"/>
                <a:chOff x="4118873" y="3856637"/>
                <a:chExt cx="31405" cy="26906"/>
              </a:xfrm>
              <a:grpFill/>
            </p:grpSpPr>
            <p:sp>
              <p:nvSpPr>
                <p:cNvPr id="100" name="Google Shape;8396;p53">
                  <a:extLst>
                    <a:ext uri="{FF2B5EF4-FFF2-40B4-BE49-F238E27FC236}">
                      <a16:creationId xmlns:a16="http://schemas.microsoft.com/office/drawing/2014/main" id="{AF24F58F-FC27-4065-A35A-9D18160875B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101" name="Google Shape;8397;p53">
                  <a:extLst>
                    <a:ext uri="{FF2B5EF4-FFF2-40B4-BE49-F238E27FC236}">
                      <a16:creationId xmlns:a16="http://schemas.microsoft.com/office/drawing/2014/main" id="{AA53AF06-CF86-474F-BAE3-AE6B460B9E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9" name="Google Shape;8398;p53">
                <a:extLst>
                  <a:ext uri="{FF2B5EF4-FFF2-40B4-BE49-F238E27FC236}">
                    <a16:creationId xmlns:a16="http://schemas.microsoft.com/office/drawing/2014/main" id="{8DA93020-91B9-4AF1-B6C8-8388A23A4C9D}"/>
                  </a:ext>
                </a:extLst>
              </p:cNvPr>
              <p:cNvGrpSpPr/>
              <p:nvPr/>
            </p:nvGrpSpPr>
            <p:grpSpPr>
              <a:xfrm>
                <a:off x="4168541" y="3639523"/>
                <a:ext cx="31499" cy="26906"/>
                <a:chOff x="4168541" y="3639523"/>
                <a:chExt cx="31499" cy="26906"/>
              </a:xfrm>
              <a:grpFill/>
            </p:grpSpPr>
            <p:sp>
              <p:nvSpPr>
                <p:cNvPr id="98" name="Google Shape;8399;p53">
                  <a:extLst>
                    <a:ext uri="{FF2B5EF4-FFF2-40B4-BE49-F238E27FC236}">
                      <a16:creationId xmlns:a16="http://schemas.microsoft.com/office/drawing/2014/main" id="{81CCDF35-D415-4046-9446-E7430BF3A7B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99" name="Google Shape;8400;p53">
                  <a:extLst>
                    <a:ext uri="{FF2B5EF4-FFF2-40B4-BE49-F238E27FC236}">
                      <a16:creationId xmlns:a16="http://schemas.microsoft.com/office/drawing/2014/main" id="{E9163D5C-EEC9-4681-A709-D3A6E06784D1}"/>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0" name="Google Shape;8401;p53">
                <a:extLst>
                  <a:ext uri="{FF2B5EF4-FFF2-40B4-BE49-F238E27FC236}">
                    <a16:creationId xmlns:a16="http://schemas.microsoft.com/office/drawing/2014/main" id="{7D1E6532-846D-42B1-864F-B59F44C3E477}"/>
                  </a:ext>
                </a:extLst>
              </p:cNvPr>
              <p:cNvGrpSpPr/>
              <p:nvPr/>
            </p:nvGrpSpPr>
            <p:grpSpPr>
              <a:xfrm>
                <a:off x="3965789" y="3393545"/>
                <a:ext cx="31405" cy="26945"/>
                <a:chOff x="3965789" y="3393545"/>
                <a:chExt cx="31405" cy="26945"/>
              </a:xfrm>
              <a:grpFill/>
            </p:grpSpPr>
            <p:sp>
              <p:nvSpPr>
                <p:cNvPr id="96" name="Google Shape;8402;p53">
                  <a:extLst>
                    <a:ext uri="{FF2B5EF4-FFF2-40B4-BE49-F238E27FC236}">
                      <a16:creationId xmlns:a16="http://schemas.microsoft.com/office/drawing/2014/main" id="{83BFFD2B-CD27-46E3-8787-530CA148849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97" name="Google Shape;8403;p53">
                  <a:extLst>
                    <a:ext uri="{FF2B5EF4-FFF2-40B4-BE49-F238E27FC236}">
                      <a16:creationId xmlns:a16="http://schemas.microsoft.com/office/drawing/2014/main" id="{65E84AF0-7332-48D7-A231-CC7117AB9B5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1" name="Google Shape;8404;p53">
                <a:extLst>
                  <a:ext uri="{FF2B5EF4-FFF2-40B4-BE49-F238E27FC236}">
                    <a16:creationId xmlns:a16="http://schemas.microsoft.com/office/drawing/2014/main" id="{6EACBE13-C2C2-4595-83B5-AE26915A2738}"/>
                  </a:ext>
                </a:extLst>
              </p:cNvPr>
              <p:cNvGrpSpPr/>
              <p:nvPr/>
            </p:nvGrpSpPr>
            <p:grpSpPr>
              <a:xfrm>
                <a:off x="3925166" y="3491008"/>
                <a:ext cx="31405" cy="27001"/>
                <a:chOff x="3925166" y="3491008"/>
                <a:chExt cx="31405" cy="27001"/>
              </a:xfrm>
              <a:grpFill/>
            </p:grpSpPr>
            <p:sp>
              <p:nvSpPr>
                <p:cNvPr id="94" name="Google Shape;8405;p53">
                  <a:extLst>
                    <a:ext uri="{FF2B5EF4-FFF2-40B4-BE49-F238E27FC236}">
                      <a16:creationId xmlns:a16="http://schemas.microsoft.com/office/drawing/2014/main" id="{5033E9E6-9274-4453-82C8-DDB1DD79296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95" name="Google Shape;8406;p53">
                  <a:extLst>
                    <a:ext uri="{FF2B5EF4-FFF2-40B4-BE49-F238E27FC236}">
                      <a16:creationId xmlns:a16="http://schemas.microsoft.com/office/drawing/2014/main" id="{9B3C42D2-9DA1-485E-AE05-5098B182B213}"/>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2" name="Google Shape;8407;p53">
                <a:extLst>
                  <a:ext uri="{FF2B5EF4-FFF2-40B4-BE49-F238E27FC236}">
                    <a16:creationId xmlns:a16="http://schemas.microsoft.com/office/drawing/2014/main" id="{01C9C056-0A60-44BE-BA3E-CD08574AAE04}"/>
                  </a:ext>
                </a:extLst>
              </p:cNvPr>
              <p:cNvGrpSpPr/>
              <p:nvPr/>
            </p:nvGrpSpPr>
            <p:grpSpPr>
              <a:xfrm>
                <a:off x="3682845" y="3340976"/>
                <a:ext cx="31397" cy="26898"/>
                <a:chOff x="3682845" y="3340976"/>
                <a:chExt cx="31397" cy="26898"/>
              </a:xfrm>
              <a:grpFill/>
            </p:grpSpPr>
            <p:sp>
              <p:nvSpPr>
                <p:cNvPr id="92" name="Google Shape;8408;p53">
                  <a:extLst>
                    <a:ext uri="{FF2B5EF4-FFF2-40B4-BE49-F238E27FC236}">
                      <a16:creationId xmlns:a16="http://schemas.microsoft.com/office/drawing/2014/main" id="{6EF28373-6AA5-495F-9846-7885A751AD4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93" name="Google Shape;8409;p53">
                  <a:extLst>
                    <a:ext uri="{FF2B5EF4-FFF2-40B4-BE49-F238E27FC236}">
                      <a16:creationId xmlns:a16="http://schemas.microsoft.com/office/drawing/2014/main" id="{9A228004-E658-4E93-BE04-1BB37800A255}"/>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3" name="Google Shape;8410;p53">
                <a:extLst>
                  <a:ext uri="{FF2B5EF4-FFF2-40B4-BE49-F238E27FC236}">
                    <a16:creationId xmlns:a16="http://schemas.microsoft.com/office/drawing/2014/main" id="{3DEEEAFB-0DAF-4162-976E-CCF03D39F6F5}"/>
                  </a:ext>
                </a:extLst>
              </p:cNvPr>
              <p:cNvGrpSpPr/>
              <p:nvPr/>
            </p:nvGrpSpPr>
            <p:grpSpPr>
              <a:xfrm>
                <a:off x="3795393" y="3353725"/>
                <a:ext cx="31499" cy="26993"/>
                <a:chOff x="3795393" y="3353725"/>
                <a:chExt cx="31499" cy="26993"/>
              </a:xfrm>
              <a:grpFill/>
            </p:grpSpPr>
            <p:sp>
              <p:nvSpPr>
                <p:cNvPr id="90" name="Google Shape;8411;p53">
                  <a:extLst>
                    <a:ext uri="{FF2B5EF4-FFF2-40B4-BE49-F238E27FC236}">
                      <a16:creationId xmlns:a16="http://schemas.microsoft.com/office/drawing/2014/main" id="{C85F4312-B888-4F7F-8F84-C3CF7EF08AF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91" name="Google Shape;8412;p53">
                  <a:extLst>
                    <a:ext uri="{FF2B5EF4-FFF2-40B4-BE49-F238E27FC236}">
                      <a16:creationId xmlns:a16="http://schemas.microsoft.com/office/drawing/2014/main" id="{A1CC9918-9486-433F-AC76-03D6636CBD7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4" name="Google Shape;8413;p53">
                <a:extLst>
                  <a:ext uri="{FF2B5EF4-FFF2-40B4-BE49-F238E27FC236}">
                    <a16:creationId xmlns:a16="http://schemas.microsoft.com/office/drawing/2014/main" id="{98777236-7760-4525-884A-EB223B9B3C3E}"/>
                  </a:ext>
                </a:extLst>
              </p:cNvPr>
              <p:cNvGrpSpPr/>
              <p:nvPr/>
            </p:nvGrpSpPr>
            <p:grpSpPr>
              <a:xfrm>
                <a:off x="4176909" y="4363221"/>
                <a:ext cx="38924" cy="33316"/>
                <a:chOff x="4176909" y="4363221"/>
                <a:chExt cx="38924" cy="33316"/>
              </a:xfrm>
              <a:grpFill/>
            </p:grpSpPr>
            <p:sp>
              <p:nvSpPr>
                <p:cNvPr id="88" name="Google Shape;8414;p53">
                  <a:extLst>
                    <a:ext uri="{FF2B5EF4-FFF2-40B4-BE49-F238E27FC236}">
                      <a16:creationId xmlns:a16="http://schemas.microsoft.com/office/drawing/2014/main" id="{41683716-2B72-456B-9452-2CDA64220F5C}"/>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68569" tIns="68569" rIns="68569" bIns="68569" anchor="ctr" anchorCtr="0">
                  <a:noAutofit/>
                </a:bodyPr>
                <a:lstStyle/>
                <a:p>
                  <a:endParaRPr sz="1050"/>
                </a:p>
              </p:txBody>
            </p:sp>
            <p:sp>
              <p:nvSpPr>
                <p:cNvPr id="89" name="Google Shape;8415;p53">
                  <a:extLst>
                    <a:ext uri="{FF2B5EF4-FFF2-40B4-BE49-F238E27FC236}">
                      <a16:creationId xmlns:a16="http://schemas.microsoft.com/office/drawing/2014/main" id="{5E60D104-02E5-4F2A-8354-9AEBA227E86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5" name="Google Shape;8416;p53">
                <a:extLst>
                  <a:ext uri="{FF2B5EF4-FFF2-40B4-BE49-F238E27FC236}">
                    <a16:creationId xmlns:a16="http://schemas.microsoft.com/office/drawing/2014/main" id="{DC3F5B13-A3BA-4E12-9155-6782696803B6}"/>
                  </a:ext>
                </a:extLst>
              </p:cNvPr>
              <p:cNvGrpSpPr/>
              <p:nvPr/>
            </p:nvGrpSpPr>
            <p:grpSpPr>
              <a:xfrm>
                <a:off x="4226191" y="4007660"/>
                <a:ext cx="33560" cy="28770"/>
                <a:chOff x="4226191" y="4007660"/>
                <a:chExt cx="33560" cy="28770"/>
              </a:xfrm>
              <a:grpFill/>
            </p:grpSpPr>
            <p:sp>
              <p:nvSpPr>
                <p:cNvPr id="86" name="Google Shape;8417;p53">
                  <a:extLst>
                    <a:ext uri="{FF2B5EF4-FFF2-40B4-BE49-F238E27FC236}">
                      <a16:creationId xmlns:a16="http://schemas.microsoft.com/office/drawing/2014/main" id="{17D78631-2AF1-407E-8DD2-DDD36A8699F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87" name="Google Shape;8418;p53">
                  <a:extLst>
                    <a:ext uri="{FF2B5EF4-FFF2-40B4-BE49-F238E27FC236}">
                      <a16:creationId xmlns:a16="http://schemas.microsoft.com/office/drawing/2014/main" id="{4A1E1AE4-0A9B-4A2C-90E2-5C1C8F8C504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6" name="Google Shape;8419;p53">
                <a:extLst>
                  <a:ext uri="{FF2B5EF4-FFF2-40B4-BE49-F238E27FC236}">
                    <a16:creationId xmlns:a16="http://schemas.microsoft.com/office/drawing/2014/main" id="{311C4886-32C5-45D5-B201-0D8F5466A1D3}"/>
                  </a:ext>
                </a:extLst>
              </p:cNvPr>
              <p:cNvGrpSpPr/>
              <p:nvPr/>
            </p:nvGrpSpPr>
            <p:grpSpPr>
              <a:xfrm>
                <a:off x="3597785" y="3377045"/>
                <a:ext cx="33591" cy="28699"/>
                <a:chOff x="3597785" y="3377045"/>
                <a:chExt cx="33591" cy="28699"/>
              </a:xfrm>
              <a:grpFill/>
            </p:grpSpPr>
            <p:sp>
              <p:nvSpPr>
                <p:cNvPr id="84" name="Google Shape;8420;p53">
                  <a:extLst>
                    <a:ext uri="{FF2B5EF4-FFF2-40B4-BE49-F238E27FC236}">
                      <a16:creationId xmlns:a16="http://schemas.microsoft.com/office/drawing/2014/main" id="{90432119-B5A4-4EB3-95E0-E4AA62BB2861}"/>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68569" tIns="68569" rIns="68569" bIns="68569" anchor="ctr" anchorCtr="0">
                  <a:noAutofit/>
                </a:bodyPr>
                <a:lstStyle/>
                <a:p>
                  <a:endParaRPr sz="1050"/>
                </a:p>
              </p:txBody>
            </p:sp>
            <p:sp>
              <p:nvSpPr>
                <p:cNvPr id="85" name="Google Shape;8421;p53">
                  <a:extLst>
                    <a:ext uri="{FF2B5EF4-FFF2-40B4-BE49-F238E27FC236}">
                      <a16:creationId xmlns:a16="http://schemas.microsoft.com/office/drawing/2014/main" id="{13DCB27F-E5AF-4130-B505-3586F0D3C94A}"/>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7" name="Google Shape;8422;p53">
                <a:extLst>
                  <a:ext uri="{FF2B5EF4-FFF2-40B4-BE49-F238E27FC236}">
                    <a16:creationId xmlns:a16="http://schemas.microsoft.com/office/drawing/2014/main" id="{46F8B0DD-BE4F-494F-B5BA-5CE7BAB6E1E8}"/>
                  </a:ext>
                </a:extLst>
              </p:cNvPr>
              <p:cNvGrpSpPr/>
              <p:nvPr/>
            </p:nvGrpSpPr>
            <p:grpSpPr>
              <a:xfrm>
                <a:off x="3887870" y="3669796"/>
                <a:ext cx="33591" cy="28692"/>
                <a:chOff x="3887870" y="3669796"/>
                <a:chExt cx="33591" cy="28692"/>
              </a:xfrm>
              <a:grpFill/>
            </p:grpSpPr>
            <p:sp>
              <p:nvSpPr>
                <p:cNvPr id="82" name="Google Shape;8423;p53">
                  <a:extLst>
                    <a:ext uri="{FF2B5EF4-FFF2-40B4-BE49-F238E27FC236}">
                      <a16:creationId xmlns:a16="http://schemas.microsoft.com/office/drawing/2014/main" id="{87747FF0-EB40-4035-B943-5FE3ABB559E4}"/>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68569" tIns="68569" rIns="68569" bIns="68569" anchor="ctr" anchorCtr="0">
                  <a:noAutofit/>
                </a:bodyPr>
                <a:lstStyle/>
                <a:p>
                  <a:endParaRPr sz="1050"/>
                </a:p>
              </p:txBody>
            </p:sp>
            <p:sp>
              <p:nvSpPr>
                <p:cNvPr id="83" name="Google Shape;8424;p53">
                  <a:extLst>
                    <a:ext uri="{FF2B5EF4-FFF2-40B4-BE49-F238E27FC236}">
                      <a16:creationId xmlns:a16="http://schemas.microsoft.com/office/drawing/2014/main" id="{5EE9A2DE-F227-499D-8BF1-AE9EF3E58484}"/>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8" name="Google Shape;8425;p53">
                <a:extLst>
                  <a:ext uri="{FF2B5EF4-FFF2-40B4-BE49-F238E27FC236}">
                    <a16:creationId xmlns:a16="http://schemas.microsoft.com/office/drawing/2014/main" id="{9DF27DC4-1A80-44C4-81E7-F64543C132BD}"/>
                  </a:ext>
                </a:extLst>
              </p:cNvPr>
              <p:cNvGrpSpPr/>
              <p:nvPr/>
            </p:nvGrpSpPr>
            <p:grpSpPr>
              <a:xfrm>
                <a:off x="3818320" y="3481625"/>
                <a:ext cx="33497" cy="28770"/>
                <a:chOff x="3818320" y="3481625"/>
                <a:chExt cx="33497" cy="28770"/>
              </a:xfrm>
              <a:grpFill/>
            </p:grpSpPr>
            <p:sp>
              <p:nvSpPr>
                <p:cNvPr id="80" name="Google Shape;8426;p53">
                  <a:extLst>
                    <a:ext uri="{FF2B5EF4-FFF2-40B4-BE49-F238E27FC236}">
                      <a16:creationId xmlns:a16="http://schemas.microsoft.com/office/drawing/2014/main" id="{7705595B-6FFF-450D-9DEC-2FDE82B0AA7F}"/>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68569" tIns="68569" rIns="68569" bIns="68569" anchor="ctr" anchorCtr="0">
                  <a:noAutofit/>
                </a:bodyPr>
                <a:lstStyle/>
                <a:p>
                  <a:endParaRPr sz="1050"/>
                </a:p>
              </p:txBody>
            </p:sp>
            <p:sp>
              <p:nvSpPr>
                <p:cNvPr id="81" name="Google Shape;8427;p53">
                  <a:extLst>
                    <a:ext uri="{FF2B5EF4-FFF2-40B4-BE49-F238E27FC236}">
                      <a16:creationId xmlns:a16="http://schemas.microsoft.com/office/drawing/2014/main" id="{3260FC07-E1A6-46CD-AA4D-F4C71D2177A6}"/>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9" name="Google Shape;8428;p53">
                <a:extLst>
                  <a:ext uri="{FF2B5EF4-FFF2-40B4-BE49-F238E27FC236}">
                    <a16:creationId xmlns:a16="http://schemas.microsoft.com/office/drawing/2014/main" id="{F07B46E0-1F9B-440E-9C33-EE2843628A76}"/>
                  </a:ext>
                </a:extLst>
              </p:cNvPr>
              <p:cNvGrpSpPr/>
              <p:nvPr/>
            </p:nvGrpSpPr>
            <p:grpSpPr>
              <a:xfrm>
                <a:off x="4278139" y="4120948"/>
                <a:ext cx="37492" cy="32129"/>
                <a:chOff x="4278139" y="4120948"/>
                <a:chExt cx="37492" cy="32129"/>
              </a:xfrm>
              <a:grpFill/>
            </p:grpSpPr>
            <p:sp>
              <p:nvSpPr>
                <p:cNvPr id="78" name="Google Shape;8429;p53">
                  <a:extLst>
                    <a:ext uri="{FF2B5EF4-FFF2-40B4-BE49-F238E27FC236}">
                      <a16:creationId xmlns:a16="http://schemas.microsoft.com/office/drawing/2014/main" id="{E49D6E66-3D86-4FF3-82DF-ABEFE43E953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68569" tIns="68569" rIns="68569" bIns="68569" anchor="ctr" anchorCtr="0">
                  <a:noAutofit/>
                </a:bodyPr>
                <a:lstStyle/>
                <a:p>
                  <a:endParaRPr sz="1050"/>
                </a:p>
              </p:txBody>
            </p:sp>
            <p:sp>
              <p:nvSpPr>
                <p:cNvPr id="79" name="Google Shape;8430;p53">
                  <a:extLst>
                    <a:ext uri="{FF2B5EF4-FFF2-40B4-BE49-F238E27FC236}">
                      <a16:creationId xmlns:a16="http://schemas.microsoft.com/office/drawing/2014/main" id="{9A6FF4A3-D959-4EE8-8404-54FE17F815F1}"/>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0" name="Google Shape;8431;p53">
                <a:extLst>
                  <a:ext uri="{FF2B5EF4-FFF2-40B4-BE49-F238E27FC236}">
                    <a16:creationId xmlns:a16="http://schemas.microsoft.com/office/drawing/2014/main" id="{75D271B8-C643-4568-8366-5792B1FADEFE}"/>
                  </a:ext>
                </a:extLst>
              </p:cNvPr>
              <p:cNvGrpSpPr/>
              <p:nvPr/>
            </p:nvGrpSpPr>
            <p:grpSpPr>
              <a:xfrm>
                <a:off x="4419898" y="3977388"/>
                <a:ext cx="33497" cy="28692"/>
                <a:chOff x="4419898" y="3977388"/>
                <a:chExt cx="33497" cy="28692"/>
              </a:xfrm>
              <a:grpFill/>
            </p:grpSpPr>
            <p:sp>
              <p:nvSpPr>
                <p:cNvPr id="76" name="Google Shape;8432;p53">
                  <a:extLst>
                    <a:ext uri="{FF2B5EF4-FFF2-40B4-BE49-F238E27FC236}">
                      <a16:creationId xmlns:a16="http://schemas.microsoft.com/office/drawing/2014/main" id="{0713FA1D-1BF7-4D8D-AC48-5C194091EC8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77" name="Google Shape;8433;p53">
                  <a:extLst>
                    <a:ext uri="{FF2B5EF4-FFF2-40B4-BE49-F238E27FC236}">
                      <a16:creationId xmlns:a16="http://schemas.microsoft.com/office/drawing/2014/main" id="{45E94C42-6F57-455A-91DD-87266A20806A}"/>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1" name="Google Shape;8434;p53">
                <a:extLst>
                  <a:ext uri="{FF2B5EF4-FFF2-40B4-BE49-F238E27FC236}">
                    <a16:creationId xmlns:a16="http://schemas.microsoft.com/office/drawing/2014/main" id="{B503E222-BC87-44F6-B3E0-6CCADD88BEFC}"/>
                  </a:ext>
                </a:extLst>
              </p:cNvPr>
              <p:cNvGrpSpPr/>
              <p:nvPr/>
            </p:nvGrpSpPr>
            <p:grpSpPr>
              <a:xfrm>
                <a:off x="4158930" y="4034684"/>
                <a:ext cx="33497" cy="28762"/>
                <a:chOff x="4158930" y="4034684"/>
                <a:chExt cx="33497" cy="28762"/>
              </a:xfrm>
              <a:grpFill/>
            </p:grpSpPr>
            <p:sp>
              <p:nvSpPr>
                <p:cNvPr id="74" name="Google Shape;8435;p53">
                  <a:extLst>
                    <a:ext uri="{FF2B5EF4-FFF2-40B4-BE49-F238E27FC236}">
                      <a16:creationId xmlns:a16="http://schemas.microsoft.com/office/drawing/2014/main" id="{7DA2CCE6-A5E2-4FF2-A42D-3B25816B1F95}"/>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5" name="Google Shape;8436;p53">
                  <a:extLst>
                    <a:ext uri="{FF2B5EF4-FFF2-40B4-BE49-F238E27FC236}">
                      <a16:creationId xmlns:a16="http://schemas.microsoft.com/office/drawing/2014/main" id="{5FC7F5FB-FA49-4417-8210-D93AAD0B3422}"/>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2" name="Google Shape;8437;p53">
                <a:extLst>
                  <a:ext uri="{FF2B5EF4-FFF2-40B4-BE49-F238E27FC236}">
                    <a16:creationId xmlns:a16="http://schemas.microsoft.com/office/drawing/2014/main" id="{EA73173D-7F28-4642-B7BC-A49D45726944}"/>
                  </a:ext>
                </a:extLst>
              </p:cNvPr>
              <p:cNvGrpSpPr/>
              <p:nvPr/>
            </p:nvGrpSpPr>
            <p:grpSpPr>
              <a:xfrm>
                <a:off x="4134949" y="3957049"/>
                <a:ext cx="33497" cy="28770"/>
                <a:chOff x="4134949" y="3957049"/>
                <a:chExt cx="33497" cy="28770"/>
              </a:xfrm>
              <a:grpFill/>
            </p:grpSpPr>
            <p:sp>
              <p:nvSpPr>
                <p:cNvPr id="72" name="Google Shape;8438;p53">
                  <a:extLst>
                    <a:ext uri="{FF2B5EF4-FFF2-40B4-BE49-F238E27FC236}">
                      <a16:creationId xmlns:a16="http://schemas.microsoft.com/office/drawing/2014/main" id="{D567BDDA-1177-482E-9DDB-BBB4F4EA4E9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3" name="Google Shape;8439;p53">
                  <a:extLst>
                    <a:ext uri="{FF2B5EF4-FFF2-40B4-BE49-F238E27FC236}">
                      <a16:creationId xmlns:a16="http://schemas.microsoft.com/office/drawing/2014/main" id="{22DDDA58-9AB1-4C76-A291-692296EAA8C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 name="Google Shape;8440;p53">
                <a:extLst>
                  <a:ext uri="{FF2B5EF4-FFF2-40B4-BE49-F238E27FC236}">
                    <a16:creationId xmlns:a16="http://schemas.microsoft.com/office/drawing/2014/main" id="{3117F5C6-4E11-45E0-92B1-D59C25E50061}"/>
                  </a:ext>
                </a:extLst>
              </p:cNvPr>
              <p:cNvGrpSpPr/>
              <p:nvPr/>
            </p:nvGrpSpPr>
            <p:grpSpPr>
              <a:xfrm>
                <a:off x="4193653" y="4184403"/>
                <a:ext cx="43580" cy="37264"/>
                <a:chOff x="4193653" y="4184403"/>
                <a:chExt cx="43580" cy="37264"/>
              </a:xfrm>
              <a:grpFill/>
            </p:grpSpPr>
            <p:sp>
              <p:nvSpPr>
                <p:cNvPr id="70" name="Google Shape;8441;p53">
                  <a:extLst>
                    <a:ext uri="{FF2B5EF4-FFF2-40B4-BE49-F238E27FC236}">
                      <a16:creationId xmlns:a16="http://schemas.microsoft.com/office/drawing/2014/main" id="{600E928D-976D-4F85-B13B-EBC5334AFE1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71" name="Google Shape;8442;p53">
                  <a:extLst>
                    <a:ext uri="{FF2B5EF4-FFF2-40B4-BE49-F238E27FC236}">
                      <a16:creationId xmlns:a16="http://schemas.microsoft.com/office/drawing/2014/main" id="{7E2DF6DD-D0FC-4CC3-8612-34217E02576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 name="Google Shape;8443;p53">
                <a:extLst>
                  <a:ext uri="{FF2B5EF4-FFF2-40B4-BE49-F238E27FC236}">
                    <a16:creationId xmlns:a16="http://schemas.microsoft.com/office/drawing/2014/main" id="{5E7FF73A-7EF4-404C-9210-0CEE3F36BC3F}"/>
                  </a:ext>
                </a:extLst>
              </p:cNvPr>
              <p:cNvGrpSpPr/>
              <p:nvPr/>
            </p:nvGrpSpPr>
            <p:grpSpPr>
              <a:xfrm>
                <a:off x="4343600" y="3943844"/>
                <a:ext cx="43580" cy="37312"/>
                <a:chOff x="4343600" y="3943844"/>
                <a:chExt cx="43580" cy="37312"/>
              </a:xfrm>
              <a:grpFill/>
            </p:grpSpPr>
            <p:sp>
              <p:nvSpPr>
                <p:cNvPr id="68" name="Google Shape;8444;p53">
                  <a:extLst>
                    <a:ext uri="{FF2B5EF4-FFF2-40B4-BE49-F238E27FC236}">
                      <a16:creationId xmlns:a16="http://schemas.microsoft.com/office/drawing/2014/main" id="{710EBA25-234E-4604-880B-BACCBFB8024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69" name="Google Shape;8445;p53">
                  <a:extLst>
                    <a:ext uri="{FF2B5EF4-FFF2-40B4-BE49-F238E27FC236}">
                      <a16:creationId xmlns:a16="http://schemas.microsoft.com/office/drawing/2014/main" id="{81BBA0D8-4578-4790-9C7F-9A01472E9A0E}"/>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5" name="Google Shape;8446;p53">
                <a:extLst>
                  <a:ext uri="{FF2B5EF4-FFF2-40B4-BE49-F238E27FC236}">
                    <a16:creationId xmlns:a16="http://schemas.microsoft.com/office/drawing/2014/main" id="{F8696868-5765-40A2-A8F0-07DF6A254580}"/>
                  </a:ext>
                </a:extLst>
              </p:cNvPr>
              <p:cNvGrpSpPr/>
              <p:nvPr/>
            </p:nvGrpSpPr>
            <p:grpSpPr>
              <a:xfrm>
                <a:off x="4172339" y="3381693"/>
                <a:ext cx="31499" cy="27001"/>
                <a:chOff x="4172339" y="3381693"/>
                <a:chExt cx="31499" cy="27001"/>
              </a:xfrm>
              <a:grpFill/>
            </p:grpSpPr>
            <p:sp>
              <p:nvSpPr>
                <p:cNvPr id="66" name="Google Shape;8447;p53">
                  <a:extLst>
                    <a:ext uri="{FF2B5EF4-FFF2-40B4-BE49-F238E27FC236}">
                      <a16:creationId xmlns:a16="http://schemas.microsoft.com/office/drawing/2014/main" id="{F90354C7-10A0-4186-B70F-486FB4F110B6}"/>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67" name="Google Shape;8448;p53">
                  <a:extLst>
                    <a:ext uri="{FF2B5EF4-FFF2-40B4-BE49-F238E27FC236}">
                      <a16:creationId xmlns:a16="http://schemas.microsoft.com/office/drawing/2014/main" id="{7CCEED1F-A3E4-4CBB-A749-F3A0D2EC4C6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grpSp>
      <p:sp>
        <p:nvSpPr>
          <p:cNvPr id="4" name="Half Frame 3">
            <a:extLst>
              <a:ext uri="{FF2B5EF4-FFF2-40B4-BE49-F238E27FC236}">
                <a16:creationId xmlns:a16="http://schemas.microsoft.com/office/drawing/2014/main" id="{12908C20-DDDF-4634-B15F-2B4B32D8D198}"/>
              </a:ext>
            </a:extLst>
          </p:cNvPr>
          <p:cNvSpPr/>
          <p:nvPr/>
        </p:nvSpPr>
        <p:spPr>
          <a:xfrm>
            <a:off x="328613" y="315709"/>
            <a:ext cx="1321593" cy="1164431"/>
          </a:xfrm>
          <a:prstGeom prst="halfFrame">
            <a:avLst>
              <a:gd name="adj1" fmla="val 6340"/>
              <a:gd name="adj2" fmla="val 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3592179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B2E9B-2E87-F7CC-DF8A-1ADFE8003780}"/>
              </a:ext>
            </a:extLst>
          </p:cNvPr>
          <p:cNvPicPr>
            <a:picLocks noChangeAspect="1"/>
          </p:cNvPicPr>
          <p:nvPr/>
        </p:nvPicPr>
        <p:blipFill>
          <a:blip r:embed="rId2"/>
          <a:stretch>
            <a:fillRect/>
          </a:stretch>
        </p:blipFill>
        <p:spPr>
          <a:xfrm>
            <a:off x="3769019" y="1029272"/>
            <a:ext cx="4728630" cy="3084956"/>
          </a:xfrm>
          <a:prstGeom prst="rect">
            <a:avLst/>
          </a:prstGeom>
        </p:spPr>
      </p:pic>
      <p:sp>
        <p:nvSpPr>
          <p:cNvPr id="2" name="Rectangle 2061">
            <a:extLst>
              <a:ext uri="{FF2B5EF4-FFF2-40B4-BE49-F238E27FC236}">
                <a16:creationId xmlns:a16="http://schemas.microsoft.com/office/drawing/2014/main" id="{969A5EEB-2DF0-6B02-3023-87E3A047FA74}"/>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21</a:t>
            </a:fld>
            <a:endParaRPr lang="en-US" altLang="en-US" sz="900" dirty="0"/>
          </a:p>
        </p:txBody>
      </p:sp>
    </p:spTree>
    <p:extLst>
      <p:ext uri="{BB962C8B-B14F-4D97-AF65-F5344CB8AC3E}">
        <p14:creationId xmlns:p14="http://schemas.microsoft.com/office/powerpoint/2010/main" val="70079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id="{7BB8D1EF-2FDC-4016-9A92-218D84419D65}"/>
              </a:ext>
            </a:extLst>
          </p:cNvPr>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22</a:t>
            </a:fld>
            <a:endParaRPr lang="en-US" altLang="en-US" sz="900"/>
          </a:p>
        </p:txBody>
      </p:sp>
      <p:sp>
        <p:nvSpPr>
          <p:cNvPr id="2" name="TextBox 1">
            <a:extLst>
              <a:ext uri="{FF2B5EF4-FFF2-40B4-BE49-F238E27FC236}">
                <a16:creationId xmlns:a16="http://schemas.microsoft.com/office/drawing/2014/main" id="{50A65DD7-B091-4E49-A654-79E10C1A569C}"/>
              </a:ext>
            </a:extLst>
          </p:cNvPr>
          <p:cNvSpPr txBox="1"/>
          <p:nvPr/>
        </p:nvSpPr>
        <p:spPr>
          <a:xfrm>
            <a:off x="925050" y="2067748"/>
            <a:ext cx="4972289" cy="1962076"/>
          </a:xfrm>
          <a:prstGeom prst="rect">
            <a:avLst/>
          </a:prstGeom>
          <a:noFill/>
        </p:spPr>
        <p:txBody>
          <a:bodyPr wrap="square" rtlCol="0">
            <a:spAutoFit/>
          </a:bodyPr>
          <a:lstStyle/>
          <a:p>
            <a:pPr algn="ctr"/>
            <a:r>
              <a:rPr lang="en-US" sz="4050" b="1" dirty="0">
                <a:solidFill>
                  <a:srgbClr val="0070C0"/>
                </a:solidFill>
                <a:latin typeface="Montserrat" pitchFamily="2" charset="0"/>
              </a:rPr>
              <a:t>Inclusive Growth of Digital Education</a:t>
            </a:r>
            <a:endParaRPr lang="en-US" sz="2700" b="1" dirty="0">
              <a:solidFill>
                <a:srgbClr val="0070C0"/>
              </a:solidFill>
              <a:latin typeface="Montserrat" pitchFamily="2" charset="0"/>
            </a:endParaRPr>
          </a:p>
        </p:txBody>
      </p:sp>
      <p:grpSp>
        <p:nvGrpSpPr>
          <p:cNvPr id="7" name="Google Shape;7637;p53">
            <a:extLst>
              <a:ext uri="{FF2B5EF4-FFF2-40B4-BE49-F238E27FC236}">
                <a16:creationId xmlns:a16="http://schemas.microsoft.com/office/drawing/2014/main" id="{AD543F4C-8F99-4836-992C-132B3A60EF3C}"/>
              </a:ext>
            </a:extLst>
          </p:cNvPr>
          <p:cNvGrpSpPr/>
          <p:nvPr/>
        </p:nvGrpSpPr>
        <p:grpSpPr>
          <a:xfrm>
            <a:off x="5629275" y="1571625"/>
            <a:ext cx="3236119" cy="1900238"/>
            <a:chOff x="3597785" y="3065882"/>
            <a:chExt cx="2241344" cy="1330656"/>
          </a:xfrm>
          <a:solidFill>
            <a:srgbClr val="0070C0"/>
          </a:solidFill>
        </p:grpSpPr>
        <p:grpSp>
          <p:nvGrpSpPr>
            <p:cNvPr id="8" name="Google Shape;7638;p53">
              <a:extLst>
                <a:ext uri="{FF2B5EF4-FFF2-40B4-BE49-F238E27FC236}">
                  <a16:creationId xmlns:a16="http://schemas.microsoft.com/office/drawing/2014/main" id="{99A1D809-70F1-4F5A-9E90-389B37D6EED7}"/>
                </a:ext>
              </a:extLst>
            </p:cNvPr>
            <p:cNvGrpSpPr/>
            <p:nvPr/>
          </p:nvGrpSpPr>
          <p:grpSpPr>
            <a:xfrm>
              <a:off x="5296908" y="3937355"/>
              <a:ext cx="143198" cy="32380"/>
              <a:chOff x="5296908" y="3937355"/>
              <a:chExt cx="143198" cy="32380"/>
            </a:xfrm>
            <a:grpFill/>
          </p:grpSpPr>
          <p:sp>
            <p:nvSpPr>
              <p:cNvPr id="812" name="Google Shape;7639;p53">
                <a:extLst>
                  <a:ext uri="{FF2B5EF4-FFF2-40B4-BE49-F238E27FC236}">
                    <a16:creationId xmlns:a16="http://schemas.microsoft.com/office/drawing/2014/main" id="{09E77623-E44D-4379-921D-6AB6F60B9FF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813" name="Google Shape;7640;p53">
                <a:extLst>
                  <a:ext uri="{FF2B5EF4-FFF2-40B4-BE49-F238E27FC236}">
                    <a16:creationId xmlns:a16="http://schemas.microsoft.com/office/drawing/2014/main" id="{81BB4813-4BAB-4411-9B9A-87840E94B085}"/>
                  </a:ext>
                </a:extLst>
              </p:cNvPr>
              <p:cNvGrpSpPr/>
              <p:nvPr/>
            </p:nvGrpSpPr>
            <p:grpSpPr>
              <a:xfrm>
                <a:off x="5402331" y="3937355"/>
                <a:ext cx="37776" cy="32380"/>
                <a:chOff x="5402331" y="3937355"/>
                <a:chExt cx="37776" cy="32380"/>
              </a:xfrm>
              <a:grpFill/>
            </p:grpSpPr>
            <p:sp>
              <p:nvSpPr>
                <p:cNvPr id="817" name="Google Shape;7641;p53">
                  <a:extLst>
                    <a:ext uri="{FF2B5EF4-FFF2-40B4-BE49-F238E27FC236}">
                      <a16:creationId xmlns:a16="http://schemas.microsoft.com/office/drawing/2014/main" id="{2129ABB5-86CE-45B4-9CE1-7DAE0169A3A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818" name="Google Shape;7642;p53">
                  <a:extLst>
                    <a:ext uri="{FF2B5EF4-FFF2-40B4-BE49-F238E27FC236}">
                      <a16:creationId xmlns:a16="http://schemas.microsoft.com/office/drawing/2014/main" id="{6C95C947-2246-4953-928C-A1B767BC2BCD}"/>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14" name="Google Shape;7643;p53">
                <a:extLst>
                  <a:ext uri="{FF2B5EF4-FFF2-40B4-BE49-F238E27FC236}">
                    <a16:creationId xmlns:a16="http://schemas.microsoft.com/office/drawing/2014/main" id="{380ECBFA-3887-4211-B602-E3146DB793DC}"/>
                  </a:ext>
                </a:extLst>
              </p:cNvPr>
              <p:cNvGrpSpPr/>
              <p:nvPr/>
            </p:nvGrpSpPr>
            <p:grpSpPr>
              <a:xfrm>
                <a:off x="5296908" y="3937355"/>
                <a:ext cx="37783" cy="32380"/>
                <a:chOff x="5296908" y="3937355"/>
                <a:chExt cx="37783" cy="32380"/>
              </a:xfrm>
              <a:grpFill/>
            </p:grpSpPr>
            <p:sp>
              <p:nvSpPr>
                <p:cNvPr id="815" name="Google Shape;7644;p53">
                  <a:extLst>
                    <a:ext uri="{FF2B5EF4-FFF2-40B4-BE49-F238E27FC236}">
                      <a16:creationId xmlns:a16="http://schemas.microsoft.com/office/drawing/2014/main" id="{240E5DA3-DA11-4770-AC0D-E821133A17A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816" name="Google Shape;7645;p53">
                  <a:extLst>
                    <a:ext uri="{FF2B5EF4-FFF2-40B4-BE49-F238E27FC236}">
                      <a16:creationId xmlns:a16="http://schemas.microsoft.com/office/drawing/2014/main" id="{FA1812FC-CEA7-4231-BCB6-3B1AD12BDBD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9" name="Google Shape;7646;p53">
              <a:extLst>
                <a:ext uri="{FF2B5EF4-FFF2-40B4-BE49-F238E27FC236}">
                  <a16:creationId xmlns:a16="http://schemas.microsoft.com/office/drawing/2014/main" id="{F130228D-4E10-434B-9262-E7AC9A9188F9}"/>
                </a:ext>
              </a:extLst>
            </p:cNvPr>
            <p:cNvGrpSpPr/>
            <p:nvPr/>
          </p:nvGrpSpPr>
          <p:grpSpPr>
            <a:xfrm>
              <a:off x="4724163" y="3119631"/>
              <a:ext cx="120838" cy="84218"/>
              <a:chOff x="4724163" y="3119631"/>
              <a:chExt cx="120838" cy="84218"/>
            </a:xfrm>
            <a:grpFill/>
          </p:grpSpPr>
          <p:grpSp>
            <p:nvGrpSpPr>
              <p:cNvPr id="797" name="Google Shape;7647;p53">
                <a:extLst>
                  <a:ext uri="{FF2B5EF4-FFF2-40B4-BE49-F238E27FC236}">
                    <a16:creationId xmlns:a16="http://schemas.microsoft.com/office/drawing/2014/main" id="{9D8EE1C7-7B7E-44E8-975B-09AA9B2A570B}"/>
                  </a:ext>
                </a:extLst>
              </p:cNvPr>
              <p:cNvGrpSpPr/>
              <p:nvPr/>
            </p:nvGrpSpPr>
            <p:grpSpPr>
              <a:xfrm>
                <a:off x="4746712" y="3132773"/>
                <a:ext cx="86869" cy="56424"/>
                <a:chOff x="4746712" y="3132773"/>
                <a:chExt cx="86869" cy="56424"/>
              </a:xfrm>
              <a:grpFill/>
            </p:grpSpPr>
            <p:sp>
              <p:nvSpPr>
                <p:cNvPr id="810" name="Google Shape;7648;p53">
                  <a:extLst>
                    <a:ext uri="{FF2B5EF4-FFF2-40B4-BE49-F238E27FC236}">
                      <a16:creationId xmlns:a16="http://schemas.microsoft.com/office/drawing/2014/main" id="{637FE8C5-8866-44F7-9874-25F4335935B0}"/>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811" name="Google Shape;7649;p53">
                  <a:extLst>
                    <a:ext uri="{FF2B5EF4-FFF2-40B4-BE49-F238E27FC236}">
                      <a16:creationId xmlns:a16="http://schemas.microsoft.com/office/drawing/2014/main" id="{E9DEBF88-DF7F-4D1B-ACAE-A717EAE703E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98" name="Google Shape;7650;p53">
                <a:extLst>
                  <a:ext uri="{FF2B5EF4-FFF2-40B4-BE49-F238E27FC236}">
                    <a16:creationId xmlns:a16="http://schemas.microsoft.com/office/drawing/2014/main" id="{1773A026-CD75-4AD8-A0E4-FB5406C985A8}"/>
                  </a:ext>
                </a:extLst>
              </p:cNvPr>
              <p:cNvGrpSpPr/>
              <p:nvPr/>
            </p:nvGrpSpPr>
            <p:grpSpPr>
              <a:xfrm>
                <a:off x="4773634" y="3143336"/>
                <a:ext cx="37776" cy="32451"/>
                <a:chOff x="4773634" y="3143336"/>
                <a:chExt cx="37776" cy="32451"/>
              </a:xfrm>
              <a:grpFill/>
            </p:grpSpPr>
            <p:sp>
              <p:nvSpPr>
                <p:cNvPr id="808" name="Google Shape;7651;p53">
                  <a:extLst>
                    <a:ext uri="{FF2B5EF4-FFF2-40B4-BE49-F238E27FC236}">
                      <a16:creationId xmlns:a16="http://schemas.microsoft.com/office/drawing/2014/main" id="{2752B6C5-A7EC-4115-A2C0-A85C7EDF813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809" name="Google Shape;7652;p53">
                  <a:extLst>
                    <a:ext uri="{FF2B5EF4-FFF2-40B4-BE49-F238E27FC236}">
                      <a16:creationId xmlns:a16="http://schemas.microsoft.com/office/drawing/2014/main" id="{EB0A154F-9527-4E60-9EA7-9FF4BFFECDB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99" name="Google Shape;7653;p53">
                <a:extLst>
                  <a:ext uri="{FF2B5EF4-FFF2-40B4-BE49-F238E27FC236}">
                    <a16:creationId xmlns:a16="http://schemas.microsoft.com/office/drawing/2014/main" id="{45AED534-E045-4890-8957-B9737CE9576C}"/>
                  </a:ext>
                </a:extLst>
              </p:cNvPr>
              <p:cNvGrpSpPr/>
              <p:nvPr/>
            </p:nvGrpSpPr>
            <p:grpSpPr>
              <a:xfrm>
                <a:off x="4724163" y="3131248"/>
                <a:ext cx="37776" cy="32459"/>
                <a:chOff x="4724163" y="3131248"/>
                <a:chExt cx="37776" cy="32459"/>
              </a:xfrm>
              <a:grpFill/>
            </p:grpSpPr>
            <p:sp>
              <p:nvSpPr>
                <p:cNvPr id="806" name="Google Shape;7654;p53">
                  <a:extLst>
                    <a:ext uri="{FF2B5EF4-FFF2-40B4-BE49-F238E27FC236}">
                      <a16:creationId xmlns:a16="http://schemas.microsoft.com/office/drawing/2014/main" id="{9D83D858-0AEB-4D33-A46C-CEBDC88BA9B0}"/>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807" name="Google Shape;7655;p53">
                  <a:extLst>
                    <a:ext uri="{FF2B5EF4-FFF2-40B4-BE49-F238E27FC236}">
                      <a16:creationId xmlns:a16="http://schemas.microsoft.com/office/drawing/2014/main" id="{48ED7AA5-8060-4F13-B9BB-A2BC19C60E77}"/>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0" name="Google Shape;7656;p53">
                <a:extLst>
                  <a:ext uri="{FF2B5EF4-FFF2-40B4-BE49-F238E27FC236}">
                    <a16:creationId xmlns:a16="http://schemas.microsoft.com/office/drawing/2014/main" id="{318F23A5-D082-4A25-A48C-A2699E75969C}"/>
                  </a:ext>
                </a:extLst>
              </p:cNvPr>
              <p:cNvGrpSpPr/>
              <p:nvPr/>
            </p:nvGrpSpPr>
            <p:grpSpPr>
              <a:xfrm>
                <a:off x="4755081" y="3176054"/>
                <a:ext cx="32357" cy="27795"/>
                <a:chOff x="4755081" y="3176054"/>
                <a:chExt cx="32357" cy="27795"/>
              </a:xfrm>
              <a:grpFill/>
            </p:grpSpPr>
            <p:sp>
              <p:nvSpPr>
                <p:cNvPr id="804" name="Google Shape;7657;p53">
                  <a:extLst>
                    <a:ext uri="{FF2B5EF4-FFF2-40B4-BE49-F238E27FC236}">
                      <a16:creationId xmlns:a16="http://schemas.microsoft.com/office/drawing/2014/main" id="{07C5ECB5-0521-4DF3-91E1-A57730176C2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68569" tIns="68569" rIns="68569" bIns="68569" anchor="ctr" anchorCtr="0">
                  <a:noAutofit/>
                </a:bodyPr>
                <a:lstStyle/>
                <a:p>
                  <a:endParaRPr sz="1050"/>
                </a:p>
              </p:txBody>
            </p:sp>
            <p:sp>
              <p:nvSpPr>
                <p:cNvPr id="805" name="Google Shape;7658;p53">
                  <a:extLst>
                    <a:ext uri="{FF2B5EF4-FFF2-40B4-BE49-F238E27FC236}">
                      <a16:creationId xmlns:a16="http://schemas.microsoft.com/office/drawing/2014/main" id="{A3A85720-568D-434D-BBEB-54214EADDF58}"/>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1" name="Google Shape;7659;p53">
                <a:extLst>
                  <a:ext uri="{FF2B5EF4-FFF2-40B4-BE49-F238E27FC236}">
                    <a16:creationId xmlns:a16="http://schemas.microsoft.com/office/drawing/2014/main" id="{DE6D9578-95A0-4557-AF26-487FB9CEE9C1}"/>
                  </a:ext>
                </a:extLst>
              </p:cNvPr>
              <p:cNvGrpSpPr/>
              <p:nvPr/>
            </p:nvGrpSpPr>
            <p:grpSpPr>
              <a:xfrm>
                <a:off x="4812550" y="3119631"/>
                <a:ext cx="32451" cy="27803"/>
                <a:chOff x="4812550" y="3119631"/>
                <a:chExt cx="32451" cy="27803"/>
              </a:xfrm>
              <a:grpFill/>
            </p:grpSpPr>
            <p:sp>
              <p:nvSpPr>
                <p:cNvPr id="802" name="Google Shape;7660;p53">
                  <a:extLst>
                    <a:ext uri="{FF2B5EF4-FFF2-40B4-BE49-F238E27FC236}">
                      <a16:creationId xmlns:a16="http://schemas.microsoft.com/office/drawing/2014/main" id="{0AE8A98E-DAB6-4591-816D-BE8FE22C7CF4}"/>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68569" tIns="68569" rIns="68569" bIns="68569" anchor="ctr" anchorCtr="0">
                  <a:noAutofit/>
                </a:bodyPr>
                <a:lstStyle/>
                <a:p>
                  <a:endParaRPr sz="1050"/>
                </a:p>
              </p:txBody>
            </p:sp>
            <p:sp>
              <p:nvSpPr>
                <p:cNvPr id="803" name="Google Shape;7661;p53">
                  <a:extLst>
                    <a:ext uri="{FF2B5EF4-FFF2-40B4-BE49-F238E27FC236}">
                      <a16:creationId xmlns:a16="http://schemas.microsoft.com/office/drawing/2014/main" id="{F54CD29B-371A-47F5-9F06-054152BB264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0" name="Google Shape;7662;p53">
              <a:extLst>
                <a:ext uri="{FF2B5EF4-FFF2-40B4-BE49-F238E27FC236}">
                  <a16:creationId xmlns:a16="http://schemas.microsoft.com/office/drawing/2014/main" id="{4D425D6D-A736-4DF3-981D-9337C602E122}"/>
                </a:ext>
              </a:extLst>
            </p:cNvPr>
            <p:cNvGrpSpPr/>
            <p:nvPr/>
          </p:nvGrpSpPr>
          <p:grpSpPr>
            <a:xfrm>
              <a:off x="5382826" y="4027197"/>
              <a:ext cx="268967" cy="250422"/>
              <a:chOff x="5382826" y="4027197"/>
              <a:chExt cx="268967" cy="250422"/>
            </a:xfrm>
            <a:grpFill/>
          </p:grpSpPr>
          <p:grpSp>
            <p:nvGrpSpPr>
              <p:cNvPr id="769" name="Google Shape;7663;p53">
                <a:extLst>
                  <a:ext uri="{FF2B5EF4-FFF2-40B4-BE49-F238E27FC236}">
                    <a16:creationId xmlns:a16="http://schemas.microsoft.com/office/drawing/2014/main" id="{D6C26342-09ED-4539-BD6E-AEE1C4650FBF}"/>
                  </a:ext>
                </a:extLst>
              </p:cNvPr>
              <p:cNvGrpSpPr/>
              <p:nvPr/>
            </p:nvGrpSpPr>
            <p:grpSpPr>
              <a:xfrm>
                <a:off x="5405280" y="4042510"/>
                <a:ext cx="237570" cy="218647"/>
                <a:chOff x="5405280" y="4042510"/>
                <a:chExt cx="237570" cy="218647"/>
              </a:xfrm>
              <a:grpFill/>
            </p:grpSpPr>
            <p:sp>
              <p:nvSpPr>
                <p:cNvPr id="791" name="Google Shape;7664;p53">
                  <a:extLst>
                    <a:ext uri="{FF2B5EF4-FFF2-40B4-BE49-F238E27FC236}">
                      <a16:creationId xmlns:a16="http://schemas.microsoft.com/office/drawing/2014/main" id="{AB057726-6D36-4985-8B08-CDE6BC20AC5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2" name="Google Shape;7665;p53">
                  <a:extLst>
                    <a:ext uri="{FF2B5EF4-FFF2-40B4-BE49-F238E27FC236}">
                      <a16:creationId xmlns:a16="http://schemas.microsoft.com/office/drawing/2014/main" id="{C4F06F71-3EE4-4538-9579-AB554000AA5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3" name="Google Shape;7666;p53">
                  <a:extLst>
                    <a:ext uri="{FF2B5EF4-FFF2-40B4-BE49-F238E27FC236}">
                      <a16:creationId xmlns:a16="http://schemas.microsoft.com/office/drawing/2014/main" id="{916FB0FE-2C98-4735-AA5B-F4CD73F708C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4" name="Google Shape;7667;p53">
                  <a:extLst>
                    <a:ext uri="{FF2B5EF4-FFF2-40B4-BE49-F238E27FC236}">
                      <a16:creationId xmlns:a16="http://schemas.microsoft.com/office/drawing/2014/main" id="{49CCEAE4-E1EA-43E7-A9E9-E4044BD40A1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5" name="Google Shape;7668;p53">
                  <a:extLst>
                    <a:ext uri="{FF2B5EF4-FFF2-40B4-BE49-F238E27FC236}">
                      <a16:creationId xmlns:a16="http://schemas.microsoft.com/office/drawing/2014/main" id="{BB454B6C-4F78-4D24-A78C-A74BD896B95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6" name="Google Shape;7669;p53">
                  <a:extLst>
                    <a:ext uri="{FF2B5EF4-FFF2-40B4-BE49-F238E27FC236}">
                      <a16:creationId xmlns:a16="http://schemas.microsoft.com/office/drawing/2014/main" id="{5A1D0B5F-6F37-43C1-BB15-7EF7DC746941}"/>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70" name="Google Shape;7670;p53">
                <a:extLst>
                  <a:ext uri="{FF2B5EF4-FFF2-40B4-BE49-F238E27FC236}">
                    <a16:creationId xmlns:a16="http://schemas.microsoft.com/office/drawing/2014/main" id="{328CB472-8CC6-4C3D-A544-181520DDCC81}"/>
                  </a:ext>
                </a:extLst>
              </p:cNvPr>
              <p:cNvGrpSpPr/>
              <p:nvPr/>
            </p:nvGrpSpPr>
            <p:grpSpPr>
              <a:xfrm>
                <a:off x="5382826" y="4125549"/>
                <a:ext cx="37776" cy="32380"/>
                <a:chOff x="5382826" y="4125549"/>
                <a:chExt cx="37776" cy="32380"/>
              </a:xfrm>
              <a:grpFill/>
            </p:grpSpPr>
            <p:sp>
              <p:nvSpPr>
                <p:cNvPr id="789" name="Google Shape;7671;p53">
                  <a:extLst>
                    <a:ext uri="{FF2B5EF4-FFF2-40B4-BE49-F238E27FC236}">
                      <a16:creationId xmlns:a16="http://schemas.microsoft.com/office/drawing/2014/main" id="{5556ED72-65D0-40C9-829F-C02CB9F7B9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790" name="Google Shape;7672;p53">
                  <a:extLst>
                    <a:ext uri="{FF2B5EF4-FFF2-40B4-BE49-F238E27FC236}">
                      <a16:creationId xmlns:a16="http://schemas.microsoft.com/office/drawing/2014/main" id="{032F104F-389F-414C-86A2-0D05EF72CA9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1" name="Google Shape;7673;p53">
                <a:extLst>
                  <a:ext uri="{FF2B5EF4-FFF2-40B4-BE49-F238E27FC236}">
                    <a16:creationId xmlns:a16="http://schemas.microsoft.com/office/drawing/2014/main" id="{E65ACAAE-A72A-4D7C-A780-5D1863621926}"/>
                  </a:ext>
                </a:extLst>
              </p:cNvPr>
              <p:cNvGrpSpPr/>
              <p:nvPr/>
            </p:nvGrpSpPr>
            <p:grpSpPr>
              <a:xfrm>
                <a:off x="5475680" y="4195587"/>
                <a:ext cx="37783" cy="32364"/>
                <a:chOff x="5475680" y="4195587"/>
                <a:chExt cx="37783" cy="32364"/>
              </a:xfrm>
              <a:grpFill/>
            </p:grpSpPr>
            <p:sp>
              <p:nvSpPr>
                <p:cNvPr id="787" name="Google Shape;7674;p53">
                  <a:extLst>
                    <a:ext uri="{FF2B5EF4-FFF2-40B4-BE49-F238E27FC236}">
                      <a16:creationId xmlns:a16="http://schemas.microsoft.com/office/drawing/2014/main" id="{B2C540D7-519D-4DBD-9E7B-FEAD13E4045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788" name="Google Shape;7675;p53">
                  <a:extLst>
                    <a:ext uri="{FF2B5EF4-FFF2-40B4-BE49-F238E27FC236}">
                      <a16:creationId xmlns:a16="http://schemas.microsoft.com/office/drawing/2014/main" id="{4BFC5680-3DC3-43A2-9A9C-632BB2BA75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2" name="Google Shape;7676;p53">
                <a:extLst>
                  <a:ext uri="{FF2B5EF4-FFF2-40B4-BE49-F238E27FC236}">
                    <a16:creationId xmlns:a16="http://schemas.microsoft.com/office/drawing/2014/main" id="{E13C7207-1A5D-4F23-8A48-099CD8C3266A}"/>
                  </a:ext>
                </a:extLst>
              </p:cNvPr>
              <p:cNvGrpSpPr/>
              <p:nvPr/>
            </p:nvGrpSpPr>
            <p:grpSpPr>
              <a:xfrm>
                <a:off x="5532575" y="4027197"/>
                <a:ext cx="33308" cy="32262"/>
                <a:chOff x="5532575" y="4027197"/>
                <a:chExt cx="33308" cy="32262"/>
              </a:xfrm>
              <a:grpFill/>
            </p:grpSpPr>
            <p:sp>
              <p:nvSpPr>
                <p:cNvPr id="785" name="Google Shape;7677;p53">
                  <a:extLst>
                    <a:ext uri="{FF2B5EF4-FFF2-40B4-BE49-F238E27FC236}">
                      <a16:creationId xmlns:a16="http://schemas.microsoft.com/office/drawing/2014/main" id="{AAF4F83B-177C-4DF6-9688-C540D62DBC5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68569" tIns="68569" rIns="68569" bIns="68569" anchor="ctr" anchorCtr="0">
                  <a:noAutofit/>
                </a:bodyPr>
                <a:lstStyle/>
                <a:p>
                  <a:endParaRPr sz="1050"/>
                </a:p>
              </p:txBody>
            </p:sp>
            <p:sp>
              <p:nvSpPr>
                <p:cNvPr id="786" name="Google Shape;7678;p53">
                  <a:extLst>
                    <a:ext uri="{FF2B5EF4-FFF2-40B4-BE49-F238E27FC236}">
                      <a16:creationId xmlns:a16="http://schemas.microsoft.com/office/drawing/2014/main" id="{6CDF6105-D111-4D80-858E-38EADFA04D4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3" name="Google Shape;7679;p53">
                <a:extLst>
                  <a:ext uri="{FF2B5EF4-FFF2-40B4-BE49-F238E27FC236}">
                    <a16:creationId xmlns:a16="http://schemas.microsoft.com/office/drawing/2014/main" id="{974CD1F2-643C-491F-B15B-79344B23C373}"/>
                  </a:ext>
                </a:extLst>
              </p:cNvPr>
              <p:cNvGrpSpPr/>
              <p:nvPr/>
            </p:nvGrpSpPr>
            <p:grpSpPr>
              <a:xfrm>
                <a:off x="5590706" y="4245348"/>
                <a:ext cx="33497" cy="32270"/>
                <a:chOff x="5590706" y="4245348"/>
                <a:chExt cx="33497" cy="32270"/>
              </a:xfrm>
              <a:grpFill/>
            </p:grpSpPr>
            <p:sp>
              <p:nvSpPr>
                <p:cNvPr id="783" name="Google Shape;7680;p53">
                  <a:extLst>
                    <a:ext uri="{FF2B5EF4-FFF2-40B4-BE49-F238E27FC236}">
                      <a16:creationId xmlns:a16="http://schemas.microsoft.com/office/drawing/2014/main" id="{50F7B88C-1D8C-4B4C-9BE1-15DD38E8DB92}"/>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68569" tIns="68569" rIns="68569" bIns="68569" anchor="ctr" anchorCtr="0">
                  <a:noAutofit/>
                </a:bodyPr>
                <a:lstStyle/>
                <a:p>
                  <a:endParaRPr sz="1050"/>
                </a:p>
              </p:txBody>
            </p:sp>
            <p:sp>
              <p:nvSpPr>
                <p:cNvPr id="784" name="Google Shape;7681;p53">
                  <a:extLst>
                    <a:ext uri="{FF2B5EF4-FFF2-40B4-BE49-F238E27FC236}">
                      <a16:creationId xmlns:a16="http://schemas.microsoft.com/office/drawing/2014/main" id="{713971F8-1276-4F46-B2F3-EF932CCD5A6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4" name="Google Shape;7682;p53">
                <a:extLst>
                  <a:ext uri="{FF2B5EF4-FFF2-40B4-BE49-F238E27FC236}">
                    <a16:creationId xmlns:a16="http://schemas.microsoft.com/office/drawing/2014/main" id="{A260849C-1B17-4B98-9682-B068E2936AC8}"/>
                  </a:ext>
                </a:extLst>
              </p:cNvPr>
              <p:cNvGrpSpPr/>
              <p:nvPr/>
            </p:nvGrpSpPr>
            <p:grpSpPr>
              <a:xfrm>
                <a:off x="5618681" y="4109677"/>
                <a:ext cx="33112" cy="32357"/>
                <a:chOff x="5618681" y="4109677"/>
                <a:chExt cx="33112" cy="32357"/>
              </a:xfrm>
              <a:grpFill/>
            </p:grpSpPr>
            <p:sp>
              <p:nvSpPr>
                <p:cNvPr id="781" name="Google Shape;7683;p53">
                  <a:extLst>
                    <a:ext uri="{FF2B5EF4-FFF2-40B4-BE49-F238E27FC236}">
                      <a16:creationId xmlns:a16="http://schemas.microsoft.com/office/drawing/2014/main" id="{59A44AF0-FCE3-464B-828C-307D6DA69B0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68569" tIns="68569" rIns="68569" bIns="68569" anchor="ctr" anchorCtr="0">
                  <a:noAutofit/>
                </a:bodyPr>
                <a:lstStyle/>
                <a:p>
                  <a:endParaRPr sz="1050"/>
                </a:p>
              </p:txBody>
            </p:sp>
            <p:sp>
              <p:nvSpPr>
                <p:cNvPr id="782" name="Google Shape;7684;p53">
                  <a:extLst>
                    <a:ext uri="{FF2B5EF4-FFF2-40B4-BE49-F238E27FC236}">
                      <a16:creationId xmlns:a16="http://schemas.microsoft.com/office/drawing/2014/main" id="{C13A1665-AB52-499E-8558-7DB7E4BEAAC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5" name="Google Shape;7685;p53">
                <a:extLst>
                  <a:ext uri="{FF2B5EF4-FFF2-40B4-BE49-F238E27FC236}">
                    <a16:creationId xmlns:a16="http://schemas.microsoft.com/office/drawing/2014/main" id="{6FFD7A0C-F3BF-413C-8F4D-AB3828CBD2C0}"/>
                  </a:ext>
                </a:extLst>
              </p:cNvPr>
              <p:cNvGrpSpPr/>
              <p:nvPr/>
            </p:nvGrpSpPr>
            <p:grpSpPr>
              <a:xfrm>
                <a:off x="5479298" y="4128262"/>
                <a:ext cx="31405" cy="26906"/>
                <a:chOff x="5479298" y="4128262"/>
                <a:chExt cx="31405" cy="26906"/>
              </a:xfrm>
              <a:grpFill/>
            </p:grpSpPr>
            <p:sp>
              <p:nvSpPr>
                <p:cNvPr id="779" name="Google Shape;7686;p53">
                  <a:extLst>
                    <a:ext uri="{FF2B5EF4-FFF2-40B4-BE49-F238E27FC236}">
                      <a16:creationId xmlns:a16="http://schemas.microsoft.com/office/drawing/2014/main" id="{F84300D2-0F97-4332-8C4C-CA2BB2F9F53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80" name="Google Shape;7687;p53">
                  <a:extLst>
                    <a:ext uri="{FF2B5EF4-FFF2-40B4-BE49-F238E27FC236}">
                      <a16:creationId xmlns:a16="http://schemas.microsoft.com/office/drawing/2014/main" id="{CBBC7A0C-B925-4FEB-9BE8-BB563AD576A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6" name="Google Shape;7688;p53">
                <a:extLst>
                  <a:ext uri="{FF2B5EF4-FFF2-40B4-BE49-F238E27FC236}">
                    <a16:creationId xmlns:a16="http://schemas.microsoft.com/office/drawing/2014/main" id="{99387F74-E9FC-4397-93F2-D788E3E51F4E}"/>
                  </a:ext>
                </a:extLst>
              </p:cNvPr>
              <p:cNvGrpSpPr/>
              <p:nvPr/>
            </p:nvGrpSpPr>
            <p:grpSpPr>
              <a:xfrm>
                <a:off x="5582903" y="4180116"/>
                <a:ext cx="31499" cy="26898"/>
                <a:chOff x="5582903" y="4180116"/>
                <a:chExt cx="31499" cy="26898"/>
              </a:xfrm>
              <a:grpFill/>
            </p:grpSpPr>
            <p:sp>
              <p:nvSpPr>
                <p:cNvPr id="777" name="Google Shape;7689;p53">
                  <a:extLst>
                    <a:ext uri="{FF2B5EF4-FFF2-40B4-BE49-F238E27FC236}">
                      <a16:creationId xmlns:a16="http://schemas.microsoft.com/office/drawing/2014/main" id="{5794FA4B-5321-4D12-8512-85F0DFD5D51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78" name="Google Shape;7690;p53">
                  <a:extLst>
                    <a:ext uri="{FF2B5EF4-FFF2-40B4-BE49-F238E27FC236}">
                      <a16:creationId xmlns:a16="http://schemas.microsoft.com/office/drawing/2014/main" id="{51C54607-1426-4AFE-9F3A-8953F15DDE7C}"/>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1" name="Google Shape;7691;p53">
              <a:extLst>
                <a:ext uri="{FF2B5EF4-FFF2-40B4-BE49-F238E27FC236}">
                  <a16:creationId xmlns:a16="http://schemas.microsoft.com/office/drawing/2014/main" id="{73BBD8E9-3BDF-4A86-900B-9B925FBC7C7D}"/>
                </a:ext>
              </a:extLst>
            </p:cNvPr>
            <p:cNvGrpSpPr/>
            <p:nvPr/>
          </p:nvGrpSpPr>
          <p:grpSpPr>
            <a:xfrm>
              <a:off x="3977681" y="3230323"/>
              <a:ext cx="94584" cy="84085"/>
              <a:chOff x="3977681" y="3230323"/>
              <a:chExt cx="94584" cy="84085"/>
            </a:xfrm>
            <a:grpFill/>
          </p:grpSpPr>
          <p:grpSp>
            <p:nvGrpSpPr>
              <p:cNvPr id="753" name="Google Shape;7692;p53">
                <a:extLst>
                  <a:ext uri="{FF2B5EF4-FFF2-40B4-BE49-F238E27FC236}">
                    <a16:creationId xmlns:a16="http://schemas.microsoft.com/office/drawing/2014/main" id="{3791754E-D9E5-42DD-82EE-6F86022742DC}"/>
                  </a:ext>
                </a:extLst>
              </p:cNvPr>
              <p:cNvGrpSpPr/>
              <p:nvPr/>
            </p:nvGrpSpPr>
            <p:grpSpPr>
              <a:xfrm>
                <a:off x="4000135" y="3243041"/>
                <a:ext cx="59570" cy="57186"/>
                <a:chOff x="4000135" y="3243041"/>
                <a:chExt cx="59570" cy="57186"/>
              </a:xfrm>
              <a:grpFill/>
            </p:grpSpPr>
            <p:sp>
              <p:nvSpPr>
                <p:cNvPr id="766" name="Google Shape;7693;p53">
                  <a:extLst>
                    <a:ext uri="{FF2B5EF4-FFF2-40B4-BE49-F238E27FC236}">
                      <a16:creationId xmlns:a16="http://schemas.microsoft.com/office/drawing/2014/main" id="{611F655E-AD03-4CF8-8ACB-88F97AF230E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7" name="Google Shape;7694;p53">
                  <a:extLst>
                    <a:ext uri="{FF2B5EF4-FFF2-40B4-BE49-F238E27FC236}">
                      <a16:creationId xmlns:a16="http://schemas.microsoft.com/office/drawing/2014/main" id="{42643756-5D64-44F4-9CC0-A1479EF13B4F}"/>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8" name="Google Shape;7695;p53">
                  <a:extLst>
                    <a:ext uri="{FF2B5EF4-FFF2-40B4-BE49-F238E27FC236}">
                      <a16:creationId xmlns:a16="http://schemas.microsoft.com/office/drawing/2014/main" id="{85CC67DE-9041-42C9-BC84-9AD82C16306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54" name="Google Shape;7696;p53">
                <a:extLst>
                  <a:ext uri="{FF2B5EF4-FFF2-40B4-BE49-F238E27FC236}">
                    <a16:creationId xmlns:a16="http://schemas.microsoft.com/office/drawing/2014/main" id="{4B979195-A42E-47AF-AB47-1C5AB7135366}"/>
                  </a:ext>
                </a:extLst>
              </p:cNvPr>
              <p:cNvGrpSpPr/>
              <p:nvPr/>
            </p:nvGrpSpPr>
            <p:grpSpPr>
              <a:xfrm>
                <a:off x="3977681" y="3245872"/>
                <a:ext cx="37783" cy="32380"/>
                <a:chOff x="3977681" y="3245872"/>
                <a:chExt cx="37783" cy="32380"/>
              </a:xfrm>
              <a:grpFill/>
            </p:grpSpPr>
            <p:sp>
              <p:nvSpPr>
                <p:cNvPr id="764" name="Google Shape;7697;p53">
                  <a:extLst>
                    <a:ext uri="{FF2B5EF4-FFF2-40B4-BE49-F238E27FC236}">
                      <a16:creationId xmlns:a16="http://schemas.microsoft.com/office/drawing/2014/main" id="{91783A10-13A6-46F7-B062-DF3E992DBD1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68569" tIns="68569" rIns="68569" bIns="68569" anchor="ctr" anchorCtr="0">
                  <a:noAutofit/>
                </a:bodyPr>
                <a:lstStyle/>
                <a:p>
                  <a:endParaRPr sz="1050"/>
                </a:p>
              </p:txBody>
            </p:sp>
            <p:sp>
              <p:nvSpPr>
                <p:cNvPr id="765" name="Google Shape;7698;p53">
                  <a:extLst>
                    <a:ext uri="{FF2B5EF4-FFF2-40B4-BE49-F238E27FC236}">
                      <a16:creationId xmlns:a16="http://schemas.microsoft.com/office/drawing/2014/main" id="{26423830-5BEC-458F-B81B-78634EA7798A}"/>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5" name="Google Shape;7699;p53">
                <a:extLst>
                  <a:ext uri="{FF2B5EF4-FFF2-40B4-BE49-F238E27FC236}">
                    <a16:creationId xmlns:a16="http://schemas.microsoft.com/office/drawing/2014/main" id="{2CEE1FE7-EE82-43DF-9F6D-CD325A67496E}"/>
                  </a:ext>
                </a:extLst>
              </p:cNvPr>
              <p:cNvGrpSpPr/>
              <p:nvPr/>
            </p:nvGrpSpPr>
            <p:grpSpPr>
              <a:xfrm>
                <a:off x="4040860" y="3262672"/>
                <a:ext cx="31405" cy="27001"/>
                <a:chOff x="4040860" y="3262672"/>
                <a:chExt cx="31405" cy="27001"/>
              </a:xfrm>
              <a:grpFill/>
            </p:grpSpPr>
            <p:sp>
              <p:nvSpPr>
                <p:cNvPr id="762" name="Google Shape;7700;p53">
                  <a:extLst>
                    <a:ext uri="{FF2B5EF4-FFF2-40B4-BE49-F238E27FC236}">
                      <a16:creationId xmlns:a16="http://schemas.microsoft.com/office/drawing/2014/main" id="{93906708-66C4-494A-916F-972CA952645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3" name="Google Shape;7701;p53">
                  <a:extLst>
                    <a:ext uri="{FF2B5EF4-FFF2-40B4-BE49-F238E27FC236}">
                      <a16:creationId xmlns:a16="http://schemas.microsoft.com/office/drawing/2014/main" id="{173BEAD8-9CFC-40CC-8DBB-4D32B316D33A}"/>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6" name="Google Shape;7702;p53">
                <a:extLst>
                  <a:ext uri="{FF2B5EF4-FFF2-40B4-BE49-F238E27FC236}">
                    <a16:creationId xmlns:a16="http://schemas.microsoft.com/office/drawing/2014/main" id="{164F0B17-6D5C-4F98-9232-15DBAD8D065C}"/>
                  </a:ext>
                </a:extLst>
              </p:cNvPr>
              <p:cNvGrpSpPr/>
              <p:nvPr/>
            </p:nvGrpSpPr>
            <p:grpSpPr>
              <a:xfrm>
                <a:off x="4021072" y="3230323"/>
                <a:ext cx="31397" cy="26906"/>
                <a:chOff x="4021072" y="3230323"/>
                <a:chExt cx="31397" cy="26906"/>
              </a:xfrm>
              <a:grpFill/>
            </p:grpSpPr>
            <p:sp>
              <p:nvSpPr>
                <p:cNvPr id="760" name="Google Shape;7703;p53">
                  <a:extLst>
                    <a:ext uri="{FF2B5EF4-FFF2-40B4-BE49-F238E27FC236}">
                      <a16:creationId xmlns:a16="http://schemas.microsoft.com/office/drawing/2014/main" id="{4DFA41E1-FE76-46F2-8F5D-A0183621B48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1" name="Google Shape;7704;p53">
                  <a:extLst>
                    <a:ext uri="{FF2B5EF4-FFF2-40B4-BE49-F238E27FC236}">
                      <a16:creationId xmlns:a16="http://schemas.microsoft.com/office/drawing/2014/main" id="{F2261C01-7C0A-4A22-916D-83ECFE153841}"/>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7" name="Google Shape;7705;p53">
                <a:extLst>
                  <a:ext uri="{FF2B5EF4-FFF2-40B4-BE49-F238E27FC236}">
                    <a16:creationId xmlns:a16="http://schemas.microsoft.com/office/drawing/2014/main" id="{54298B79-B1FB-412B-BF14-CE3926595D39}"/>
                  </a:ext>
                </a:extLst>
              </p:cNvPr>
              <p:cNvGrpSpPr/>
              <p:nvPr/>
            </p:nvGrpSpPr>
            <p:grpSpPr>
              <a:xfrm>
                <a:off x="4001472" y="3287462"/>
                <a:ext cx="31499" cy="26945"/>
                <a:chOff x="4001472" y="3287462"/>
                <a:chExt cx="31499" cy="26945"/>
              </a:xfrm>
              <a:grpFill/>
            </p:grpSpPr>
            <p:sp>
              <p:nvSpPr>
                <p:cNvPr id="758" name="Google Shape;7706;p53">
                  <a:extLst>
                    <a:ext uri="{FF2B5EF4-FFF2-40B4-BE49-F238E27FC236}">
                      <a16:creationId xmlns:a16="http://schemas.microsoft.com/office/drawing/2014/main" id="{16C269B8-2E1D-48E1-A0F1-703990B9BBF3}"/>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59" name="Google Shape;7707;p53">
                  <a:extLst>
                    <a:ext uri="{FF2B5EF4-FFF2-40B4-BE49-F238E27FC236}">
                      <a16:creationId xmlns:a16="http://schemas.microsoft.com/office/drawing/2014/main" id="{5D730602-1420-45A2-AB5B-358AA83C543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2" name="Google Shape;7708;p53">
              <a:extLst>
                <a:ext uri="{FF2B5EF4-FFF2-40B4-BE49-F238E27FC236}">
                  <a16:creationId xmlns:a16="http://schemas.microsoft.com/office/drawing/2014/main" id="{B277EB1C-FDA4-4261-9D64-78DD9008DC13}"/>
                </a:ext>
              </a:extLst>
            </p:cNvPr>
            <p:cNvGrpSpPr/>
            <p:nvPr/>
          </p:nvGrpSpPr>
          <p:grpSpPr>
            <a:xfrm>
              <a:off x="4084715" y="3258865"/>
              <a:ext cx="184961" cy="137268"/>
              <a:chOff x="4084715" y="3258865"/>
              <a:chExt cx="184961" cy="137268"/>
            </a:xfrm>
            <a:grpFill/>
          </p:grpSpPr>
          <p:grpSp>
            <p:nvGrpSpPr>
              <p:cNvPr id="730" name="Google Shape;7709;p53">
                <a:extLst>
                  <a:ext uri="{FF2B5EF4-FFF2-40B4-BE49-F238E27FC236}">
                    <a16:creationId xmlns:a16="http://schemas.microsoft.com/office/drawing/2014/main" id="{5B89970F-F806-435D-A3EE-843287F736E8}"/>
                  </a:ext>
                </a:extLst>
              </p:cNvPr>
              <p:cNvGrpSpPr/>
              <p:nvPr/>
            </p:nvGrpSpPr>
            <p:grpSpPr>
              <a:xfrm>
                <a:off x="4107453" y="3271583"/>
                <a:ext cx="153470" cy="110275"/>
                <a:chOff x="4107453" y="3271583"/>
                <a:chExt cx="153470" cy="110275"/>
              </a:xfrm>
              <a:grpFill/>
            </p:grpSpPr>
            <p:sp>
              <p:nvSpPr>
                <p:cNvPr id="749" name="Google Shape;7710;p53">
                  <a:extLst>
                    <a:ext uri="{FF2B5EF4-FFF2-40B4-BE49-F238E27FC236}">
                      <a16:creationId xmlns:a16="http://schemas.microsoft.com/office/drawing/2014/main" id="{0D3CD666-FAE8-4EFF-BDF5-F9446BDFBD0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0" name="Google Shape;7711;p53">
                  <a:extLst>
                    <a:ext uri="{FF2B5EF4-FFF2-40B4-BE49-F238E27FC236}">
                      <a16:creationId xmlns:a16="http://schemas.microsoft.com/office/drawing/2014/main" id="{AA0F68CF-D1DC-4054-B718-B9AE430F8E42}"/>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1" name="Google Shape;7712;p53">
                  <a:extLst>
                    <a:ext uri="{FF2B5EF4-FFF2-40B4-BE49-F238E27FC236}">
                      <a16:creationId xmlns:a16="http://schemas.microsoft.com/office/drawing/2014/main" id="{029C2864-EF04-4403-B551-A7637918A6E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2" name="Google Shape;7713;p53">
                  <a:extLst>
                    <a:ext uri="{FF2B5EF4-FFF2-40B4-BE49-F238E27FC236}">
                      <a16:creationId xmlns:a16="http://schemas.microsoft.com/office/drawing/2014/main" id="{6BC4CF04-03F5-44DF-A1BE-AD139748E55A}"/>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31" name="Google Shape;7714;p53">
                <a:extLst>
                  <a:ext uri="{FF2B5EF4-FFF2-40B4-BE49-F238E27FC236}">
                    <a16:creationId xmlns:a16="http://schemas.microsoft.com/office/drawing/2014/main" id="{9AFB4FEC-5EA9-491A-8646-CA9A3748554E}"/>
                  </a:ext>
                </a:extLst>
              </p:cNvPr>
              <p:cNvGrpSpPr/>
              <p:nvPr/>
            </p:nvGrpSpPr>
            <p:grpSpPr>
              <a:xfrm>
                <a:off x="4136947" y="3258865"/>
                <a:ext cx="31499" cy="27001"/>
                <a:chOff x="4136947" y="3258865"/>
                <a:chExt cx="31499" cy="27001"/>
              </a:xfrm>
              <a:grpFill/>
            </p:grpSpPr>
            <p:sp>
              <p:nvSpPr>
                <p:cNvPr id="747" name="Google Shape;7715;p53">
                  <a:extLst>
                    <a:ext uri="{FF2B5EF4-FFF2-40B4-BE49-F238E27FC236}">
                      <a16:creationId xmlns:a16="http://schemas.microsoft.com/office/drawing/2014/main" id="{6551C282-C935-4093-9E4A-AE7BF44EDC73}"/>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48" name="Google Shape;7716;p53">
                  <a:extLst>
                    <a:ext uri="{FF2B5EF4-FFF2-40B4-BE49-F238E27FC236}">
                      <a16:creationId xmlns:a16="http://schemas.microsoft.com/office/drawing/2014/main" id="{4940F580-D8B5-4717-8396-A10E1FAE6A9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2" name="Google Shape;7717;p53">
                <a:extLst>
                  <a:ext uri="{FF2B5EF4-FFF2-40B4-BE49-F238E27FC236}">
                    <a16:creationId xmlns:a16="http://schemas.microsoft.com/office/drawing/2014/main" id="{5282CEDF-3F5F-4041-8CF2-D3C2CA9FE092}"/>
                  </a:ext>
                </a:extLst>
              </p:cNvPr>
              <p:cNvGrpSpPr/>
              <p:nvPr/>
            </p:nvGrpSpPr>
            <p:grpSpPr>
              <a:xfrm>
                <a:off x="4084715" y="3266478"/>
                <a:ext cx="31468" cy="26898"/>
                <a:chOff x="4084715" y="3266478"/>
                <a:chExt cx="31468" cy="26898"/>
              </a:xfrm>
              <a:grpFill/>
            </p:grpSpPr>
            <p:sp>
              <p:nvSpPr>
                <p:cNvPr id="745" name="Google Shape;7718;p53">
                  <a:extLst>
                    <a:ext uri="{FF2B5EF4-FFF2-40B4-BE49-F238E27FC236}">
                      <a16:creationId xmlns:a16="http://schemas.microsoft.com/office/drawing/2014/main" id="{7B69CBB4-AF8B-4FC3-8A32-EED2BC468BBC}"/>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68569" tIns="68569" rIns="68569" bIns="68569" anchor="ctr" anchorCtr="0">
                  <a:noAutofit/>
                </a:bodyPr>
                <a:lstStyle/>
                <a:p>
                  <a:endParaRPr sz="1050"/>
                </a:p>
              </p:txBody>
            </p:sp>
            <p:sp>
              <p:nvSpPr>
                <p:cNvPr id="746" name="Google Shape;7719;p53">
                  <a:extLst>
                    <a:ext uri="{FF2B5EF4-FFF2-40B4-BE49-F238E27FC236}">
                      <a16:creationId xmlns:a16="http://schemas.microsoft.com/office/drawing/2014/main" id="{1D66A3AD-0D6B-4E3F-ABC9-9137ADD7BEA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3" name="Google Shape;7720;p53">
                <a:extLst>
                  <a:ext uri="{FF2B5EF4-FFF2-40B4-BE49-F238E27FC236}">
                    <a16:creationId xmlns:a16="http://schemas.microsoft.com/office/drawing/2014/main" id="{FB970B6E-82CE-4A5F-9402-31ECF176B254}"/>
                  </a:ext>
                </a:extLst>
              </p:cNvPr>
              <p:cNvGrpSpPr/>
              <p:nvPr/>
            </p:nvGrpSpPr>
            <p:grpSpPr>
              <a:xfrm>
                <a:off x="4159213" y="3279849"/>
                <a:ext cx="31405" cy="26945"/>
                <a:chOff x="4159213" y="3279849"/>
                <a:chExt cx="31405" cy="26945"/>
              </a:xfrm>
              <a:grpFill/>
            </p:grpSpPr>
            <p:sp>
              <p:nvSpPr>
                <p:cNvPr id="743" name="Google Shape;7721;p53">
                  <a:extLst>
                    <a:ext uri="{FF2B5EF4-FFF2-40B4-BE49-F238E27FC236}">
                      <a16:creationId xmlns:a16="http://schemas.microsoft.com/office/drawing/2014/main" id="{41518683-AA50-4BBF-9D61-D832390C971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44" name="Google Shape;7722;p53">
                  <a:extLst>
                    <a:ext uri="{FF2B5EF4-FFF2-40B4-BE49-F238E27FC236}">
                      <a16:creationId xmlns:a16="http://schemas.microsoft.com/office/drawing/2014/main" id="{2CB5F908-1471-4894-B083-8F9E73BD312E}"/>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4" name="Google Shape;7723;p53">
                <a:extLst>
                  <a:ext uri="{FF2B5EF4-FFF2-40B4-BE49-F238E27FC236}">
                    <a16:creationId xmlns:a16="http://schemas.microsoft.com/office/drawing/2014/main" id="{5EF32953-86D4-4246-9FBE-DADF500201DE}"/>
                  </a:ext>
                </a:extLst>
              </p:cNvPr>
              <p:cNvGrpSpPr/>
              <p:nvPr/>
            </p:nvGrpSpPr>
            <p:grpSpPr>
              <a:xfrm>
                <a:off x="4201550" y="3266502"/>
                <a:ext cx="31405" cy="26883"/>
                <a:chOff x="4201550" y="3266502"/>
                <a:chExt cx="31405" cy="26883"/>
              </a:xfrm>
              <a:grpFill/>
            </p:grpSpPr>
            <p:sp>
              <p:nvSpPr>
                <p:cNvPr id="741" name="Google Shape;7724;p53">
                  <a:extLst>
                    <a:ext uri="{FF2B5EF4-FFF2-40B4-BE49-F238E27FC236}">
                      <a16:creationId xmlns:a16="http://schemas.microsoft.com/office/drawing/2014/main" id="{67862484-08DB-499F-BC9C-19895362E96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2" name="Google Shape;7725;p53">
                  <a:extLst>
                    <a:ext uri="{FF2B5EF4-FFF2-40B4-BE49-F238E27FC236}">
                      <a16:creationId xmlns:a16="http://schemas.microsoft.com/office/drawing/2014/main" id="{3F330257-7082-4B7F-9ADF-6F9898DB24EE}"/>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5" name="Google Shape;7726;p53">
                <a:extLst>
                  <a:ext uri="{FF2B5EF4-FFF2-40B4-BE49-F238E27FC236}">
                    <a16:creationId xmlns:a16="http://schemas.microsoft.com/office/drawing/2014/main" id="{8DDBB338-A6E9-40D3-AB22-FF9632232DCC}"/>
                  </a:ext>
                </a:extLst>
              </p:cNvPr>
              <p:cNvGrpSpPr/>
              <p:nvPr/>
            </p:nvGrpSpPr>
            <p:grpSpPr>
              <a:xfrm>
                <a:off x="4201550" y="3338278"/>
                <a:ext cx="31405" cy="26930"/>
                <a:chOff x="4201550" y="3338278"/>
                <a:chExt cx="31405" cy="26930"/>
              </a:xfrm>
              <a:grpFill/>
            </p:grpSpPr>
            <p:sp>
              <p:nvSpPr>
                <p:cNvPr id="739" name="Google Shape;7727;p53">
                  <a:extLst>
                    <a:ext uri="{FF2B5EF4-FFF2-40B4-BE49-F238E27FC236}">
                      <a16:creationId xmlns:a16="http://schemas.microsoft.com/office/drawing/2014/main" id="{AA38BCB0-442C-4ECB-8D60-57CA9394D68B}"/>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0" name="Google Shape;7728;p53">
                  <a:extLst>
                    <a:ext uri="{FF2B5EF4-FFF2-40B4-BE49-F238E27FC236}">
                      <a16:creationId xmlns:a16="http://schemas.microsoft.com/office/drawing/2014/main" id="{9A3F2AE5-9ADF-4591-AFE2-42F9F1FA05C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6" name="Google Shape;7729;p53">
                <a:extLst>
                  <a:ext uri="{FF2B5EF4-FFF2-40B4-BE49-F238E27FC236}">
                    <a16:creationId xmlns:a16="http://schemas.microsoft.com/office/drawing/2014/main" id="{D61E73CD-F895-431A-8341-6FDB76E8B9B0}"/>
                  </a:ext>
                </a:extLst>
              </p:cNvPr>
              <p:cNvGrpSpPr/>
              <p:nvPr/>
            </p:nvGrpSpPr>
            <p:grpSpPr>
              <a:xfrm>
                <a:off x="4238272" y="3369132"/>
                <a:ext cx="31405" cy="27001"/>
                <a:chOff x="4238272" y="3369132"/>
                <a:chExt cx="31405" cy="27001"/>
              </a:xfrm>
              <a:grpFill/>
            </p:grpSpPr>
            <p:sp>
              <p:nvSpPr>
                <p:cNvPr id="737" name="Google Shape;7730;p53">
                  <a:extLst>
                    <a:ext uri="{FF2B5EF4-FFF2-40B4-BE49-F238E27FC236}">
                      <a16:creationId xmlns:a16="http://schemas.microsoft.com/office/drawing/2014/main" id="{2BD2A198-07F4-4CCE-8E77-1375816FCC20}"/>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38" name="Google Shape;7731;p53">
                  <a:extLst>
                    <a:ext uri="{FF2B5EF4-FFF2-40B4-BE49-F238E27FC236}">
                      <a16:creationId xmlns:a16="http://schemas.microsoft.com/office/drawing/2014/main" id="{FF44B43E-BA01-4CEF-A8AE-020449A1A2D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3" name="Google Shape;7732;p53">
              <a:extLst>
                <a:ext uri="{FF2B5EF4-FFF2-40B4-BE49-F238E27FC236}">
                  <a16:creationId xmlns:a16="http://schemas.microsoft.com/office/drawing/2014/main" id="{3920A195-E9F6-4066-9D43-7B4C5C4FCF79}"/>
                </a:ext>
              </a:extLst>
            </p:cNvPr>
            <p:cNvGrpSpPr/>
            <p:nvPr/>
          </p:nvGrpSpPr>
          <p:grpSpPr>
            <a:xfrm>
              <a:off x="4068639" y="3200169"/>
              <a:ext cx="77643" cy="37272"/>
              <a:chOff x="4068639" y="3200169"/>
              <a:chExt cx="77643" cy="37272"/>
            </a:xfrm>
            <a:grpFill/>
          </p:grpSpPr>
          <p:sp>
            <p:nvSpPr>
              <p:cNvPr id="723" name="Google Shape;7733;p53">
                <a:extLst>
                  <a:ext uri="{FF2B5EF4-FFF2-40B4-BE49-F238E27FC236}">
                    <a16:creationId xmlns:a16="http://schemas.microsoft.com/office/drawing/2014/main" id="{558E0F51-2CB1-4651-97A2-90F0ED1248E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724" name="Google Shape;7734;p53">
                <a:extLst>
                  <a:ext uri="{FF2B5EF4-FFF2-40B4-BE49-F238E27FC236}">
                    <a16:creationId xmlns:a16="http://schemas.microsoft.com/office/drawing/2014/main" id="{9A7118B0-7DE9-4D78-8BE8-740693559762}"/>
                  </a:ext>
                </a:extLst>
              </p:cNvPr>
              <p:cNvGrpSpPr/>
              <p:nvPr/>
            </p:nvGrpSpPr>
            <p:grpSpPr>
              <a:xfrm>
                <a:off x="4114878" y="3200169"/>
                <a:ext cx="31405" cy="26993"/>
                <a:chOff x="4114878" y="3200169"/>
                <a:chExt cx="31405" cy="26993"/>
              </a:xfrm>
              <a:grpFill/>
            </p:grpSpPr>
            <p:sp>
              <p:nvSpPr>
                <p:cNvPr id="728" name="Google Shape;7735;p53">
                  <a:extLst>
                    <a:ext uri="{FF2B5EF4-FFF2-40B4-BE49-F238E27FC236}">
                      <a16:creationId xmlns:a16="http://schemas.microsoft.com/office/drawing/2014/main" id="{C42E4B41-6C22-452A-91DB-DC75EB34EC9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729" name="Google Shape;7736;p53">
                  <a:extLst>
                    <a:ext uri="{FF2B5EF4-FFF2-40B4-BE49-F238E27FC236}">
                      <a16:creationId xmlns:a16="http://schemas.microsoft.com/office/drawing/2014/main" id="{CF339ECA-0453-4AD0-B1E4-D0349F2B7111}"/>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25" name="Google Shape;7737;p53">
                <a:extLst>
                  <a:ext uri="{FF2B5EF4-FFF2-40B4-BE49-F238E27FC236}">
                    <a16:creationId xmlns:a16="http://schemas.microsoft.com/office/drawing/2014/main" id="{7D49A31D-4CDB-4384-A9CA-B3FE22079C8A}"/>
                  </a:ext>
                </a:extLst>
              </p:cNvPr>
              <p:cNvGrpSpPr/>
              <p:nvPr/>
            </p:nvGrpSpPr>
            <p:grpSpPr>
              <a:xfrm>
                <a:off x="4068639" y="3210535"/>
                <a:ext cx="31499" cy="26906"/>
                <a:chOff x="4068639" y="3210535"/>
                <a:chExt cx="31499" cy="26906"/>
              </a:xfrm>
              <a:grpFill/>
            </p:grpSpPr>
            <p:sp>
              <p:nvSpPr>
                <p:cNvPr id="726" name="Google Shape;7738;p53">
                  <a:extLst>
                    <a:ext uri="{FF2B5EF4-FFF2-40B4-BE49-F238E27FC236}">
                      <a16:creationId xmlns:a16="http://schemas.microsoft.com/office/drawing/2014/main" id="{A23027C4-A416-4299-8DE7-574FCBD7C888}"/>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27" name="Google Shape;7739;p53">
                  <a:extLst>
                    <a:ext uri="{FF2B5EF4-FFF2-40B4-BE49-F238E27FC236}">
                      <a16:creationId xmlns:a16="http://schemas.microsoft.com/office/drawing/2014/main" id="{63244C69-7AB2-4F2D-B991-7A8F2313A6E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4" name="Google Shape;7740;p53">
              <a:extLst>
                <a:ext uri="{FF2B5EF4-FFF2-40B4-BE49-F238E27FC236}">
                  <a16:creationId xmlns:a16="http://schemas.microsoft.com/office/drawing/2014/main" id="{4F2CCEE4-7ADB-434B-B38F-B2F85A8C8A48}"/>
                </a:ext>
              </a:extLst>
            </p:cNvPr>
            <p:cNvGrpSpPr/>
            <p:nvPr/>
          </p:nvGrpSpPr>
          <p:grpSpPr>
            <a:xfrm>
              <a:off x="3869702" y="3066935"/>
              <a:ext cx="382664" cy="190294"/>
              <a:chOff x="3869702" y="3066935"/>
              <a:chExt cx="382664" cy="190294"/>
            </a:xfrm>
            <a:grpFill/>
          </p:grpSpPr>
          <p:grpSp>
            <p:nvGrpSpPr>
              <p:cNvPr id="689" name="Google Shape;7741;p53">
                <a:extLst>
                  <a:ext uri="{FF2B5EF4-FFF2-40B4-BE49-F238E27FC236}">
                    <a16:creationId xmlns:a16="http://schemas.microsoft.com/office/drawing/2014/main" id="{6B67F5AD-FB20-4A4D-9990-7727CD8BFCA9}"/>
                  </a:ext>
                </a:extLst>
              </p:cNvPr>
              <p:cNvGrpSpPr/>
              <p:nvPr/>
            </p:nvGrpSpPr>
            <p:grpSpPr>
              <a:xfrm>
                <a:off x="3888633" y="3082351"/>
                <a:ext cx="351172" cy="160698"/>
                <a:chOff x="3888633" y="3082351"/>
                <a:chExt cx="351172" cy="160698"/>
              </a:xfrm>
              <a:grpFill/>
            </p:grpSpPr>
            <p:sp>
              <p:nvSpPr>
                <p:cNvPr id="717" name="Google Shape;7742;p53">
                  <a:extLst>
                    <a:ext uri="{FF2B5EF4-FFF2-40B4-BE49-F238E27FC236}">
                      <a16:creationId xmlns:a16="http://schemas.microsoft.com/office/drawing/2014/main" id="{16B00C93-4150-4A00-8990-942A29CF67E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8" name="Google Shape;7743;p53">
                  <a:extLst>
                    <a:ext uri="{FF2B5EF4-FFF2-40B4-BE49-F238E27FC236}">
                      <a16:creationId xmlns:a16="http://schemas.microsoft.com/office/drawing/2014/main" id="{30B57FF6-34E9-43D2-A536-53445B21B736}"/>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9" name="Google Shape;7744;p53">
                  <a:extLst>
                    <a:ext uri="{FF2B5EF4-FFF2-40B4-BE49-F238E27FC236}">
                      <a16:creationId xmlns:a16="http://schemas.microsoft.com/office/drawing/2014/main" id="{62EF49D3-19B7-4743-8C35-3F7E98B11906}"/>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0" name="Google Shape;7745;p53">
                  <a:extLst>
                    <a:ext uri="{FF2B5EF4-FFF2-40B4-BE49-F238E27FC236}">
                      <a16:creationId xmlns:a16="http://schemas.microsoft.com/office/drawing/2014/main" id="{22053322-C2BF-4693-9C87-01D0C3CC20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1" name="Google Shape;7746;p53">
                  <a:extLst>
                    <a:ext uri="{FF2B5EF4-FFF2-40B4-BE49-F238E27FC236}">
                      <a16:creationId xmlns:a16="http://schemas.microsoft.com/office/drawing/2014/main" id="{7A21F78C-73C9-4637-97FD-FDC9498EA26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2" name="Google Shape;7747;p53">
                  <a:extLst>
                    <a:ext uri="{FF2B5EF4-FFF2-40B4-BE49-F238E27FC236}">
                      <a16:creationId xmlns:a16="http://schemas.microsoft.com/office/drawing/2014/main" id="{CCDAB016-D24C-4E28-84A4-A081381969F2}"/>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90" name="Google Shape;7748;p53">
                <a:extLst>
                  <a:ext uri="{FF2B5EF4-FFF2-40B4-BE49-F238E27FC236}">
                    <a16:creationId xmlns:a16="http://schemas.microsoft.com/office/drawing/2014/main" id="{7718570B-0C35-48CC-9408-E3737972A2B0}"/>
                  </a:ext>
                </a:extLst>
              </p:cNvPr>
              <p:cNvGrpSpPr/>
              <p:nvPr/>
            </p:nvGrpSpPr>
            <p:grpSpPr>
              <a:xfrm>
                <a:off x="4143703" y="3066935"/>
                <a:ext cx="37783" cy="32357"/>
                <a:chOff x="4143703" y="3066935"/>
                <a:chExt cx="37783" cy="32357"/>
              </a:xfrm>
              <a:grpFill/>
            </p:grpSpPr>
            <p:sp>
              <p:nvSpPr>
                <p:cNvPr id="715" name="Google Shape;7749;p53">
                  <a:extLst>
                    <a:ext uri="{FF2B5EF4-FFF2-40B4-BE49-F238E27FC236}">
                      <a16:creationId xmlns:a16="http://schemas.microsoft.com/office/drawing/2014/main" id="{4D32861C-0645-4BBF-84C4-A895FD25B9D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716" name="Google Shape;7750;p53">
                  <a:extLst>
                    <a:ext uri="{FF2B5EF4-FFF2-40B4-BE49-F238E27FC236}">
                      <a16:creationId xmlns:a16="http://schemas.microsoft.com/office/drawing/2014/main" id="{71F9A89B-D65B-4513-B765-9B34924E28F6}"/>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1" name="Google Shape;7751;p53">
                <a:extLst>
                  <a:ext uri="{FF2B5EF4-FFF2-40B4-BE49-F238E27FC236}">
                    <a16:creationId xmlns:a16="http://schemas.microsoft.com/office/drawing/2014/main" id="{F68406E5-8807-4AAA-B6F4-6C238AFE82D5}"/>
                  </a:ext>
                </a:extLst>
              </p:cNvPr>
              <p:cNvGrpSpPr/>
              <p:nvPr/>
            </p:nvGrpSpPr>
            <p:grpSpPr>
              <a:xfrm>
                <a:off x="4044565" y="3103563"/>
                <a:ext cx="37783" cy="32451"/>
                <a:chOff x="4044565" y="3103563"/>
                <a:chExt cx="37783" cy="32451"/>
              </a:xfrm>
              <a:grpFill/>
            </p:grpSpPr>
            <p:sp>
              <p:nvSpPr>
                <p:cNvPr id="713" name="Google Shape;7752;p53">
                  <a:extLst>
                    <a:ext uri="{FF2B5EF4-FFF2-40B4-BE49-F238E27FC236}">
                      <a16:creationId xmlns:a16="http://schemas.microsoft.com/office/drawing/2014/main" id="{189D5637-948E-4586-8BCA-EBF9279A5A7D}"/>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714" name="Google Shape;7753;p53">
                  <a:extLst>
                    <a:ext uri="{FF2B5EF4-FFF2-40B4-BE49-F238E27FC236}">
                      <a16:creationId xmlns:a16="http://schemas.microsoft.com/office/drawing/2014/main" id="{0A206530-9371-420D-9157-28F8A037170D}"/>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2" name="Google Shape;7754;p53">
                <a:extLst>
                  <a:ext uri="{FF2B5EF4-FFF2-40B4-BE49-F238E27FC236}">
                    <a16:creationId xmlns:a16="http://schemas.microsoft.com/office/drawing/2014/main" id="{7F186A0D-1971-4A26-A4F6-6B402770409C}"/>
                  </a:ext>
                </a:extLst>
              </p:cNvPr>
              <p:cNvGrpSpPr/>
              <p:nvPr/>
            </p:nvGrpSpPr>
            <p:grpSpPr>
              <a:xfrm>
                <a:off x="4017454" y="3188237"/>
                <a:ext cx="37776" cy="32357"/>
                <a:chOff x="4017454" y="3188237"/>
                <a:chExt cx="37776" cy="32357"/>
              </a:xfrm>
              <a:grpFill/>
            </p:grpSpPr>
            <p:sp>
              <p:nvSpPr>
                <p:cNvPr id="711" name="Google Shape;7755;p53">
                  <a:extLst>
                    <a:ext uri="{FF2B5EF4-FFF2-40B4-BE49-F238E27FC236}">
                      <a16:creationId xmlns:a16="http://schemas.microsoft.com/office/drawing/2014/main" id="{B5B7E681-2ED7-432D-A7CB-619E85B891D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2" name="Google Shape;7756;p53">
                  <a:extLst>
                    <a:ext uri="{FF2B5EF4-FFF2-40B4-BE49-F238E27FC236}">
                      <a16:creationId xmlns:a16="http://schemas.microsoft.com/office/drawing/2014/main" id="{CEB3DD66-678F-455D-9B81-DC829E7821AB}"/>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3" name="Google Shape;7757;p53">
                <a:extLst>
                  <a:ext uri="{FF2B5EF4-FFF2-40B4-BE49-F238E27FC236}">
                    <a16:creationId xmlns:a16="http://schemas.microsoft.com/office/drawing/2014/main" id="{3CC8AC6E-7233-4D78-8CB7-67824E01BE7A}"/>
                  </a:ext>
                </a:extLst>
              </p:cNvPr>
              <p:cNvGrpSpPr/>
              <p:nvPr/>
            </p:nvGrpSpPr>
            <p:grpSpPr>
              <a:xfrm>
                <a:off x="3921548" y="3157509"/>
                <a:ext cx="37783" cy="32357"/>
                <a:chOff x="3921548" y="3157509"/>
                <a:chExt cx="37783" cy="32357"/>
              </a:xfrm>
              <a:grpFill/>
            </p:grpSpPr>
            <p:sp>
              <p:nvSpPr>
                <p:cNvPr id="709" name="Google Shape;7758;p53">
                  <a:extLst>
                    <a:ext uri="{FF2B5EF4-FFF2-40B4-BE49-F238E27FC236}">
                      <a16:creationId xmlns:a16="http://schemas.microsoft.com/office/drawing/2014/main" id="{CE78ECC0-6D56-420D-AF9F-AD8DFC21FED4}"/>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0" name="Google Shape;7759;p53">
                  <a:extLst>
                    <a:ext uri="{FF2B5EF4-FFF2-40B4-BE49-F238E27FC236}">
                      <a16:creationId xmlns:a16="http://schemas.microsoft.com/office/drawing/2014/main" id="{6A94ED09-200E-4243-967A-EDF553084268}"/>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4" name="Google Shape;7760;p53">
                <a:extLst>
                  <a:ext uri="{FF2B5EF4-FFF2-40B4-BE49-F238E27FC236}">
                    <a16:creationId xmlns:a16="http://schemas.microsoft.com/office/drawing/2014/main" id="{549857DA-C183-4257-A699-64EFDC050BF8}"/>
                  </a:ext>
                </a:extLst>
              </p:cNvPr>
              <p:cNvGrpSpPr/>
              <p:nvPr/>
            </p:nvGrpSpPr>
            <p:grpSpPr>
              <a:xfrm>
                <a:off x="3939056" y="3211620"/>
                <a:ext cx="37783" cy="32380"/>
                <a:chOff x="3939056" y="3211620"/>
                <a:chExt cx="37783" cy="32380"/>
              </a:xfrm>
              <a:grpFill/>
            </p:grpSpPr>
            <p:sp>
              <p:nvSpPr>
                <p:cNvPr id="707" name="Google Shape;7761;p53">
                  <a:extLst>
                    <a:ext uri="{FF2B5EF4-FFF2-40B4-BE49-F238E27FC236}">
                      <a16:creationId xmlns:a16="http://schemas.microsoft.com/office/drawing/2014/main" id="{A896A318-A9D3-4E7B-932A-02B4135602B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708" name="Google Shape;7762;p53">
                  <a:extLst>
                    <a:ext uri="{FF2B5EF4-FFF2-40B4-BE49-F238E27FC236}">
                      <a16:creationId xmlns:a16="http://schemas.microsoft.com/office/drawing/2014/main" id="{02DA5316-67C6-486F-A9D3-060533BE8E5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5" name="Google Shape;7763;p53">
                <a:extLst>
                  <a:ext uri="{FF2B5EF4-FFF2-40B4-BE49-F238E27FC236}">
                    <a16:creationId xmlns:a16="http://schemas.microsoft.com/office/drawing/2014/main" id="{8DC896A9-30AA-47E1-88A8-169ECBCB4CC1}"/>
                  </a:ext>
                </a:extLst>
              </p:cNvPr>
              <p:cNvGrpSpPr/>
              <p:nvPr/>
            </p:nvGrpSpPr>
            <p:grpSpPr>
              <a:xfrm>
                <a:off x="4176240" y="3136965"/>
                <a:ext cx="31405" cy="26930"/>
                <a:chOff x="4176240" y="3136965"/>
                <a:chExt cx="31405" cy="26930"/>
              </a:xfrm>
              <a:grpFill/>
            </p:grpSpPr>
            <p:sp>
              <p:nvSpPr>
                <p:cNvPr id="705" name="Google Shape;7764;p53">
                  <a:extLst>
                    <a:ext uri="{FF2B5EF4-FFF2-40B4-BE49-F238E27FC236}">
                      <a16:creationId xmlns:a16="http://schemas.microsoft.com/office/drawing/2014/main" id="{A16D2B95-788B-4AC6-916C-1E4697F72090}"/>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68569" tIns="68569" rIns="68569" bIns="68569" anchor="ctr" anchorCtr="0">
                  <a:noAutofit/>
                </a:bodyPr>
                <a:lstStyle/>
                <a:p>
                  <a:endParaRPr sz="1050"/>
                </a:p>
              </p:txBody>
            </p:sp>
            <p:sp>
              <p:nvSpPr>
                <p:cNvPr id="706" name="Google Shape;7765;p53">
                  <a:extLst>
                    <a:ext uri="{FF2B5EF4-FFF2-40B4-BE49-F238E27FC236}">
                      <a16:creationId xmlns:a16="http://schemas.microsoft.com/office/drawing/2014/main" id="{A1054D60-7109-4E6C-A196-453B2645809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6" name="Google Shape;7766;p53">
                <a:extLst>
                  <a:ext uri="{FF2B5EF4-FFF2-40B4-BE49-F238E27FC236}">
                    <a16:creationId xmlns:a16="http://schemas.microsoft.com/office/drawing/2014/main" id="{F362965C-DE65-4134-A75A-B3EB57F5B8AA}"/>
                  </a:ext>
                </a:extLst>
              </p:cNvPr>
              <p:cNvGrpSpPr/>
              <p:nvPr/>
            </p:nvGrpSpPr>
            <p:grpSpPr>
              <a:xfrm>
                <a:off x="4133148" y="3152593"/>
                <a:ext cx="31499" cy="27001"/>
                <a:chOff x="4133148" y="3152593"/>
                <a:chExt cx="31499" cy="27001"/>
              </a:xfrm>
              <a:grpFill/>
            </p:grpSpPr>
            <p:sp>
              <p:nvSpPr>
                <p:cNvPr id="703" name="Google Shape;7767;p53">
                  <a:extLst>
                    <a:ext uri="{FF2B5EF4-FFF2-40B4-BE49-F238E27FC236}">
                      <a16:creationId xmlns:a16="http://schemas.microsoft.com/office/drawing/2014/main" id="{4664B48C-60B0-4A46-9C77-4F2B33B49E8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704" name="Google Shape;7768;p53">
                  <a:extLst>
                    <a:ext uri="{FF2B5EF4-FFF2-40B4-BE49-F238E27FC236}">
                      <a16:creationId xmlns:a16="http://schemas.microsoft.com/office/drawing/2014/main" id="{90DDE121-100C-43E6-BE6B-6390CF5B25D2}"/>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7" name="Google Shape;7769;p53">
                <a:extLst>
                  <a:ext uri="{FF2B5EF4-FFF2-40B4-BE49-F238E27FC236}">
                    <a16:creationId xmlns:a16="http://schemas.microsoft.com/office/drawing/2014/main" id="{1FA00E6C-94DD-435A-92EA-ADD6461EC36F}"/>
                  </a:ext>
                </a:extLst>
              </p:cNvPr>
              <p:cNvGrpSpPr/>
              <p:nvPr/>
            </p:nvGrpSpPr>
            <p:grpSpPr>
              <a:xfrm>
                <a:off x="4220866" y="3073534"/>
                <a:ext cx="31499" cy="26898"/>
                <a:chOff x="4220866" y="3073534"/>
                <a:chExt cx="31499" cy="26898"/>
              </a:xfrm>
              <a:grpFill/>
            </p:grpSpPr>
            <p:sp>
              <p:nvSpPr>
                <p:cNvPr id="701" name="Google Shape;7770;p53">
                  <a:extLst>
                    <a:ext uri="{FF2B5EF4-FFF2-40B4-BE49-F238E27FC236}">
                      <a16:creationId xmlns:a16="http://schemas.microsoft.com/office/drawing/2014/main" id="{774C2EA4-3E99-40B8-B4A5-7B892ED4BBA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702" name="Google Shape;7771;p53">
                  <a:extLst>
                    <a:ext uri="{FF2B5EF4-FFF2-40B4-BE49-F238E27FC236}">
                      <a16:creationId xmlns:a16="http://schemas.microsoft.com/office/drawing/2014/main" id="{B17260B1-3FA0-44F3-91A7-60F3FA5FA2B1}"/>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8" name="Google Shape;7772;p53">
                <a:extLst>
                  <a:ext uri="{FF2B5EF4-FFF2-40B4-BE49-F238E27FC236}">
                    <a16:creationId xmlns:a16="http://schemas.microsoft.com/office/drawing/2014/main" id="{9DE8193A-C070-4445-B9B0-6FD704BE08C9}"/>
                  </a:ext>
                </a:extLst>
              </p:cNvPr>
              <p:cNvGrpSpPr/>
              <p:nvPr/>
            </p:nvGrpSpPr>
            <p:grpSpPr>
              <a:xfrm>
                <a:off x="3869702" y="3230323"/>
                <a:ext cx="31499" cy="26906"/>
                <a:chOff x="3869702" y="3230323"/>
                <a:chExt cx="31499" cy="26906"/>
              </a:xfrm>
              <a:grpFill/>
            </p:grpSpPr>
            <p:sp>
              <p:nvSpPr>
                <p:cNvPr id="699" name="Google Shape;7773;p53">
                  <a:extLst>
                    <a:ext uri="{FF2B5EF4-FFF2-40B4-BE49-F238E27FC236}">
                      <a16:creationId xmlns:a16="http://schemas.microsoft.com/office/drawing/2014/main" id="{8F72A703-0672-4FE8-9DFD-235713C4AD6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700" name="Google Shape;7774;p53">
                  <a:extLst>
                    <a:ext uri="{FF2B5EF4-FFF2-40B4-BE49-F238E27FC236}">
                      <a16:creationId xmlns:a16="http://schemas.microsoft.com/office/drawing/2014/main" id="{AF62F420-317B-4FEC-BFF0-BA5021DFF795}"/>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5" name="Google Shape;7775;p53">
              <a:extLst>
                <a:ext uri="{FF2B5EF4-FFF2-40B4-BE49-F238E27FC236}">
                  <a16:creationId xmlns:a16="http://schemas.microsoft.com/office/drawing/2014/main" id="{7815F0FC-5B4A-421C-B35E-6CF510F0FED6}"/>
                </a:ext>
              </a:extLst>
            </p:cNvPr>
            <p:cNvGrpSpPr/>
            <p:nvPr/>
          </p:nvGrpSpPr>
          <p:grpSpPr>
            <a:xfrm>
              <a:off x="4271383" y="3065882"/>
              <a:ext cx="304556" cy="341663"/>
              <a:chOff x="4271383" y="3065882"/>
              <a:chExt cx="304556" cy="341663"/>
            </a:xfrm>
            <a:grpFill/>
          </p:grpSpPr>
          <p:grpSp>
            <p:nvGrpSpPr>
              <p:cNvPr id="632" name="Google Shape;7776;p53">
                <a:extLst>
                  <a:ext uri="{FF2B5EF4-FFF2-40B4-BE49-F238E27FC236}">
                    <a16:creationId xmlns:a16="http://schemas.microsoft.com/office/drawing/2014/main" id="{71425D16-E716-4181-ABA1-80B06686C542}"/>
                  </a:ext>
                </a:extLst>
              </p:cNvPr>
              <p:cNvGrpSpPr/>
              <p:nvPr/>
            </p:nvGrpSpPr>
            <p:grpSpPr>
              <a:xfrm>
                <a:off x="4293838" y="3078639"/>
                <a:ext cx="269353" cy="311973"/>
                <a:chOff x="4293838" y="3078639"/>
                <a:chExt cx="269353" cy="311973"/>
              </a:xfrm>
              <a:grpFill/>
            </p:grpSpPr>
            <p:sp>
              <p:nvSpPr>
                <p:cNvPr id="672" name="Google Shape;7777;p53">
                  <a:extLst>
                    <a:ext uri="{FF2B5EF4-FFF2-40B4-BE49-F238E27FC236}">
                      <a16:creationId xmlns:a16="http://schemas.microsoft.com/office/drawing/2014/main" id="{BD292069-FB05-4540-A5F4-3A2B9BFB9C04}"/>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3" name="Google Shape;7778;p53">
                  <a:extLst>
                    <a:ext uri="{FF2B5EF4-FFF2-40B4-BE49-F238E27FC236}">
                      <a16:creationId xmlns:a16="http://schemas.microsoft.com/office/drawing/2014/main" id="{A5183906-2D90-4783-AC63-749715F5BC5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4" name="Google Shape;7779;p53">
                  <a:extLst>
                    <a:ext uri="{FF2B5EF4-FFF2-40B4-BE49-F238E27FC236}">
                      <a16:creationId xmlns:a16="http://schemas.microsoft.com/office/drawing/2014/main" id="{28D790BD-2142-4739-A185-FA81EC89D95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5" name="Google Shape;7780;p53">
                  <a:extLst>
                    <a:ext uri="{FF2B5EF4-FFF2-40B4-BE49-F238E27FC236}">
                      <a16:creationId xmlns:a16="http://schemas.microsoft.com/office/drawing/2014/main" id="{B7EE6A1A-15E8-4FEE-8AE3-8E9A25941B6A}"/>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6" name="Google Shape;7781;p53">
                  <a:extLst>
                    <a:ext uri="{FF2B5EF4-FFF2-40B4-BE49-F238E27FC236}">
                      <a16:creationId xmlns:a16="http://schemas.microsoft.com/office/drawing/2014/main" id="{0B9CB686-1BB7-4573-B006-9C463D0FD9E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7" name="Google Shape;7782;p53">
                  <a:extLst>
                    <a:ext uri="{FF2B5EF4-FFF2-40B4-BE49-F238E27FC236}">
                      <a16:creationId xmlns:a16="http://schemas.microsoft.com/office/drawing/2014/main" id="{02760E37-4323-49A1-933B-02C9EB889CB9}"/>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8" name="Google Shape;7783;p53">
                  <a:extLst>
                    <a:ext uri="{FF2B5EF4-FFF2-40B4-BE49-F238E27FC236}">
                      <a16:creationId xmlns:a16="http://schemas.microsoft.com/office/drawing/2014/main" id="{001B60FA-6B7E-4FF4-A7CD-3436C371BB8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9" name="Google Shape;7784;p53">
                  <a:extLst>
                    <a:ext uri="{FF2B5EF4-FFF2-40B4-BE49-F238E27FC236}">
                      <a16:creationId xmlns:a16="http://schemas.microsoft.com/office/drawing/2014/main" id="{93ED6F73-50D1-44CB-AB98-EE5ACF11B500}"/>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0" name="Google Shape;7785;p53">
                  <a:extLst>
                    <a:ext uri="{FF2B5EF4-FFF2-40B4-BE49-F238E27FC236}">
                      <a16:creationId xmlns:a16="http://schemas.microsoft.com/office/drawing/2014/main" id="{8D87E1C7-5D60-4918-9952-1CEC2FD1959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1" name="Google Shape;7786;p53">
                  <a:extLst>
                    <a:ext uri="{FF2B5EF4-FFF2-40B4-BE49-F238E27FC236}">
                      <a16:creationId xmlns:a16="http://schemas.microsoft.com/office/drawing/2014/main" id="{4460C88D-047D-4091-B4EE-3BDF3E60778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2" name="Google Shape;7787;p53">
                  <a:extLst>
                    <a:ext uri="{FF2B5EF4-FFF2-40B4-BE49-F238E27FC236}">
                      <a16:creationId xmlns:a16="http://schemas.microsoft.com/office/drawing/2014/main" id="{407A44AA-C8A7-4F71-BC24-5149A585569F}"/>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3" name="Google Shape;7788;p53">
                  <a:extLst>
                    <a:ext uri="{FF2B5EF4-FFF2-40B4-BE49-F238E27FC236}">
                      <a16:creationId xmlns:a16="http://schemas.microsoft.com/office/drawing/2014/main" id="{97C5A69D-73A2-4BC0-8851-D2DEA415D8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4" name="Google Shape;7789;p53">
                  <a:extLst>
                    <a:ext uri="{FF2B5EF4-FFF2-40B4-BE49-F238E27FC236}">
                      <a16:creationId xmlns:a16="http://schemas.microsoft.com/office/drawing/2014/main" id="{7ACDDB9A-5D0A-466B-BBA8-88BB8668BD95}"/>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5" name="Google Shape;7790;p53">
                  <a:extLst>
                    <a:ext uri="{FF2B5EF4-FFF2-40B4-BE49-F238E27FC236}">
                      <a16:creationId xmlns:a16="http://schemas.microsoft.com/office/drawing/2014/main" id="{2DFB7B05-99D0-463F-9BED-5BFB6A759FC6}"/>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6" name="Google Shape;7791;p53">
                  <a:extLst>
                    <a:ext uri="{FF2B5EF4-FFF2-40B4-BE49-F238E27FC236}">
                      <a16:creationId xmlns:a16="http://schemas.microsoft.com/office/drawing/2014/main" id="{1BCC9D93-DFF7-4EEF-83A8-3600F41B77F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7" name="Google Shape;7792;p53">
                  <a:extLst>
                    <a:ext uri="{FF2B5EF4-FFF2-40B4-BE49-F238E27FC236}">
                      <a16:creationId xmlns:a16="http://schemas.microsoft.com/office/drawing/2014/main" id="{BB3FBC91-6014-4220-9911-7C986FA8953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8" name="Google Shape;7793;p53">
                  <a:extLst>
                    <a:ext uri="{FF2B5EF4-FFF2-40B4-BE49-F238E27FC236}">
                      <a16:creationId xmlns:a16="http://schemas.microsoft.com/office/drawing/2014/main" id="{0AE44532-2BA1-49A3-9535-1CC825BCBD68}"/>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33" name="Google Shape;7794;p53">
                <a:extLst>
                  <a:ext uri="{FF2B5EF4-FFF2-40B4-BE49-F238E27FC236}">
                    <a16:creationId xmlns:a16="http://schemas.microsoft.com/office/drawing/2014/main" id="{096160A6-6D08-4BA9-BC2F-B52FAF614042}"/>
                  </a:ext>
                </a:extLst>
              </p:cNvPr>
              <p:cNvGrpSpPr/>
              <p:nvPr/>
            </p:nvGrpSpPr>
            <p:grpSpPr>
              <a:xfrm>
                <a:off x="4538164" y="3342061"/>
                <a:ext cx="37776" cy="32380"/>
                <a:chOff x="4538164" y="3342061"/>
                <a:chExt cx="37776" cy="32380"/>
              </a:xfrm>
              <a:grpFill/>
            </p:grpSpPr>
            <p:sp>
              <p:nvSpPr>
                <p:cNvPr id="670" name="Google Shape;7795;p53">
                  <a:extLst>
                    <a:ext uri="{FF2B5EF4-FFF2-40B4-BE49-F238E27FC236}">
                      <a16:creationId xmlns:a16="http://schemas.microsoft.com/office/drawing/2014/main" id="{40AAF346-8B4E-41D3-9C5A-1CFE22CF7A1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671" name="Google Shape;7796;p53">
                  <a:extLst>
                    <a:ext uri="{FF2B5EF4-FFF2-40B4-BE49-F238E27FC236}">
                      <a16:creationId xmlns:a16="http://schemas.microsoft.com/office/drawing/2014/main" id="{B2678560-2B91-4341-B1B6-BE028ED0D9A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4" name="Google Shape;7797;p53">
                <a:extLst>
                  <a:ext uri="{FF2B5EF4-FFF2-40B4-BE49-F238E27FC236}">
                    <a16:creationId xmlns:a16="http://schemas.microsoft.com/office/drawing/2014/main" id="{84B779EF-E831-4FCB-A99B-BC0DA458C502}"/>
                  </a:ext>
                </a:extLst>
              </p:cNvPr>
              <p:cNvGrpSpPr/>
              <p:nvPr/>
            </p:nvGrpSpPr>
            <p:grpSpPr>
              <a:xfrm>
                <a:off x="4271383" y="3194742"/>
                <a:ext cx="37783" cy="32420"/>
                <a:chOff x="4271383" y="3194742"/>
                <a:chExt cx="37783" cy="32420"/>
              </a:xfrm>
              <a:grpFill/>
            </p:grpSpPr>
            <p:sp>
              <p:nvSpPr>
                <p:cNvPr id="668" name="Google Shape;7798;p53">
                  <a:extLst>
                    <a:ext uri="{FF2B5EF4-FFF2-40B4-BE49-F238E27FC236}">
                      <a16:creationId xmlns:a16="http://schemas.microsoft.com/office/drawing/2014/main" id="{2ADBB720-E97B-4F18-BBC7-A87A77FF867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69" name="Google Shape;7799;p53">
                  <a:extLst>
                    <a:ext uri="{FF2B5EF4-FFF2-40B4-BE49-F238E27FC236}">
                      <a16:creationId xmlns:a16="http://schemas.microsoft.com/office/drawing/2014/main" id="{93221CED-AD2A-467D-94CD-2C8362C9FAE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5" name="Google Shape;7800;p53">
                <a:extLst>
                  <a:ext uri="{FF2B5EF4-FFF2-40B4-BE49-F238E27FC236}">
                    <a16:creationId xmlns:a16="http://schemas.microsoft.com/office/drawing/2014/main" id="{9AE9F706-206B-4017-92A6-BEBF9307BA43}"/>
                  </a:ext>
                </a:extLst>
              </p:cNvPr>
              <p:cNvGrpSpPr/>
              <p:nvPr/>
            </p:nvGrpSpPr>
            <p:grpSpPr>
              <a:xfrm>
                <a:off x="4284416" y="3084058"/>
                <a:ext cx="37783" cy="32357"/>
                <a:chOff x="4284416" y="3084058"/>
                <a:chExt cx="37783" cy="32357"/>
              </a:xfrm>
              <a:grpFill/>
            </p:grpSpPr>
            <p:sp>
              <p:nvSpPr>
                <p:cNvPr id="666" name="Google Shape;7801;p53">
                  <a:extLst>
                    <a:ext uri="{FF2B5EF4-FFF2-40B4-BE49-F238E27FC236}">
                      <a16:creationId xmlns:a16="http://schemas.microsoft.com/office/drawing/2014/main" id="{8F27796C-A07E-49E2-8A7F-48E4B20196B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7" name="Google Shape;7802;p53">
                  <a:extLst>
                    <a:ext uri="{FF2B5EF4-FFF2-40B4-BE49-F238E27FC236}">
                      <a16:creationId xmlns:a16="http://schemas.microsoft.com/office/drawing/2014/main" id="{A011E64D-A404-4C53-95BF-4D0F04B92F4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6" name="Google Shape;7803;p53">
                <a:extLst>
                  <a:ext uri="{FF2B5EF4-FFF2-40B4-BE49-F238E27FC236}">
                    <a16:creationId xmlns:a16="http://schemas.microsoft.com/office/drawing/2014/main" id="{BBF299CF-96F5-4BC8-8F13-D5A98EAA8200}"/>
                  </a:ext>
                </a:extLst>
              </p:cNvPr>
              <p:cNvGrpSpPr/>
              <p:nvPr/>
            </p:nvGrpSpPr>
            <p:grpSpPr>
              <a:xfrm>
                <a:off x="4478697" y="3297561"/>
                <a:ext cx="37776" cy="32451"/>
                <a:chOff x="4478697" y="3297561"/>
                <a:chExt cx="37776" cy="32451"/>
              </a:xfrm>
              <a:grpFill/>
            </p:grpSpPr>
            <p:sp>
              <p:nvSpPr>
                <p:cNvPr id="664" name="Google Shape;7804;p53">
                  <a:extLst>
                    <a:ext uri="{FF2B5EF4-FFF2-40B4-BE49-F238E27FC236}">
                      <a16:creationId xmlns:a16="http://schemas.microsoft.com/office/drawing/2014/main" id="{875A4454-C6A6-4E54-84EF-16C53A93486C}"/>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665" name="Google Shape;7805;p53">
                  <a:extLst>
                    <a:ext uri="{FF2B5EF4-FFF2-40B4-BE49-F238E27FC236}">
                      <a16:creationId xmlns:a16="http://schemas.microsoft.com/office/drawing/2014/main" id="{2ECE7498-B236-4DEA-936D-72F7A966088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7" name="Google Shape;7806;p53">
                <a:extLst>
                  <a:ext uri="{FF2B5EF4-FFF2-40B4-BE49-F238E27FC236}">
                    <a16:creationId xmlns:a16="http://schemas.microsoft.com/office/drawing/2014/main" id="{12006DC7-3EB4-4990-8E0D-55FBE006EF35}"/>
                  </a:ext>
                </a:extLst>
              </p:cNvPr>
              <p:cNvGrpSpPr/>
              <p:nvPr/>
            </p:nvGrpSpPr>
            <p:grpSpPr>
              <a:xfrm>
                <a:off x="4411813" y="3331711"/>
                <a:ext cx="37776" cy="32451"/>
                <a:chOff x="4411813" y="3331711"/>
                <a:chExt cx="37776" cy="32451"/>
              </a:xfrm>
              <a:grpFill/>
            </p:grpSpPr>
            <p:sp>
              <p:nvSpPr>
                <p:cNvPr id="662" name="Google Shape;7807;p53">
                  <a:extLst>
                    <a:ext uri="{FF2B5EF4-FFF2-40B4-BE49-F238E27FC236}">
                      <a16:creationId xmlns:a16="http://schemas.microsoft.com/office/drawing/2014/main" id="{D44C0D98-FF37-4871-958F-D7B70CFCFAF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663" name="Google Shape;7808;p53">
                  <a:extLst>
                    <a:ext uri="{FF2B5EF4-FFF2-40B4-BE49-F238E27FC236}">
                      <a16:creationId xmlns:a16="http://schemas.microsoft.com/office/drawing/2014/main" id="{97514EE7-B43E-4171-9105-127BC79B252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8" name="Google Shape;7809;p53">
                <a:extLst>
                  <a:ext uri="{FF2B5EF4-FFF2-40B4-BE49-F238E27FC236}">
                    <a16:creationId xmlns:a16="http://schemas.microsoft.com/office/drawing/2014/main" id="{1C21F729-D384-4D8C-BF65-93B66079720C}"/>
                  </a:ext>
                </a:extLst>
              </p:cNvPr>
              <p:cNvGrpSpPr/>
              <p:nvPr/>
            </p:nvGrpSpPr>
            <p:grpSpPr>
              <a:xfrm>
                <a:off x="4337984" y="3375188"/>
                <a:ext cx="37776" cy="32357"/>
                <a:chOff x="4337984" y="3375188"/>
                <a:chExt cx="37776" cy="32357"/>
              </a:xfrm>
              <a:grpFill/>
            </p:grpSpPr>
            <p:sp>
              <p:nvSpPr>
                <p:cNvPr id="660" name="Google Shape;7810;p53">
                  <a:extLst>
                    <a:ext uri="{FF2B5EF4-FFF2-40B4-BE49-F238E27FC236}">
                      <a16:creationId xmlns:a16="http://schemas.microsoft.com/office/drawing/2014/main" id="{B07C967E-AC89-49B4-9592-B2FC7889862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1" name="Google Shape;7811;p53">
                  <a:extLst>
                    <a:ext uri="{FF2B5EF4-FFF2-40B4-BE49-F238E27FC236}">
                      <a16:creationId xmlns:a16="http://schemas.microsoft.com/office/drawing/2014/main" id="{3C26AAF1-D27F-4FB1-908E-75CCE270FAFE}"/>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9" name="Google Shape;7812;p53">
                <a:extLst>
                  <a:ext uri="{FF2B5EF4-FFF2-40B4-BE49-F238E27FC236}">
                    <a16:creationId xmlns:a16="http://schemas.microsoft.com/office/drawing/2014/main" id="{6F782103-6223-4C3C-B3FB-655726BA4518}"/>
                  </a:ext>
                </a:extLst>
              </p:cNvPr>
              <p:cNvGrpSpPr/>
              <p:nvPr/>
            </p:nvGrpSpPr>
            <p:grpSpPr>
              <a:xfrm>
                <a:off x="4494867" y="3090530"/>
                <a:ext cx="37878" cy="32451"/>
                <a:chOff x="4494867" y="3090530"/>
                <a:chExt cx="37878" cy="32451"/>
              </a:xfrm>
              <a:grpFill/>
            </p:grpSpPr>
            <p:sp>
              <p:nvSpPr>
                <p:cNvPr id="658" name="Google Shape;7813;p53">
                  <a:extLst>
                    <a:ext uri="{FF2B5EF4-FFF2-40B4-BE49-F238E27FC236}">
                      <a16:creationId xmlns:a16="http://schemas.microsoft.com/office/drawing/2014/main" id="{086B5B71-F60A-4086-9296-1AB063D69BEA}"/>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659" name="Google Shape;7814;p53">
                  <a:extLst>
                    <a:ext uri="{FF2B5EF4-FFF2-40B4-BE49-F238E27FC236}">
                      <a16:creationId xmlns:a16="http://schemas.microsoft.com/office/drawing/2014/main" id="{21B46A57-9201-49A0-9014-FC8B93E0D1D0}"/>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0" name="Google Shape;7815;p53">
                <a:extLst>
                  <a:ext uri="{FF2B5EF4-FFF2-40B4-BE49-F238E27FC236}">
                    <a16:creationId xmlns:a16="http://schemas.microsoft.com/office/drawing/2014/main" id="{67019C3E-FF35-49B7-88BE-2E0E0E6AD959}"/>
                  </a:ext>
                </a:extLst>
              </p:cNvPr>
              <p:cNvGrpSpPr/>
              <p:nvPr/>
            </p:nvGrpSpPr>
            <p:grpSpPr>
              <a:xfrm>
                <a:off x="4525124" y="3207774"/>
                <a:ext cx="37783" cy="32420"/>
                <a:chOff x="4525124" y="3207774"/>
                <a:chExt cx="37783" cy="32420"/>
              </a:xfrm>
              <a:grpFill/>
            </p:grpSpPr>
            <p:sp>
              <p:nvSpPr>
                <p:cNvPr id="656" name="Google Shape;7816;p53">
                  <a:extLst>
                    <a:ext uri="{FF2B5EF4-FFF2-40B4-BE49-F238E27FC236}">
                      <a16:creationId xmlns:a16="http://schemas.microsoft.com/office/drawing/2014/main" id="{BB25B418-CFE9-4681-A994-C81A269A5529}"/>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57" name="Google Shape;7817;p53">
                  <a:extLst>
                    <a:ext uri="{FF2B5EF4-FFF2-40B4-BE49-F238E27FC236}">
                      <a16:creationId xmlns:a16="http://schemas.microsoft.com/office/drawing/2014/main" id="{553E4B52-7583-40D5-8A92-F8B4000A84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1" name="Google Shape;7818;p53">
                <a:extLst>
                  <a:ext uri="{FF2B5EF4-FFF2-40B4-BE49-F238E27FC236}">
                    <a16:creationId xmlns:a16="http://schemas.microsoft.com/office/drawing/2014/main" id="{EDEA3E99-A957-4A5A-8761-6404142AEE2A}"/>
                  </a:ext>
                </a:extLst>
              </p:cNvPr>
              <p:cNvGrpSpPr/>
              <p:nvPr/>
            </p:nvGrpSpPr>
            <p:grpSpPr>
              <a:xfrm>
                <a:off x="4440544" y="3176479"/>
                <a:ext cx="31499" cy="26898"/>
                <a:chOff x="4440544" y="3176479"/>
                <a:chExt cx="31499" cy="26898"/>
              </a:xfrm>
              <a:grpFill/>
            </p:grpSpPr>
            <p:sp>
              <p:nvSpPr>
                <p:cNvPr id="654" name="Google Shape;7819;p53">
                  <a:extLst>
                    <a:ext uri="{FF2B5EF4-FFF2-40B4-BE49-F238E27FC236}">
                      <a16:creationId xmlns:a16="http://schemas.microsoft.com/office/drawing/2014/main" id="{0FB8E8CC-6DFB-4AE3-A6C9-5920EFAF64F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68569" tIns="68569" rIns="68569" bIns="68569" anchor="ctr" anchorCtr="0">
                  <a:noAutofit/>
                </a:bodyPr>
                <a:lstStyle/>
                <a:p>
                  <a:endParaRPr sz="1050"/>
                </a:p>
              </p:txBody>
            </p:sp>
            <p:sp>
              <p:nvSpPr>
                <p:cNvPr id="655" name="Google Shape;7820;p53">
                  <a:extLst>
                    <a:ext uri="{FF2B5EF4-FFF2-40B4-BE49-F238E27FC236}">
                      <a16:creationId xmlns:a16="http://schemas.microsoft.com/office/drawing/2014/main" id="{426A8A3A-CDBD-48D6-B1A5-D8D95114D1CF}"/>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2" name="Google Shape;7821;p53">
                <a:extLst>
                  <a:ext uri="{FF2B5EF4-FFF2-40B4-BE49-F238E27FC236}">
                    <a16:creationId xmlns:a16="http://schemas.microsoft.com/office/drawing/2014/main" id="{C9168F6C-DA52-4C9C-80A9-1395BE53C10F}"/>
                  </a:ext>
                </a:extLst>
              </p:cNvPr>
              <p:cNvGrpSpPr/>
              <p:nvPr/>
            </p:nvGrpSpPr>
            <p:grpSpPr>
              <a:xfrm>
                <a:off x="4350545" y="3156400"/>
                <a:ext cx="31405" cy="27001"/>
                <a:chOff x="4350545" y="3156400"/>
                <a:chExt cx="31405" cy="27001"/>
              </a:xfrm>
              <a:grpFill/>
            </p:grpSpPr>
            <p:sp>
              <p:nvSpPr>
                <p:cNvPr id="652" name="Google Shape;7822;p53">
                  <a:extLst>
                    <a:ext uri="{FF2B5EF4-FFF2-40B4-BE49-F238E27FC236}">
                      <a16:creationId xmlns:a16="http://schemas.microsoft.com/office/drawing/2014/main" id="{197C26A2-A65D-4ADF-923B-27DB9852E31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653" name="Google Shape;7823;p53">
                  <a:extLst>
                    <a:ext uri="{FF2B5EF4-FFF2-40B4-BE49-F238E27FC236}">
                      <a16:creationId xmlns:a16="http://schemas.microsoft.com/office/drawing/2014/main" id="{3E5331F8-6506-4224-AF2D-3DF00DF33314}"/>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3" name="Google Shape;7824;p53">
                <a:extLst>
                  <a:ext uri="{FF2B5EF4-FFF2-40B4-BE49-F238E27FC236}">
                    <a16:creationId xmlns:a16="http://schemas.microsoft.com/office/drawing/2014/main" id="{84117ACC-F9A3-4AC8-8925-DAEF2D4EC431}"/>
                  </a:ext>
                </a:extLst>
              </p:cNvPr>
              <p:cNvGrpSpPr/>
              <p:nvPr/>
            </p:nvGrpSpPr>
            <p:grpSpPr>
              <a:xfrm>
                <a:off x="4376703" y="3255058"/>
                <a:ext cx="31405" cy="27001"/>
                <a:chOff x="4376703" y="3255058"/>
                <a:chExt cx="31405" cy="27001"/>
              </a:xfrm>
              <a:grpFill/>
            </p:grpSpPr>
            <p:sp>
              <p:nvSpPr>
                <p:cNvPr id="650" name="Google Shape;7825;p53">
                  <a:extLst>
                    <a:ext uri="{FF2B5EF4-FFF2-40B4-BE49-F238E27FC236}">
                      <a16:creationId xmlns:a16="http://schemas.microsoft.com/office/drawing/2014/main" id="{CE28FD5B-36F9-4E20-9B9F-3B64459540D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51" name="Google Shape;7826;p53">
                  <a:extLst>
                    <a:ext uri="{FF2B5EF4-FFF2-40B4-BE49-F238E27FC236}">
                      <a16:creationId xmlns:a16="http://schemas.microsoft.com/office/drawing/2014/main" id="{71F6EF6A-FBF7-4572-A40E-834021E7DBA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4" name="Google Shape;7827;p53">
                <a:extLst>
                  <a:ext uri="{FF2B5EF4-FFF2-40B4-BE49-F238E27FC236}">
                    <a16:creationId xmlns:a16="http://schemas.microsoft.com/office/drawing/2014/main" id="{BBA38348-A350-41BF-B6C6-BD5D4725761E}"/>
                  </a:ext>
                </a:extLst>
              </p:cNvPr>
              <p:cNvGrpSpPr/>
              <p:nvPr/>
            </p:nvGrpSpPr>
            <p:grpSpPr>
              <a:xfrm>
                <a:off x="4331322" y="3283656"/>
                <a:ext cx="31405" cy="26945"/>
                <a:chOff x="4331322" y="3283656"/>
                <a:chExt cx="31405" cy="26945"/>
              </a:xfrm>
              <a:grpFill/>
            </p:grpSpPr>
            <p:sp>
              <p:nvSpPr>
                <p:cNvPr id="648" name="Google Shape;7828;p53">
                  <a:extLst>
                    <a:ext uri="{FF2B5EF4-FFF2-40B4-BE49-F238E27FC236}">
                      <a16:creationId xmlns:a16="http://schemas.microsoft.com/office/drawing/2014/main" id="{C87284AA-C7C6-4BBC-A9CB-22490775B90C}"/>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49" name="Google Shape;7829;p53">
                  <a:extLst>
                    <a:ext uri="{FF2B5EF4-FFF2-40B4-BE49-F238E27FC236}">
                      <a16:creationId xmlns:a16="http://schemas.microsoft.com/office/drawing/2014/main" id="{35919DF2-A84A-4CB9-9FAE-7258C3BC161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5" name="Google Shape;7830;p53">
                <a:extLst>
                  <a:ext uri="{FF2B5EF4-FFF2-40B4-BE49-F238E27FC236}">
                    <a16:creationId xmlns:a16="http://schemas.microsoft.com/office/drawing/2014/main" id="{BCAEE9A4-D7D1-4E6B-805D-A58B12AA10D0}"/>
                  </a:ext>
                </a:extLst>
              </p:cNvPr>
              <p:cNvGrpSpPr/>
              <p:nvPr/>
            </p:nvGrpSpPr>
            <p:grpSpPr>
              <a:xfrm>
                <a:off x="4380510" y="3065882"/>
                <a:ext cx="31405" cy="26938"/>
                <a:chOff x="4380510" y="3065882"/>
                <a:chExt cx="31405" cy="26938"/>
              </a:xfrm>
              <a:grpFill/>
            </p:grpSpPr>
            <p:sp>
              <p:nvSpPr>
                <p:cNvPr id="646" name="Google Shape;7831;p53">
                  <a:extLst>
                    <a:ext uri="{FF2B5EF4-FFF2-40B4-BE49-F238E27FC236}">
                      <a16:creationId xmlns:a16="http://schemas.microsoft.com/office/drawing/2014/main" id="{DB29FB91-4450-4FFA-996B-87037A1A8AE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647" name="Google Shape;7832;p53">
                  <a:extLst>
                    <a:ext uri="{FF2B5EF4-FFF2-40B4-BE49-F238E27FC236}">
                      <a16:creationId xmlns:a16="http://schemas.microsoft.com/office/drawing/2014/main" id="{7BB5A075-1C91-452A-A2C1-3E1F176CFB7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6" name="Google Shape;7833;p53">
              <a:extLst>
                <a:ext uri="{FF2B5EF4-FFF2-40B4-BE49-F238E27FC236}">
                  <a16:creationId xmlns:a16="http://schemas.microsoft.com/office/drawing/2014/main" id="{609646C9-4F7F-4ECA-9729-6EB30349B675}"/>
                </a:ext>
              </a:extLst>
            </p:cNvPr>
            <p:cNvGrpSpPr/>
            <p:nvPr/>
          </p:nvGrpSpPr>
          <p:grpSpPr>
            <a:xfrm>
              <a:off x="4558998" y="3188237"/>
              <a:ext cx="1280131" cy="1052746"/>
              <a:chOff x="4558998" y="3188237"/>
              <a:chExt cx="1280131" cy="1052746"/>
            </a:xfrm>
            <a:grpFill/>
          </p:grpSpPr>
          <p:sp>
            <p:nvSpPr>
              <p:cNvPr id="212" name="Google Shape;7834;p53">
                <a:extLst>
                  <a:ext uri="{FF2B5EF4-FFF2-40B4-BE49-F238E27FC236}">
                    <a16:creationId xmlns:a16="http://schemas.microsoft.com/office/drawing/2014/main" id="{D8CEF7A8-3D72-4834-9F2D-4FA4AC5F508E}"/>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213" name="Google Shape;7835;p53">
                <a:extLst>
                  <a:ext uri="{FF2B5EF4-FFF2-40B4-BE49-F238E27FC236}">
                    <a16:creationId xmlns:a16="http://schemas.microsoft.com/office/drawing/2014/main" id="{17D3BF68-3B1E-4322-9C88-F81442B17903}"/>
                  </a:ext>
                </a:extLst>
              </p:cNvPr>
              <p:cNvGrpSpPr/>
              <p:nvPr/>
            </p:nvGrpSpPr>
            <p:grpSpPr>
              <a:xfrm>
                <a:off x="4579164" y="3203653"/>
                <a:ext cx="1244833" cy="1020397"/>
                <a:chOff x="4579164" y="3203653"/>
                <a:chExt cx="1244833" cy="1020397"/>
              </a:xfrm>
              <a:grpFill/>
            </p:grpSpPr>
            <p:sp>
              <p:nvSpPr>
                <p:cNvPr id="531" name="Google Shape;7836;p53">
                  <a:extLst>
                    <a:ext uri="{FF2B5EF4-FFF2-40B4-BE49-F238E27FC236}">
                      <a16:creationId xmlns:a16="http://schemas.microsoft.com/office/drawing/2014/main" id="{CB705699-7145-4512-8163-7CF75F7010D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2" name="Google Shape;7837;p53">
                  <a:extLst>
                    <a:ext uri="{FF2B5EF4-FFF2-40B4-BE49-F238E27FC236}">
                      <a16:creationId xmlns:a16="http://schemas.microsoft.com/office/drawing/2014/main" id="{84765C93-2558-45A4-8E19-E9BA7A2CECF2}"/>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3" name="Google Shape;7838;p53">
                  <a:extLst>
                    <a:ext uri="{FF2B5EF4-FFF2-40B4-BE49-F238E27FC236}">
                      <a16:creationId xmlns:a16="http://schemas.microsoft.com/office/drawing/2014/main" id="{AEDF793C-6E66-4CE6-8C93-1D780D6F87A1}"/>
                    </a:ext>
                  </a:extLst>
                </p:cNvPr>
                <p:cNvGrpSpPr/>
                <p:nvPr/>
              </p:nvGrpSpPr>
              <p:grpSpPr>
                <a:xfrm>
                  <a:off x="4579164" y="3203653"/>
                  <a:ext cx="1244833" cy="1020397"/>
                  <a:chOff x="4579164" y="3203653"/>
                  <a:chExt cx="1244833" cy="1020397"/>
                </a:xfrm>
                <a:grpFill/>
              </p:grpSpPr>
              <p:sp>
                <p:nvSpPr>
                  <p:cNvPr id="534" name="Google Shape;7839;p53">
                    <a:extLst>
                      <a:ext uri="{FF2B5EF4-FFF2-40B4-BE49-F238E27FC236}">
                        <a16:creationId xmlns:a16="http://schemas.microsoft.com/office/drawing/2014/main" id="{25B187EA-148A-45F2-AAF7-2143136512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5" name="Google Shape;7840;p53">
                    <a:extLst>
                      <a:ext uri="{FF2B5EF4-FFF2-40B4-BE49-F238E27FC236}">
                        <a16:creationId xmlns:a16="http://schemas.microsoft.com/office/drawing/2014/main" id="{2690F531-06AC-46E1-8E11-60489C0F74E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6" name="Google Shape;7841;p53">
                    <a:extLst>
                      <a:ext uri="{FF2B5EF4-FFF2-40B4-BE49-F238E27FC236}">
                        <a16:creationId xmlns:a16="http://schemas.microsoft.com/office/drawing/2014/main" id="{9066810A-81DF-461E-B254-C4BDECEACC7A}"/>
                      </a:ext>
                    </a:extLst>
                  </p:cNvPr>
                  <p:cNvGrpSpPr/>
                  <p:nvPr/>
                </p:nvGrpSpPr>
                <p:grpSpPr>
                  <a:xfrm>
                    <a:off x="4579164" y="3203653"/>
                    <a:ext cx="1244833" cy="1020397"/>
                    <a:chOff x="4579164" y="3203653"/>
                    <a:chExt cx="1244833" cy="1020397"/>
                  </a:xfrm>
                  <a:grpFill/>
                </p:grpSpPr>
                <p:sp>
                  <p:nvSpPr>
                    <p:cNvPr id="537" name="Google Shape;7842;p53">
                      <a:extLst>
                        <a:ext uri="{FF2B5EF4-FFF2-40B4-BE49-F238E27FC236}">
                          <a16:creationId xmlns:a16="http://schemas.microsoft.com/office/drawing/2014/main" id="{184F962C-1B9C-4F23-871E-56934BC81AA3}"/>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8" name="Google Shape;7843;p53">
                      <a:extLst>
                        <a:ext uri="{FF2B5EF4-FFF2-40B4-BE49-F238E27FC236}">
                          <a16:creationId xmlns:a16="http://schemas.microsoft.com/office/drawing/2014/main" id="{4E735B50-C8C1-4019-A1AB-A2B80941AEC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9" name="Google Shape;7844;p53">
                      <a:extLst>
                        <a:ext uri="{FF2B5EF4-FFF2-40B4-BE49-F238E27FC236}">
                          <a16:creationId xmlns:a16="http://schemas.microsoft.com/office/drawing/2014/main" id="{C0198E1B-A3EA-4B92-813B-F75F6E8D55A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0" name="Google Shape;7845;p53">
                      <a:extLst>
                        <a:ext uri="{FF2B5EF4-FFF2-40B4-BE49-F238E27FC236}">
                          <a16:creationId xmlns:a16="http://schemas.microsoft.com/office/drawing/2014/main" id="{1A09140A-00BB-4144-A5BA-AF1BC55C46B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1" name="Google Shape;7846;p53">
                      <a:extLst>
                        <a:ext uri="{FF2B5EF4-FFF2-40B4-BE49-F238E27FC236}">
                          <a16:creationId xmlns:a16="http://schemas.microsoft.com/office/drawing/2014/main" id="{701E4B1D-06D6-435C-AC4A-0F8750A8951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2" name="Google Shape;7847;p53">
                      <a:extLst>
                        <a:ext uri="{FF2B5EF4-FFF2-40B4-BE49-F238E27FC236}">
                          <a16:creationId xmlns:a16="http://schemas.microsoft.com/office/drawing/2014/main" id="{8B908FE3-0B46-4220-8FD1-5F122BCB9A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3" name="Google Shape;7848;p53">
                      <a:extLst>
                        <a:ext uri="{FF2B5EF4-FFF2-40B4-BE49-F238E27FC236}">
                          <a16:creationId xmlns:a16="http://schemas.microsoft.com/office/drawing/2014/main" id="{E4CF068B-CD46-4EA0-804F-CEF5EE0B5AD7}"/>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4" name="Google Shape;7849;p53">
                      <a:extLst>
                        <a:ext uri="{FF2B5EF4-FFF2-40B4-BE49-F238E27FC236}">
                          <a16:creationId xmlns:a16="http://schemas.microsoft.com/office/drawing/2014/main" id="{1D4C2BBB-7AB1-46AC-B315-4411E02DE2E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45" name="Google Shape;7850;p53">
                      <a:extLst>
                        <a:ext uri="{FF2B5EF4-FFF2-40B4-BE49-F238E27FC236}">
                          <a16:creationId xmlns:a16="http://schemas.microsoft.com/office/drawing/2014/main" id="{33ADDFCA-BD41-47F2-99DA-C591B24964DD}"/>
                        </a:ext>
                      </a:extLst>
                    </p:cNvPr>
                    <p:cNvGrpSpPr/>
                    <p:nvPr/>
                  </p:nvGrpSpPr>
                  <p:grpSpPr>
                    <a:xfrm>
                      <a:off x="4579164" y="3203653"/>
                      <a:ext cx="1244833" cy="1020397"/>
                      <a:chOff x="4579164" y="3203653"/>
                      <a:chExt cx="1244833" cy="1020397"/>
                    </a:xfrm>
                    <a:grpFill/>
                  </p:grpSpPr>
                  <p:sp>
                    <p:nvSpPr>
                      <p:cNvPr id="546" name="Google Shape;7851;p53">
                        <a:extLst>
                          <a:ext uri="{FF2B5EF4-FFF2-40B4-BE49-F238E27FC236}">
                            <a16:creationId xmlns:a16="http://schemas.microsoft.com/office/drawing/2014/main" id="{FB9A6832-883E-4252-8CF1-B18E38D8656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7" name="Google Shape;7852;p53">
                        <a:extLst>
                          <a:ext uri="{FF2B5EF4-FFF2-40B4-BE49-F238E27FC236}">
                            <a16:creationId xmlns:a16="http://schemas.microsoft.com/office/drawing/2014/main" id="{3ED3EF01-2769-433D-A42B-13BCD98DF848}"/>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8" name="Google Shape;7853;p53">
                        <a:extLst>
                          <a:ext uri="{FF2B5EF4-FFF2-40B4-BE49-F238E27FC236}">
                            <a16:creationId xmlns:a16="http://schemas.microsoft.com/office/drawing/2014/main" id="{B6F824F6-CFFF-477D-82F8-29DD2E26215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9" name="Google Shape;7854;p53">
                        <a:extLst>
                          <a:ext uri="{FF2B5EF4-FFF2-40B4-BE49-F238E27FC236}">
                            <a16:creationId xmlns:a16="http://schemas.microsoft.com/office/drawing/2014/main" id="{9C787503-E04E-4FBC-A66B-9CE39A14DE84}"/>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0" name="Google Shape;7855;p53">
                        <a:extLst>
                          <a:ext uri="{FF2B5EF4-FFF2-40B4-BE49-F238E27FC236}">
                            <a16:creationId xmlns:a16="http://schemas.microsoft.com/office/drawing/2014/main" id="{376E5EB5-030E-4B40-A6BE-6FEEF6266346}"/>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1" name="Google Shape;7856;p53">
                        <a:extLst>
                          <a:ext uri="{FF2B5EF4-FFF2-40B4-BE49-F238E27FC236}">
                            <a16:creationId xmlns:a16="http://schemas.microsoft.com/office/drawing/2014/main" id="{4F8D04AD-B525-4DC4-A657-4E18A4FACEA7}"/>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2" name="Google Shape;7857;p53">
                        <a:extLst>
                          <a:ext uri="{FF2B5EF4-FFF2-40B4-BE49-F238E27FC236}">
                            <a16:creationId xmlns:a16="http://schemas.microsoft.com/office/drawing/2014/main" id="{3F7CD120-005E-4C42-B5D7-1560F7EE309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3" name="Google Shape;7858;p53">
                        <a:extLst>
                          <a:ext uri="{FF2B5EF4-FFF2-40B4-BE49-F238E27FC236}">
                            <a16:creationId xmlns:a16="http://schemas.microsoft.com/office/drawing/2014/main" id="{9B5FBF09-42CB-4C81-9132-A4716474E80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4" name="Google Shape;7859;p53">
                        <a:extLst>
                          <a:ext uri="{FF2B5EF4-FFF2-40B4-BE49-F238E27FC236}">
                            <a16:creationId xmlns:a16="http://schemas.microsoft.com/office/drawing/2014/main" id="{C81BA2CE-6555-43F2-926F-47C957FBA27A}"/>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5" name="Google Shape;7860;p53">
                        <a:extLst>
                          <a:ext uri="{FF2B5EF4-FFF2-40B4-BE49-F238E27FC236}">
                            <a16:creationId xmlns:a16="http://schemas.microsoft.com/office/drawing/2014/main" id="{8E5CC10B-49BB-441F-A39D-99BDA959239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6" name="Google Shape;7861;p53">
                        <a:extLst>
                          <a:ext uri="{FF2B5EF4-FFF2-40B4-BE49-F238E27FC236}">
                            <a16:creationId xmlns:a16="http://schemas.microsoft.com/office/drawing/2014/main" id="{8B9E4B84-5F60-4B12-A433-390440566B7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7" name="Google Shape;7862;p53">
                        <a:extLst>
                          <a:ext uri="{FF2B5EF4-FFF2-40B4-BE49-F238E27FC236}">
                            <a16:creationId xmlns:a16="http://schemas.microsoft.com/office/drawing/2014/main" id="{2E05253F-4734-42B4-BB9E-F1573B4668A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8" name="Google Shape;7863;p53">
                        <a:extLst>
                          <a:ext uri="{FF2B5EF4-FFF2-40B4-BE49-F238E27FC236}">
                            <a16:creationId xmlns:a16="http://schemas.microsoft.com/office/drawing/2014/main" id="{AF8BDBE2-8570-4A06-97F2-E386E07A276E}"/>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9" name="Google Shape;7864;p53">
                        <a:extLst>
                          <a:ext uri="{FF2B5EF4-FFF2-40B4-BE49-F238E27FC236}">
                            <a16:creationId xmlns:a16="http://schemas.microsoft.com/office/drawing/2014/main" id="{19AB2CCA-94ED-47D4-80F5-8C12F59D38B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60" name="Google Shape;7865;p53">
                        <a:extLst>
                          <a:ext uri="{FF2B5EF4-FFF2-40B4-BE49-F238E27FC236}">
                            <a16:creationId xmlns:a16="http://schemas.microsoft.com/office/drawing/2014/main" id="{E5BB85CF-6AC7-494D-8F99-FB36B504344F}"/>
                          </a:ext>
                        </a:extLst>
                      </p:cNvPr>
                      <p:cNvGrpSpPr/>
                      <p:nvPr/>
                    </p:nvGrpSpPr>
                    <p:grpSpPr>
                      <a:xfrm>
                        <a:off x="4579164" y="3203653"/>
                        <a:ext cx="1244833" cy="1020397"/>
                        <a:chOff x="4579164" y="3203653"/>
                        <a:chExt cx="1244833" cy="1020397"/>
                      </a:xfrm>
                      <a:grpFill/>
                    </p:grpSpPr>
                    <p:sp>
                      <p:nvSpPr>
                        <p:cNvPr id="561" name="Google Shape;7866;p53">
                          <a:extLst>
                            <a:ext uri="{FF2B5EF4-FFF2-40B4-BE49-F238E27FC236}">
                              <a16:creationId xmlns:a16="http://schemas.microsoft.com/office/drawing/2014/main" id="{DDBE5E7C-0770-4BAD-B116-5BA1F5E20574}"/>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2" name="Google Shape;7867;p53">
                          <a:extLst>
                            <a:ext uri="{FF2B5EF4-FFF2-40B4-BE49-F238E27FC236}">
                              <a16:creationId xmlns:a16="http://schemas.microsoft.com/office/drawing/2014/main" id="{5AEFB9D1-0849-4BEE-A601-196B686A9696}"/>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3" name="Google Shape;7868;p53">
                          <a:extLst>
                            <a:ext uri="{FF2B5EF4-FFF2-40B4-BE49-F238E27FC236}">
                              <a16:creationId xmlns:a16="http://schemas.microsoft.com/office/drawing/2014/main" id="{AED7B0B0-0D5E-4A42-BE27-4B415888998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4" name="Google Shape;7869;p53">
                          <a:extLst>
                            <a:ext uri="{FF2B5EF4-FFF2-40B4-BE49-F238E27FC236}">
                              <a16:creationId xmlns:a16="http://schemas.microsoft.com/office/drawing/2014/main" id="{A2FE03AA-9545-43DE-83D2-64B1E35E99C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5" name="Google Shape;7870;p53">
                          <a:extLst>
                            <a:ext uri="{FF2B5EF4-FFF2-40B4-BE49-F238E27FC236}">
                              <a16:creationId xmlns:a16="http://schemas.microsoft.com/office/drawing/2014/main" id="{065CEC65-C37A-4D43-9076-9729F7CCCC90}"/>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6" name="Google Shape;7871;p53">
                          <a:extLst>
                            <a:ext uri="{FF2B5EF4-FFF2-40B4-BE49-F238E27FC236}">
                              <a16:creationId xmlns:a16="http://schemas.microsoft.com/office/drawing/2014/main" id="{2AD4D811-4BA9-4D19-9120-E7E18B055974}"/>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7" name="Google Shape;7872;p53">
                          <a:extLst>
                            <a:ext uri="{FF2B5EF4-FFF2-40B4-BE49-F238E27FC236}">
                              <a16:creationId xmlns:a16="http://schemas.microsoft.com/office/drawing/2014/main" id="{284A2F20-26EE-41BF-AAF5-575BE599B2A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8" name="Google Shape;7873;p53">
                          <a:extLst>
                            <a:ext uri="{FF2B5EF4-FFF2-40B4-BE49-F238E27FC236}">
                              <a16:creationId xmlns:a16="http://schemas.microsoft.com/office/drawing/2014/main" id="{3445A943-AB3B-4596-9DBE-ECB7C95EC4A0}"/>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9" name="Google Shape;7874;p53">
                          <a:extLst>
                            <a:ext uri="{FF2B5EF4-FFF2-40B4-BE49-F238E27FC236}">
                              <a16:creationId xmlns:a16="http://schemas.microsoft.com/office/drawing/2014/main" id="{3EE1C983-AD1D-43FB-8BEC-FF2A0C4BE301}"/>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0" name="Google Shape;7875;p53">
                          <a:extLst>
                            <a:ext uri="{FF2B5EF4-FFF2-40B4-BE49-F238E27FC236}">
                              <a16:creationId xmlns:a16="http://schemas.microsoft.com/office/drawing/2014/main" id="{DA1B4044-0E0E-4D59-94DE-7BBB14DF02BA}"/>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1" name="Google Shape;7876;p53">
                          <a:extLst>
                            <a:ext uri="{FF2B5EF4-FFF2-40B4-BE49-F238E27FC236}">
                              <a16:creationId xmlns:a16="http://schemas.microsoft.com/office/drawing/2014/main" id="{D14F31B4-B9F9-4F81-9E52-D08EDF998DD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2" name="Google Shape;7877;p53">
                          <a:extLst>
                            <a:ext uri="{FF2B5EF4-FFF2-40B4-BE49-F238E27FC236}">
                              <a16:creationId xmlns:a16="http://schemas.microsoft.com/office/drawing/2014/main" id="{E11E0D19-F5B7-45F7-8387-9DA7EBDBDD9F}"/>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3" name="Google Shape;7878;p53">
                          <a:extLst>
                            <a:ext uri="{FF2B5EF4-FFF2-40B4-BE49-F238E27FC236}">
                              <a16:creationId xmlns:a16="http://schemas.microsoft.com/office/drawing/2014/main" id="{68583BE2-3972-4109-92C9-C662792B662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4" name="Google Shape;7879;p53">
                          <a:extLst>
                            <a:ext uri="{FF2B5EF4-FFF2-40B4-BE49-F238E27FC236}">
                              <a16:creationId xmlns:a16="http://schemas.microsoft.com/office/drawing/2014/main" id="{AAFE36B8-378C-4DDB-96CF-89B5AAD6E8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5" name="Google Shape;7880;p53">
                          <a:extLst>
                            <a:ext uri="{FF2B5EF4-FFF2-40B4-BE49-F238E27FC236}">
                              <a16:creationId xmlns:a16="http://schemas.microsoft.com/office/drawing/2014/main" id="{9D0298E8-BCCE-44A3-8DA5-6EBCC2324FA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6" name="Google Shape;7881;p53">
                          <a:extLst>
                            <a:ext uri="{FF2B5EF4-FFF2-40B4-BE49-F238E27FC236}">
                              <a16:creationId xmlns:a16="http://schemas.microsoft.com/office/drawing/2014/main" id="{1B5C42FF-A11A-4F8A-81EE-741C2FE3EC2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7" name="Google Shape;7882;p53">
                          <a:extLst>
                            <a:ext uri="{FF2B5EF4-FFF2-40B4-BE49-F238E27FC236}">
                              <a16:creationId xmlns:a16="http://schemas.microsoft.com/office/drawing/2014/main" id="{E8276D96-FC7C-4755-9ADD-E937CBE0E1C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8" name="Google Shape;7883;p53">
                          <a:extLst>
                            <a:ext uri="{FF2B5EF4-FFF2-40B4-BE49-F238E27FC236}">
                              <a16:creationId xmlns:a16="http://schemas.microsoft.com/office/drawing/2014/main" id="{98969BDD-1248-429D-B567-40C41B538DC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9" name="Google Shape;7884;p53">
                          <a:extLst>
                            <a:ext uri="{FF2B5EF4-FFF2-40B4-BE49-F238E27FC236}">
                              <a16:creationId xmlns:a16="http://schemas.microsoft.com/office/drawing/2014/main" id="{840A0EBD-F955-4A38-9AA2-84451A2A9A5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0" name="Google Shape;7885;p53">
                          <a:extLst>
                            <a:ext uri="{FF2B5EF4-FFF2-40B4-BE49-F238E27FC236}">
                              <a16:creationId xmlns:a16="http://schemas.microsoft.com/office/drawing/2014/main" id="{3C555396-DECF-428D-9EB6-C4E6596FB77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1" name="Google Shape;7886;p53">
                          <a:extLst>
                            <a:ext uri="{FF2B5EF4-FFF2-40B4-BE49-F238E27FC236}">
                              <a16:creationId xmlns:a16="http://schemas.microsoft.com/office/drawing/2014/main" id="{8FB6949A-9803-46EF-A8A8-88594011CB4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7887;p53">
                          <a:extLst>
                            <a:ext uri="{FF2B5EF4-FFF2-40B4-BE49-F238E27FC236}">
                              <a16:creationId xmlns:a16="http://schemas.microsoft.com/office/drawing/2014/main" id="{CFAF8FB7-AD26-4C44-AF3B-CE6A023CAF1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3" name="Google Shape;7888;p53">
                          <a:extLst>
                            <a:ext uri="{FF2B5EF4-FFF2-40B4-BE49-F238E27FC236}">
                              <a16:creationId xmlns:a16="http://schemas.microsoft.com/office/drawing/2014/main" id="{E5BD43E9-BAC6-4321-894E-5A14A403E44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4" name="Google Shape;7889;p53">
                          <a:extLst>
                            <a:ext uri="{FF2B5EF4-FFF2-40B4-BE49-F238E27FC236}">
                              <a16:creationId xmlns:a16="http://schemas.microsoft.com/office/drawing/2014/main" id="{0DFCCA46-E6A1-48D8-A18A-4C257E354C5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5" name="Google Shape;7890;p53">
                          <a:extLst>
                            <a:ext uri="{FF2B5EF4-FFF2-40B4-BE49-F238E27FC236}">
                              <a16:creationId xmlns:a16="http://schemas.microsoft.com/office/drawing/2014/main" id="{C5D36560-B631-4498-A562-C0DA3FABB8CF}"/>
                            </a:ext>
                          </a:extLst>
                        </p:cNvPr>
                        <p:cNvGrpSpPr/>
                        <p:nvPr/>
                      </p:nvGrpSpPr>
                      <p:grpSpPr>
                        <a:xfrm>
                          <a:off x="4579164" y="3203653"/>
                          <a:ext cx="1244833" cy="1020397"/>
                          <a:chOff x="4579164" y="3203653"/>
                          <a:chExt cx="1244833" cy="1020397"/>
                        </a:xfrm>
                        <a:grpFill/>
                      </p:grpSpPr>
                      <p:sp>
                        <p:nvSpPr>
                          <p:cNvPr id="587" name="Google Shape;7891;p53">
                            <a:extLst>
                              <a:ext uri="{FF2B5EF4-FFF2-40B4-BE49-F238E27FC236}">
                                <a16:creationId xmlns:a16="http://schemas.microsoft.com/office/drawing/2014/main" id="{F5D7019C-E524-4AE9-91D1-55F9DD1FD42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8" name="Google Shape;7892;p53">
                            <a:extLst>
                              <a:ext uri="{FF2B5EF4-FFF2-40B4-BE49-F238E27FC236}">
                                <a16:creationId xmlns:a16="http://schemas.microsoft.com/office/drawing/2014/main" id="{CCF57C85-A492-4A09-8ADD-F84F25DA2B1C}"/>
                              </a:ext>
                            </a:extLst>
                          </p:cNvPr>
                          <p:cNvGrpSpPr/>
                          <p:nvPr/>
                        </p:nvGrpSpPr>
                        <p:grpSpPr>
                          <a:xfrm>
                            <a:off x="4579164" y="3203653"/>
                            <a:ext cx="1244833" cy="1020397"/>
                            <a:chOff x="4579164" y="3203653"/>
                            <a:chExt cx="1244833" cy="1020397"/>
                          </a:xfrm>
                          <a:grpFill/>
                        </p:grpSpPr>
                        <p:sp>
                          <p:nvSpPr>
                            <p:cNvPr id="589" name="Google Shape;7893;p53">
                              <a:extLst>
                                <a:ext uri="{FF2B5EF4-FFF2-40B4-BE49-F238E27FC236}">
                                  <a16:creationId xmlns:a16="http://schemas.microsoft.com/office/drawing/2014/main" id="{D856148B-5DA2-4435-8A01-3691E62BCEB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0" name="Google Shape;7894;p53">
                              <a:extLst>
                                <a:ext uri="{FF2B5EF4-FFF2-40B4-BE49-F238E27FC236}">
                                  <a16:creationId xmlns:a16="http://schemas.microsoft.com/office/drawing/2014/main" id="{39234CA9-80CB-4FB5-8B6C-269ABC41ECEC}"/>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1" name="Google Shape;7895;p53">
                              <a:extLst>
                                <a:ext uri="{FF2B5EF4-FFF2-40B4-BE49-F238E27FC236}">
                                  <a16:creationId xmlns:a16="http://schemas.microsoft.com/office/drawing/2014/main" id="{54EADA4C-4743-440D-82D0-BF558BCB4D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2" name="Google Shape;7896;p53">
                              <a:extLst>
                                <a:ext uri="{FF2B5EF4-FFF2-40B4-BE49-F238E27FC236}">
                                  <a16:creationId xmlns:a16="http://schemas.microsoft.com/office/drawing/2014/main" id="{1647171B-39B6-4772-811A-4B29BC5D239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3" name="Google Shape;7897;p53">
                              <a:extLst>
                                <a:ext uri="{FF2B5EF4-FFF2-40B4-BE49-F238E27FC236}">
                                  <a16:creationId xmlns:a16="http://schemas.microsoft.com/office/drawing/2014/main" id="{EB29844F-794E-4C22-BFEC-752A1EAF57D1}"/>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4" name="Google Shape;7898;p53">
                              <a:extLst>
                                <a:ext uri="{FF2B5EF4-FFF2-40B4-BE49-F238E27FC236}">
                                  <a16:creationId xmlns:a16="http://schemas.microsoft.com/office/drawing/2014/main" id="{AA0E44FD-9BA2-494A-9061-A92EEF08EA9B}"/>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5" name="Google Shape;7899;p53">
                              <a:extLst>
                                <a:ext uri="{FF2B5EF4-FFF2-40B4-BE49-F238E27FC236}">
                                  <a16:creationId xmlns:a16="http://schemas.microsoft.com/office/drawing/2014/main" id="{6FDBE334-01B0-44D9-97A5-B4E8E6BF862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96" name="Google Shape;7900;p53">
                              <a:extLst>
                                <a:ext uri="{FF2B5EF4-FFF2-40B4-BE49-F238E27FC236}">
                                  <a16:creationId xmlns:a16="http://schemas.microsoft.com/office/drawing/2014/main" id="{2C341FF7-3A5B-4B71-A056-4E505833622B}"/>
                                </a:ext>
                              </a:extLst>
                            </p:cNvPr>
                            <p:cNvGrpSpPr/>
                            <p:nvPr/>
                          </p:nvGrpSpPr>
                          <p:grpSpPr>
                            <a:xfrm>
                              <a:off x="4579164" y="3203653"/>
                              <a:ext cx="1244833" cy="1020397"/>
                              <a:chOff x="4579164" y="3203653"/>
                              <a:chExt cx="1244833" cy="1020397"/>
                            </a:xfrm>
                            <a:grpFill/>
                          </p:grpSpPr>
                          <p:sp>
                            <p:nvSpPr>
                              <p:cNvPr id="600" name="Google Shape;7901;p53">
                                <a:extLst>
                                  <a:ext uri="{FF2B5EF4-FFF2-40B4-BE49-F238E27FC236}">
                                    <a16:creationId xmlns:a16="http://schemas.microsoft.com/office/drawing/2014/main" id="{216C9FFA-7196-4A77-9018-B577955D3C8B}"/>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1" name="Google Shape;7902;p53">
                                <a:extLst>
                                  <a:ext uri="{FF2B5EF4-FFF2-40B4-BE49-F238E27FC236}">
                                    <a16:creationId xmlns:a16="http://schemas.microsoft.com/office/drawing/2014/main" id="{0B12B1EE-0291-46DA-A48B-FFF1E6C74C7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2" name="Google Shape;7903;p53">
                                <a:extLst>
                                  <a:ext uri="{FF2B5EF4-FFF2-40B4-BE49-F238E27FC236}">
                                    <a16:creationId xmlns:a16="http://schemas.microsoft.com/office/drawing/2014/main" id="{188B35AC-2C82-42B6-9E41-D0A49598615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3" name="Google Shape;7904;p53">
                                <a:extLst>
                                  <a:ext uri="{FF2B5EF4-FFF2-40B4-BE49-F238E27FC236}">
                                    <a16:creationId xmlns:a16="http://schemas.microsoft.com/office/drawing/2014/main" id="{A9940406-C506-4719-8B7A-1DA07E20CEF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4" name="Google Shape;7905;p53">
                                <a:extLst>
                                  <a:ext uri="{FF2B5EF4-FFF2-40B4-BE49-F238E27FC236}">
                                    <a16:creationId xmlns:a16="http://schemas.microsoft.com/office/drawing/2014/main" id="{AE69D4B1-6139-4149-9A64-56BDCD2F58C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5" name="Google Shape;7906;p53">
                                <a:extLst>
                                  <a:ext uri="{FF2B5EF4-FFF2-40B4-BE49-F238E27FC236}">
                                    <a16:creationId xmlns:a16="http://schemas.microsoft.com/office/drawing/2014/main" id="{EABBEBED-469E-4421-8AA1-2736509BE7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6" name="Google Shape;7907;p53">
                                <a:extLst>
                                  <a:ext uri="{FF2B5EF4-FFF2-40B4-BE49-F238E27FC236}">
                                    <a16:creationId xmlns:a16="http://schemas.microsoft.com/office/drawing/2014/main" id="{2557FF23-22EB-413A-BF65-CD924BEBEBCC}"/>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7" name="Google Shape;7908;p53">
                                <a:extLst>
                                  <a:ext uri="{FF2B5EF4-FFF2-40B4-BE49-F238E27FC236}">
                                    <a16:creationId xmlns:a16="http://schemas.microsoft.com/office/drawing/2014/main" id="{BE1989BB-64F4-44BF-A271-7B6D74E6AF0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8" name="Google Shape;7909;p53">
                                <a:extLst>
                                  <a:ext uri="{FF2B5EF4-FFF2-40B4-BE49-F238E27FC236}">
                                    <a16:creationId xmlns:a16="http://schemas.microsoft.com/office/drawing/2014/main" id="{BAA5E684-D149-469B-A626-49ED8D475F98}"/>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9" name="Google Shape;7910;p53">
                                <a:extLst>
                                  <a:ext uri="{FF2B5EF4-FFF2-40B4-BE49-F238E27FC236}">
                                    <a16:creationId xmlns:a16="http://schemas.microsoft.com/office/drawing/2014/main" id="{74DE311A-7043-4E45-A83D-EF6A230EAD92}"/>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0" name="Google Shape;7911;p53">
                                <a:extLst>
                                  <a:ext uri="{FF2B5EF4-FFF2-40B4-BE49-F238E27FC236}">
                                    <a16:creationId xmlns:a16="http://schemas.microsoft.com/office/drawing/2014/main" id="{44C951BE-E906-426D-B0A8-2396E1960D5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1" name="Google Shape;7912;p53">
                                <a:extLst>
                                  <a:ext uri="{FF2B5EF4-FFF2-40B4-BE49-F238E27FC236}">
                                    <a16:creationId xmlns:a16="http://schemas.microsoft.com/office/drawing/2014/main" id="{CBB9ECBB-CD88-44D5-93F5-E42DAE726231}"/>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2" name="Google Shape;7913;p53">
                                <a:extLst>
                                  <a:ext uri="{FF2B5EF4-FFF2-40B4-BE49-F238E27FC236}">
                                    <a16:creationId xmlns:a16="http://schemas.microsoft.com/office/drawing/2014/main" id="{D1F49D8A-0CCA-44B9-8826-8A204B4650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13" name="Google Shape;7914;p53">
                                <a:extLst>
                                  <a:ext uri="{FF2B5EF4-FFF2-40B4-BE49-F238E27FC236}">
                                    <a16:creationId xmlns:a16="http://schemas.microsoft.com/office/drawing/2014/main" id="{56C35981-0319-4B6B-8339-EB84BCE96FAF}"/>
                                  </a:ext>
                                </a:extLst>
                              </p:cNvPr>
                              <p:cNvGrpSpPr/>
                              <p:nvPr/>
                            </p:nvGrpSpPr>
                            <p:grpSpPr>
                              <a:xfrm>
                                <a:off x="4579164" y="3203653"/>
                                <a:ext cx="1244833" cy="1020397"/>
                                <a:chOff x="4579164" y="3203653"/>
                                <a:chExt cx="1244833" cy="1020397"/>
                              </a:xfrm>
                              <a:grpFill/>
                            </p:grpSpPr>
                            <p:sp>
                              <p:nvSpPr>
                                <p:cNvPr id="614" name="Google Shape;7915;p53">
                                  <a:extLst>
                                    <a:ext uri="{FF2B5EF4-FFF2-40B4-BE49-F238E27FC236}">
                                      <a16:creationId xmlns:a16="http://schemas.microsoft.com/office/drawing/2014/main" id="{D393EBF4-3A6D-4749-8520-FB22CE019A9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5" name="Google Shape;7916;p53">
                                  <a:extLst>
                                    <a:ext uri="{FF2B5EF4-FFF2-40B4-BE49-F238E27FC236}">
                                      <a16:creationId xmlns:a16="http://schemas.microsoft.com/office/drawing/2014/main" id="{BAE0F4F2-F591-45C7-8CC9-75389503AAF5}"/>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6" name="Google Shape;7917;p53">
                                  <a:extLst>
                                    <a:ext uri="{FF2B5EF4-FFF2-40B4-BE49-F238E27FC236}">
                                      <a16:creationId xmlns:a16="http://schemas.microsoft.com/office/drawing/2014/main" id="{0874BE40-C716-4645-928C-DBCE95B9203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7" name="Google Shape;7918;p53">
                                  <a:extLst>
                                    <a:ext uri="{FF2B5EF4-FFF2-40B4-BE49-F238E27FC236}">
                                      <a16:creationId xmlns:a16="http://schemas.microsoft.com/office/drawing/2014/main" id="{C2B0FFC9-BBAA-4FCA-B044-CC32386AE3A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8" name="Google Shape;7919;p53">
                                  <a:extLst>
                                    <a:ext uri="{FF2B5EF4-FFF2-40B4-BE49-F238E27FC236}">
                                      <a16:creationId xmlns:a16="http://schemas.microsoft.com/office/drawing/2014/main" id="{2F0C8C14-54A1-4008-82AE-91A377A1B74D}"/>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9" name="Google Shape;7920;p53">
                                  <a:extLst>
                                    <a:ext uri="{FF2B5EF4-FFF2-40B4-BE49-F238E27FC236}">
                                      <a16:creationId xmlns:a16="http://schemas.microsoft.com/office/drawing/2014/main" id="{18AE5150-5FE7-450D-9231-B2DF8E56F18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0" name="Google Shape;7921;p53">
                                  <a:extLst>
                                    <a:ext uri="{FF2B5EF4-FFF2-40B4-BE49-F238E27FC236}">
                                      <a16:creationId xmlns:a16="http://schemas.microsoft.com/office/drawing/2014/main" id="{7D3B8F61-5889-4BDC-A3FC-D45D21858D4F}"/>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1" name="Google Shape;7922;p53">
                                  <a:extLst>
                                    <a:ext uri="{FF2B5EF4-FFF2-40B4-BE49-F238E27FC236}">
                                      <a16:creationId xmlns:a16="http://schemas.microsoft.com/office/drawing/2014/main" id="{428C6B58-E5B8-4C3D-93DA-0E28641BF11A}"/>
                                    </a:ext>
                                  </a:extLst>
                                </p:cNvPr>
                                <p:cNvGrpSpPr/>
                                <p:nvPr/>
                              </p:nvGrpSpPr>
                              <p:grpSpPr>
                                <a:xfrm>
                                  <a:off x="4579164" y="3203653"/>
                                  <a:ext cx="1244833" cy="1020397"/>
                                  <a:chOff x="4579164" y="3203653"/>
                                  <a:chExt cx="1244833" cy="1020397"/>
                                </a:xfrm>
                                <a:grpFill/>
                              </p:grpSpPr>
                              <p:sp>
                                <p:nvSpPr>
                                  <p:cNvPr id="622" name="Google Shape;7923;p53">
                                    <a:extLst>
                                      <a:ext uri="{FF2B5EF4-FFF2-40B4-BE49-F238E27FC236}">
                                        <a16:creationId xmlns:a16="http://schemas.microsoft.com/office/drawing/2014/main" id="{5662052B-FCDE-4E87-A00D-73ECE67F9BF3}"/>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3" name="Google Shape;7924;p53">
                                    <a:extLst>
                                      <a:ext uri="{FF2B5EF4-FFF2-40B4-BE49-F238E27FC236}">
                                        <a16:creationId xmlns:a16="http://schemas.microsoft.com/office/drawing/2014/main" id="{EB974FF4-55F0-4AB5-9ABB-FC134A5153E5}"/>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4" name="Google Shape;7925;p53">
                                    <a:extLst>
                                      <a:ext uri="{FF2B5EF4-FFF2-40B4-BE49-F238E27FC236}">
                                        <a16:creationId xmlns:a16="http://schemas.microsoft.com/office/drawing/2014/main" id="{10401FCC-D66E-4FA6-9E42-06B5B06404C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5" name="Google Shape;7926;p53">
                                    <a:extLst>
                                      <a:ext uri="{FF2B5EF4-FFF2-40B4-BE49-F238E27FC236}">
                                        <a16:creationId xmlns:a16="http://schemas.microsoft.com/office/drawing/2014/main" id="{BA5F19FF-DD42-4B3B-820D-9D2B20E706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6" name="Google Shape;7927;p53">
                                    <a:extLst>
                                      <a:ext uri="{FF2B5EF4-FFF2-40B4-BE49-F238E27FC236}">
                                        <a16:creationId xmlns:a16="http://schemas.microsoft.com/office/drawing/2014/main" id="{0BC0CB18-6061-4963-A61A-F56A1C3244F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7" name="Google Shape;7928;p53">
                                    <a:extLst>
                                      <a:ext uri="{FF2B5EF4-FFF2-40B4-BE49-F238E27FC236}">
                                        <a16:creationId xmlns:a16="http://schemas.microsoft.com/office/drawing/2014/main" id="{3D26C2EA-BEFF-4F00-97BB-CC42CED2B09C}"/>
                                      </a:ext>
                                    </a:extLst>
                                  </p:cNvPr>
                                  <p:cNvGrpSpPr/>
                                  <p:nvPr/>
                                </p:nvGrpSpPr>
                                <p:grpSpPr>
                                  <a:xfrm>
                                    <a:off x="4579164" y="3203653"/>
                                    <a:ext cx="1244833" cy="1020397"/>
                                    <a:chOff x="4579164" y="3203653"/>
                                    <a:chExt cx="1244833" cy="1020397"/>
                                  </a:xfrm>
                                  <a:grpFill/>
                                </p:grpSpPr>
                                <p:sp>
                                  <p:nvSpPr>
                                    <p:cNvPr id="628" name="Google Shape;7929;p53">
                                      <a:extLst>
                                        <a:ext uri="{FF2B5EF4-FFF2-40B4-BE49-F238E27FC236}">
                                          <a16:creationId xmlns:a16="http://schemas.microsoft.com/office/drawing/2014/main" id="{A2ECB3DA-E63F-4038-9C60-E77852011D1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9" name="Google Shape;7930;p53">
                                      <a:extLst>
                                        <a:ext uri="{FF2B5EF4-FFF2-40B4-BE49-F238E27FC236}">
                                          <a16:creationId xmlns:a16="http://schemas.microsoft.com/office/drawing/2014/main" id="{459D3649-CAC7-48D6-B079-BE84C6CCDDF5}"/>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0" name="Google Shape;7931;p53">
                                      <a:extLst>
                                        <a:ext uri="{FF2B5EF4-FFF2-40B4-BE49-F238E27FC236}">
                                          <a16:creationId xmlns:a16="http://schemas.microsoft.com/office/drawing/2014/main" id="{AFDB60F9-EBF4-4E86-BAA4-EF7447C1DFC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1" name="Google Shape;7932;p53">
                                      <a:extLst>
                                        <a:ext uri="{FF2B5EF4-FFF2-40B4-BE49-F238E27FC236}">
                                          <a16:creationId xmlns:a16="http://schemas.microsoft.com/office/drawing/2014/main" id="{E61D8A11-47D3-4A83-8F39-98081DBF6367}"/>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sp>
                          <p:nvSpPr>
                            <p:cNvPr id="597" name="Google Shape;7933;p53">
                              <a:extLst>
                                <a:ext uri="{FF2B5EF4-FFF2-40B4-BE49-F238E27FC236}">
                                  <a16:creationId xmlns:a16="http://schemas.microsoft.com/office/drawing/2014/main" id="{DB2ED4B3-375E-4303-8D7B-C436C7A369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8" name="Google Shape;7934;p53">
                              <a:extLst>
                                <a:ext uri="{FF2B5EF4-FFF2-40B4-BE49-F238E27FC236}">
                                  <a16:creationId xmlns:a16="http://schemas.microsoft.com/office/drawing/2014/main" id="{E27B965F-0CE1-4C9D-BCF4-430863504D96}"/>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9" name="Google Shape;7935;p53">
                              <a:extLst>
                                <a:ext uri="{FF2B5EF4-FFF2-40B4-BE49-F238E27FC236}">
                                  <a16:creationId xmlns:a16="http://schemas.microsoft.com/office/drawing/2014/main" id="{D33ABCF4-6771-49F5-9D85-1DDDE200ECB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sp>
                      <p:nvSpPr>
                        <p:cNvPr id="586" name="Google Shape;7936;p53">
                          <a:extLst>
                            <a:ext uri="{FF2B5EF4-FFF2-40B4-BE49-F238E27FC236}">
                              <a16:creationId xmlns:a16="http://schemas.microsoft.com/office/drawing/2014/main" id="{B44E0E1D-CF5A-4D21-BBDB-0CAEE598EAF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grpSp>
          <p:grpSp>
            <p:nvGrpSpPr>
              <p:cNvPr id="214" name="Google Shape;7937;p53">
                <a:extLst>
                  <a:ext uri="{FF2B5EF4-FFF2-40B4-BE49-F238E27FC236}">
                    <a16:creationId xmlns:a16="http://schemas.microsoft.com/office/drawing/2014/main" id="{F0E1A999-700D-44A2-A8EA-3756DE1F089E}"/>
                  </a:ext>
                </a:extLst>
              </p:cNvPr>
              <p:cNvGrpSpPr/>
              <p:nvPr/>
            </p:nvGrpSpPr>
            <p:grpSpPr>
              <a:xfrm>
                <a:off x="4595437" y="3598775"/>
                <a:ext cx="37776" cy="32451"/>
                <a:chOff x="4595437" y="3598775"/>
                <a:chExt cx="37776" cy="32451"/>
              </a:xfrm>
              <a:grpFill/>
            </p:grpSpPr>
            <p:sp>
              <p:nvSpPr>
                <p:cNvPr id="529" name="Google Shape;7938;p53">
                  <a:extLst>
                    <a:ext uri="{FF2B5EF4-FFF2-40B4-BE49-F238E27FC236}">
                      <a16:creationId xmlns:a16="http://schemas.microsoft.com/office/drawing/2014/main" id="{73F64ACC-ACD2-424C-8293-6124930E5FA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30" name="Google Shape;7939;p53">
                  <a:extLst>
                    <a:ext uri="{FF2B5EF4-FFF2-40B4-BE49-F238E27FC236}">
                      <a16:creationId xmlns:a16="http://schemas.microsoft.com/office/drawing/2014/main" id="{D1D8CC46-EA52-4A22-824F-AA463C76087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5" name="Google Shape;7940;p53">
                <a:extLst>
                  <a:ext uri="{FF2B5EF4-FFF2-40B4-BE49-F238E27FC236}">
                    <a16:creationId xmlns:a16="http://schemas.microsoft.com/office/drawing/2014/main" id="{773F66EE-A160-4E1D-A839-AB98D724FC11}"/>
                  </a:ext>
                </a:extLst>
              </p:cNvPr>
              <p:cNvGrpSpPr/>
              <p:nvPr/>
            </p:nvGrpSpPr>
            <p:grpSpPr>
              <a:xfrm>
                <a:off x="4641864" y="3524443"/>
                <a:ext cx="37776" cy="32380"/>
                <a:chOff x="4641864" y="3524443"/>
                <a:chExt cx="37776" cy="32380"/>
              </a:xfrm>
              <a:grpFill/>
            </p:grpSpPr>
            <p:sp>
              <p:nvSpPr>
                <p:cNvPr id="527" name="Google Shape;7941;p53">
                  <a:extLst>
                    <a:ext uri="{FF2B5EF4-FFF2-40B4-BE49-F238E27FC236}">
                      <a16:creationId xmlns:a16="http://schemas.microsoft.com/office/drawing/2014/main" id="{794DA2CF-A215-43FD-BF83-D21C33DD28E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528" name="Google Shape;7942;p53">
                  <a:extLst>
                    <a:ext uri="{FF2B5EF4-FFF2-40B4-BE49-F238E27FC236}">
                      <a16:creationId xmlns:a16="http://schemas.microsoft.com/office/drawing/2014/main" id="{5A529A8D-4427-4203-9BBA-AB7B4BA95118}"/>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6" name="Google Shape;7943;p53">
                <a:extLst>
                  <a:ext uri="{FF2B5EF4-FFF2-40B4-BE49-F238E27FC236}">
                    <a16:creationId xmlns:a16="http://schemas.microsoft.com/office/drawing/2014/main" id="{AD4F0F2B-6F4C-437A-B847-FA4D9D76C086}"/>
                  </a:ext>
                </a:extLst>
              </p:cNvPr>
              <p:cNvGrpSpPr/>
              <p:nvPr/>
            </p:nvGrpSpPr>
            <p:grpSpPr>
              <a:xfrm>
                <a:off x="4648431" y="3893901"/>
                <a:ext cx="37776" cy="32357"/>
                <a:chOff x="4648431" y="3893901"/>
                <a:chExt cx="37776" cy="32357"/>
              </a:xfrm>
              <a:grpFill/>
            </p:grpSpPr>
            <p:sp>
              <p:nvSpPr>
                <p:cNvPr id="525" name="Google Shape;7944;p53">
                  <a:extLst>
                    <a:ext uri="{FF2B5EF4-FFF2-40B4-BE49-F238E27FC236}">
                      <a16:creationId xmlns:a16="http://schemas.microsoft.com/office/drawing/2014/main" id="{DFC4786C-B074-44B4-B1F3-A58CE35DEA4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6" name="Google Shape;7945;p53">
                  <a:extLst>
                    <a:ext uri="{FF2B5EF4-FFF2-40B4-BE49-F238E27FC236}">
                      <a16:creationId xmlns:a16="http://schemas.microsoft.com/office/drawing/2014/main" id="{0D99A31E-F30D-4503-BED0-AA7AE085F280}"/>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7" name="Google Shape;7946;p53">
                <a:extLst>
                  <a:ext uri="{FF2B5EF4-FFF2-40B4-BE49-F238E27FC236}">
                    <a16:creationId xmlns:a16="http://schemas.microsoft.com/office/drawing/2014/main" id="{E6399735-03B5-4768-B63A-4E28FBF98E8D}"/>
                  </a:ext>
                </a:extLst>
              </p:cNvPr>
              <p:cNvGrpSpPr/>
              <p:nvPr/>
            </p:nvGrpSpPr>
            <p:grpSpPr>
              <a:xfrm>
                <a:off x="4567752" y="3722908"/>
                <a:ext cx="37870" cy="32380"/>
                <a:chOff x="4567752" y="3722908"/>
                <a:chExt cx="37870" cy="32380"/>
              </a:xfrm>
              <a:grpFill/>
            </p:grpSpPr>
            <p:sp>
              <p:nvSpPr>
                <p:cNvPr id="523" name="Google Shape;7947;p53">
                  <a:extLst>
                    <a:ext uri="{FF2B5EF4-FFF2-40B4-BE49-F238E27FC236}">
                      <a16:creationId xmlns:a16="http://schemas.microsoft.com/office/drawing/2014/main" id="{880FAF2D-87B6-448F-9079-D1FF2AE5C4DE}"/>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68569" tIns="68569" rIns="68569" bIns="68569" anchor="ctr" anchorCtr="0">
                  <a:noAutofit/>
                </a:bodyPr>
                <a:lstStyle/>
                <a:p>
                  <a:endParaRPr sz="1050"/>
                </a:p>
              </p:txBody>
            </p:sp>
            <p:sp>
              <p:nvSpPr>
                <p:cNvPr id="524" name="Google Shape;7948;p53">
                  <a:extLst>
                    <a:ext uri="{FF2B5EF4-FFF2-40B4-BE49-F238E27FC236}">
                      <a16:creationId xmlns:a16="http://schemas.microsoft.com/office/drawing/2014/main" id="{BB5609FC-05C9-452C-9275-A417B617FE63}"/>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8" name="Google Shape;7949;p53">
                <a:extLst>
                  <a:ext uri="{FF2B5EF4-FFF2-40B4-BE49-F238E27FC236}">
                    <a16:creationId xmlns:a16="http://schemas.microsoft.com/office/drawing/2014/main" id="{E6879A9C-B390-450C-B154-58B89AD10A32}"/>
                  </a:ext>
                </a:extLst>
              </p:cNvPr>
              <p:cNvGrpSpPr/>
              <p:nvPr/>
            </p:nvGrpSpPr>
            <p:grpSpPr>
              <a:xfrm>
                <a:off x="4617506" y="3652052"/>
                <a:ext cx="37783" cy="32357"/>
                <a:chOff x="4617506" y="3652052"/>
                <a:chExt cx="37783" cy="32357"/>
              </a:xfrm>
              <a:grpFill/>
            </p:grpSpPr>
            <p:sp>
              <p:nvSpPr>
                <p:cNvPr id="521" name="Google Shape;7950;p53">
                  <a:extLst>
                    <a:ext uri="{FF2B5EF4-FFF2-40B4-BE49-F238E27FC236}">
                      <a16:creationId xmlns:a16="http://schemas.microsoft.com/office/drawing/2014/main" id="{1B65A2D5-8415-4F06-920C-7AF29857D4E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2" name="Google Shape;7951;p53">
                  <a:extLst>
                    <a:ext uri="{FF2B5EF4-FFF2-40B4-BE49-F238E27FC236}">
                      <a16:creationId xmlns:a16="http://schemas.microsoft.com/office/drawing/2014/main" id="{E90C8E75-016B-4569-820B-B890EF833EBD}"/>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9" name="Google Shape;7952;p53">
                <a:extLst>
                  <a:ext uri="{FF2B5EF4-FFF2-40B4-BE49-F238E27FC236}">
                    <a16:creationId xmlns:a16="http://schemas.microsoft.com/office/drawing/2014/main" id="{B8D983D6-4369-4109-ACC5-1A1C2686726F}"/>
                  </a:ext>
                </a:extLst>
              </p:cNvPr>
              <p:cNvGrpSpPr/>
              <p:nvPr/>
            </p:nvGrpSpPr>
            <p:grpSpPr>
              <a:xfrm>
                <a:off x="4739005" y="3554149"/>
                <a:ext cx="37870" cy="32357"/>
                <a:chOff x="4739005" y="3554149"/>
                <a:chExt cx="37870" cy="32357"/>
              </a:xfrm>
              <a:grpFill/>
            </p:grpSpPr>
            <p:sp>
              <p:nvSpPr>
                <p:cNvPr id="519" name="Google Shape;7953;p53">
                  <a:extLst>
                    <a:ext uri="{FF2B5EF4-FFF2-40B4-BE49-F238E27FC236}">
                      <a16:creationId xmlns:a16="http://schemas.microsoft.com/office/drawing/2014/main" id="{9E56CE1B-1679-4406-BDB3-294F14AB9E7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68569" tIns="68569" rIns="68569" bIns="68569" anchor="ctr" anchorCtr="0">
                  <a:noAutofit/>
                </a:bodyPr>
                <a:lstStyle/>
                <a:p>
                  <a:endParaRPr sz="1050"/>
                </a:p>
              </p:txBody>
            </p:sp>
            <p:sp>
              <p:nvSpPr>
                <p:cNvPr id="520" name="Google Shape;7954;p53">
                  <a:extLst>
                    <a:ext uri="{FF2B5EF4-FFF2-40B4-BE49-F238E27FC236}">
                      <a16:creationId xmlns:a16="http://schemas.microsoft.com/office/drawing/2014/main" id="{DD307341-0742-49ED-A6D2-A63CBFBC1BCB}"/>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0" name="Google Shape;7955;p53">
                <a:extLst>
                  <a:ext uri="{FF2B5EF4-FFF2-40B4-BE49-F238E27FC236}">
                    <a16:creationId xmlns:a16="http://schemas.microsoft.com/office/drawing/2014/main" id="{EB6D5035-0798-4AFE-AF4F-86C83BBC93BF}"/>
                  </a:ext>
                </a:extLst>
              </p:cNvPr>
              <p:cNvGrpSpPr/>
              <p:nvPr/>
            </p:nvGrpSpPr>
            <p:grpSpPr>
              <a:xfrm>
                <a:off x="4806557" y="3630258"/>
                <a:ext cx="37776" cy="32364"/>
                <a:chOff x="4806557" y="3630258"/>
                <a:chExt cx="37776" cy="32364"/>
              </a:xfrm>
              <a:grpFill/>
            </p:grpSpPr>
            <p:sp>
              <p:nvSpPr>
                <p:cNvPr id="517" name="Google Shape;7956;p53">
                  <a:extLst>
                    <a:ext uri="{FF2B5EF4-FFF2-40B4-BE49-F238E27FC236}">
                      <a16:creationId xmlns:a16="http://schemas.microsoft.com/office/drawing/2014/main" id="{63EC7B5E-89F7-4813-B0BF-93BFEDE5431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8" name="Google Shape;7957;p53">
                  <a:extLst>
                    <a:ext uri="{FF2B5EF4-FFF2-40B4-BE49-F238E27FC236}">
                      <a16:creationId xmlns:a16="http://schemas.microsoft.com/office/drawing/2014/main" id="{E510D619-63FE-4064-82D1-68E4DBA6AA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1" name="Google Shape;7958;p53">
                <a:extLst>
                  <a:ext uri="{FF2B5EF4-FFF2-40B4-BE49-F238E27FC236}">
                    <a16:creationId xmlns:a16="http://schemas.microsoft.com/office/drawing/2014/main" id="{4A273A0F-0693-4D72-A0FA-4F3155FCB959}"/>
                  </a:ext>
                </a:extLst>
              </p:cNvPr>
              <p:cNvGrpSpPr/>
              <p:nvPr/>
            </p:nvGrpSpPr>
            <p:grpSpPr>
              <a:xfrm>
                <a:off x="4737007" y="4004357"/>
                <a:ext cx="37870" cy="32357"/>
                <a:chOff x="4737007" y="4004357"/>
                <a:chExt cx="37870" cy="32357"/>
              </a:xfrm>
              <a:grpFill/>
            </p:grpSpPr>
            <p:sp>
              <p:nvSpPr>
                <p:cNvPr id="515" name="Google Shape;7959;p53">
                  <a:extLst>
                    <a:ext uri="{FF2B5EF4-FFF2-40B4-BE49-F238E27FC236}">
                      <a16:creationId xmlns:a16="http://schemas.microsoft.com/office/drawing/2014/main" id="{DE89BFC1-C0C1-4B9A-B3F3-AD3A690A309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516" name="Google Shape;7960;p53">
                  <a:extLst>
                    <a:ext uri="{FF2B5EF4-FFF2-40B4-BE49-F238E27FC236}">
                      <a16:creationId xmlns:a16="http://schemas.microsoft.com/office/drawing/2014/main" id="{433C0E74-DE50-4288-A0AC-0862CC67EDB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2" name="Google Shape;7961;p53">
                <a:extLst>
                  <a:ext uri="{FF2B5EF4-FFF2-40B4-BE49-F238E27FC236}">
                    <a16:creationId xmlns:a16="http://schemas.microsoft.com/office/drawing/2014/main" id="{0FDCFEB4-C62C-425C-B297-47A2F20911B7}"/>
                  </a:ext>
                </a:extLst>
              </p:cNvPr>
              <p:cNvGrpSpPr/>
              <p:nvPr/>
            </p:nvGrpSpPr>
            <p:grpSpPr>
              <a:xfrm>
                <a:off x="4773634" y="4208627"/>
                <a:ext cx="37776" cy="32357"/>
                <a:chOff x="4773634" y="4208627"/>
                <a:chExt cx="37776" cy="32357"/>
              </a:xfrm>
              <a:grpFill/>
            </p:grpSpPr>
            <p:sp>
              <p:nvSpPr>
                <p:cNvPr id="513" name="Google Shape;7962;p53">
                  <a:extLst>
                    <a:ext uri="{FF2B5EF4-FFF2-40B4-BE49-F238E27FC236}">
                      <a16:creationId xmlns:a16="http://schemas.microsoft.com/office/drawing/2014/main" id="{1753155A-D50F-43CC-82E2-57FC083AA877}"/>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14" name="Google Shape;7963;p53">
                  <a:extLst>
                    <a:ext uri="{FF2B5EF4-FFF2-40B4-BE49-F238E27FC236}">
                      <a16:creationId xmlns:a16="http://schemas.microsoft.com/office/drawing/2014/main" id="{FF3F7678-01C8-4764-AD52-EDE523B423A1}"/>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3" name="Google Shape;7964;p53">
                <a:extLst>
                  <a:ext uri="{FF2B5EF4-FFF2-40B4-BE49-F238E27FC236}">
                    <a16:creationId xmlns:a16="http://schemas.microsoft.com/office/drawing/2014/main" id="{263EAAD6-D656-47E4-90B0-3AC3A44CB683}"/>
                  </a:ext>
                </a:extLst>
              </p:cNvPr>
              <p:cNvGrpSpPr/>
              <p:nvPr/>
            </p:nvGrpSpPr>
            <p:grpSpPr>
              <a:xfrm>
                <a:off x="4888282" y="4074764"/>
                <a:ext cx="37776" cy="32451"/>
                <a:chOff x="4888282" y="4074764"/>
                <a:chExt cx="37776" cy="32451"/>
              </a:xfrm>
              <a:grpFill/>
            </p:grpSpPr>
            <p:sp>
              <p:nvSpPr>
                <p:cNvPr id="511" name="Google Shape;7965;p53">
                  <a:extLst>
                    <a:ext uri="{FF2B5EF4-FFF2-40B4-BE49-F238E27FC236}">
                      <a16:creationId xmlns:a16="http://schemas.microsoft.com/office/drawing/2014/main" id="{D48594D8-CF4D-4119-9B48-32BBAF5695CC}"/>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12" name="Google Shape;7966;p53">
                  <a:extLst>
                    <a:ext uri="{FF2B5EF4-FFF2-40B4-BE49-F238E27FC236}">
                      <a16:creationId xmlns:a16="http://schemas.microsoft.com/office/drawing/2014/main" id="{13A7F520-B812-409E-BE70-28BA5876AF3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4" name="Google Shape;7967;p53">
                <a:extLst>
                  <a:ext uri="{FF2B5EF4-FFF2-40B4-BE49-F238E27FC236}">
                    <a16:creationId xmlns:a16="http://schemas.microsoft.com/office/drawing/2014/main" id="{AA7CD58C-BA2B-4B15-84D6-DEE3D33EA2DA}"/>
                  </a:ext>
                </a:extLst>
              </p:cNvPr>
              <p:cNvGrpSpPr/>
              <p:nvPr/>
            </p:nvGrpSpPr>
            <p:grpSpPr>
              <a:xfrm>
                <a:off x="4901315" y="3804271"/>
                <a:ext cx="37776" cy="32364"/>
                <a:chOff x="4901315" y="3804271"/>
                <a:chExt cx="37776" cy="32364"/>
              </a:xfrm>
              <a:grpFill/>
            </p:grpSpPr>
            <p:sp>
              <p:nvSpPr>
                <p:cNvPr id="509" name="Google Shape;7968;p53">
                  <a:extLst>
                    <a:ext uri="{FF2B5EF4-FFF2-40B4-BE49-F238E27FC236}">
                      <a16:creationId xmlns:a16="http://schemas.microsoft.com/office/drawing/2014/main" id="{47CB49F4-992E-4144-939B-8213CA7F1682}"/>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0" name="Google Shape;7969;p53">
                  <a:extLst>
                    <a:ext uri="{FF2B5EF4-FFF2-40B4-BE49-F238E27FC236}">
                      <a16:creationId xmlns:a16="http://schemas.microsoft.com/office/drawing/2014/main" id="{EB1F9490-BB90-43ED-B396-CEBF230F0808}"/>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5" name="Google Shape;7970;p53">
                <a:extLst>
                  <a:ext uri="{FF2B5EF4-FFF2-40B4-BE49-F238E27FC236}">
                    <a16:creationId xmlns:a16="http://schemas.microsoft.com/office/drawing/2014/main" id="{201A12E0-8137-4132-BA01-72E1A43EB464}"/>
                  </a:ext>
                </a:extLst>
              </p:cNvPr>
              <p:cNvGrpSpPr/>
              <p:nvPr/>
            </p:nvGrpSpPr>
            <p:grpSpPr>
              <a:xfrm>
                <a:off x="4866394" y="3715035"/>
                <a:ext cx="37846" cy="32357"/>
                <a:chOff x="4866394" y="3715035"/>
                <a:chExt cx="37846" cy="32357"/>
              </a:xfrm>
              <a:grpFill/>
            </p:grpSpPr>
            <p:sp>
              <p:nvSpPr>
                <p:cNvPr id="507" name="Google Shape;7971;p53">
                  <a:extLst>
                    <a:ext uri="{FF2B5EF4-FFF2-40B4-BE49-F238E27FC236}">
                      <a16:creationId xmlns:a16="http://schemas.microsoft.com/office/drawing/2014/main" id="{A976725D-43B9-4522-9865-1525CF38157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68569" tIns="68569" rIns="68569" bIns="68569" anchor="ctr" anchorCtr="0">
                  <a:noAutofit/>
                </a:bodyPr>
                <a:lstStyle/>
                <a:p>
                  <a:endParaRPr sz="1050"/>
                </a:p>
              </p:txBody>
            </p:sp>
            <p:sp>
              <p:nvSpPr>
                <p:cNvPr id="508" name="Google Shape;7972;p53">
                  <a:extLst>
                    <a:ext uri="{FF2B5EF4-FFF2-40B4-BE49-F238E27FC236}">
                      <a16:creationId xmlns:a16="http://schemas.microsoft.com/office/drawing/2014/main" id="{0381ABB9-4D2A-4234-9025-7D58184EFD68}"/>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6" name="Google Shape;7973;p53">
                <a:extLst>
                  <a:ext uri="{FF2B5EF4-FFF2-40B4-BE49-F238E27FC236}">
                    <a16:creationId xmlns:a16="http://schemas.microsoft.com/office/drawing/2014/main" id="{B50A4DA9-0FA2-4967-B9A7-38A4C824FC4F}"/>
                  </a:ext>
                </a:extLst>
              </p:cNvPr>
              <p:cNvGrpSpPr/>
              <p:nvPr/>
            </p:nvGrpSpPr>
            <p:grpSpPr>
              <a:xfrm>
                <a:off x="4979233" y="3839798"/>
                <a:ext cx="37878" cy="32420"/>
                <a:chOff x="4979233" y="3839798"/>
                <a:chExt cx="37878" cy="32420"/>
              </a:xfrm>
              <a:grpFill/>
            </p:grpSpPr>
            <p:sp>
              <p:nvSpPr>
                <p:cNvPr id="505" name="Google Shape;7974;p53">
                  <a:extLst>
                    <a:ext uri="{FF2B5EF4-FFF2-40B4-BE49-F238E27FC236}">
                      <a16:creationId xmlns:a16="http://schemas.microsoft.com/office/drawing/2014/main" id="{B6018B51-F39E-49E7-93DD-A9AABD5F258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6" name="Google Shape;7975;p53">
                  <a:extLst>
                    <a:ext uri="{FF2B5EF4-FFF2-40B4-BE49-F238E27FC236}">
                      <a16:creationId xmlns:a16="http://schemas.microsoft.com/office/drawing/2014/main" id="{B04DFE2E-682E-4C25-A8A8-278C760108C1}"/>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7" name="Google Shape;7976;p53">
                <a:extLst>
                  <a:ext uri="{FF2B5EF4-FFF2-40B4-BE49-F238E27FC236}">
                    <a16:creationId xmlns:a16="http://schemas.microsoft.com/office/drawing/2014/main" id="{B253A0E2-8BE9-4BB2-8E14-C6885E87E566}"/>
                  </a:ext>
                </a:extLst>
              </p:cNvPr>
              <p:cNvGrpSpPr/>
              <p:nvPr/>
            </p:nvGrpSpPr>
            <p:grpSpPr>
              <a:xfrm>
                <a:off x="4790662" y="3679147"/>
                <a:ext cx="37783" cy="32380"/>
                <a:chOff x="4790662" y="3679147"/>
                <a:chExt cx="37783" cy="32380"/>
              </a:xfrm>
              <a:grpFill/>
            </p:grpSpPr>
            <p:sp>
              <p:nvSpPr>
                <p:cNvPr id="503" name="Google Shape;7977;p53">
                  <a:extLst>
                    <a:ext uri="{FF2B5EF4-FFF2-40B4-BE49-F238E27FC236}">
                      <a16:creationId xmlns:a16="http://schemas.microsoft.com/office/drawing/2014/main" id="{0EDC845A-AE49-436F-8EAF-79FB263C9F1B}"/>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4" name="Google Shape;7978;p53">
                  <a:extLst>
                    <a:ext uri="{FF2B5EF4-FFF2-40B4-BE49-F238E27FC236}">
                      <a16:creationId xmlns:a16="http://schemas.microsoft.com/office/drawing/2014/main" id="{C079AF2E-173C-4A2F-B81F-AF130026F9D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8" name="Google Shape;7979;p53">
                <a:extLst>
                  <a:ext uri="{FF2B5EF4-FFF2-40B4-BE49-F238E27FC236}">
                    <a16:creationId xmlns:a16="http://schemas.microsoft.com/office/drawing/2014/main" id="{6BA2AD22-8DCE-4FAD-BB56-9DEB81219156}"/>
                  </a:ext>
                </a:extLst>
              </p:cNvPr>
              <p:cNvGrpSpPr/>
              <p:nvPr/>
            </p:nvGrpSpPr>
            <p:grpSpPr>
              <a:xfrm>
                <a:off x="4857263" y="3557861"/>
                <a:ext cx="37776" cy="32357"/>
                <a:chOff x="4857263" y="3557861"/>
                <a:chExt cx="37776" cy="32357"/>
              </a:xfrm>
              <a:grpFill/>
            </p:grpSpPr>
            <p:sp>
              <p:nvSpPr>
                <p:cNvPr id="501" name="Google Shape;7980;p53">
                  <a:extLst>
                    <a:ext uri="{FF2B5EF4-FFF2-40B4-BE49-F238E27FC236}">
                      <a16:creationId xmlns:a16="http://schemas.microsoft.com/office/drawing/2014/main" id="{DE796B6D-0AEB-4BBF-9EE3-C66AAD1F8DD0}"/>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02" name="Google Shape;7981;p53">
                  <a:extLst>
                    <a:ext uri="{FF2B5EF4-FFF2-40B4-BE49-F238E27FC236}">
                      <a16:creationId xmlns:a16="http://schemas.microsoft.com/office/drawing/2014/main" id="{662053B3-D5FF-48BD-BFB9-3E9C66FD965F}"/>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9" name="Google Shape;7982;p53">
                <a:extLst>
                  <a:ext uri="{FF2B5EF4-FFF2-40B4-BE49-F238E27FC236}">
                    <a16:creationId xmlns:a16="http://schemas.microsoft.com/office/drawing/2014/main" id="{5AB63DDD-52E8-4D41-870E-3AA7E5B64B9F}"/>
                  </a:ext>
                </a:extLst>
              </p:cNvPr>
              <p:cNvGrpSpPr/>
              <p:nvPr/>
            </p:nvGrpSpPr>
            <p:grpSpPr>
              <a:xfrm>
                <a:off x="4883902" y="3648033"/>
                <a:ext cx="37783" cy="32380"/>
                <a:chOff x="4883902" y="3648033"/>
                <a:chExt cx="37783" cy="32380"/>
              </a:xfrm>
              <a:grpFill/>
            </p:grpSpPr>
            <p:sp>
              <p:nvSpPr>
                <p:cNvPr id="499" name="Google Shape;7983;p53">
                  <a:extLst>
                    <a:ext uri="{FF2B5EF4-FFF2-40B4-BE49-F238E27FC236}">
                      <a16:creationId xmlns:a16="http://schemas.microsoft.com/office/drawing/2014/main" id="{8035F46E-A5D7-427C-B4BB-E960CE5900F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500" name="Google Shape;7984;p53">
                  <a:extLst>
                    <a:ext uri="{FF2B5EF4-FFF2-40B4-BE49-F238E27FC236}">
                      <a16:creationId xmlns:a16="http://schemas.microsoft.com/office/drawing/2014/main" id="{68794319-75E8-4942-ADA0-15FD98BACF2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0" name="Google Shape;7985;p53">
                <a:extLst>
                  <a:ext uri="{FF2B5EF4-FFF2-40B4-BE49-F238E27FC236}">
                    <a16:creationId xmlns:a16="http://schemas.microsoft.com/office/drawing/2014/main" id="{05A5F7B3-1C60-42D4-A564-2D57FED300F9}"/>
                  </a:ext>
                </a:extLst>
              </p:cNvPr>
              <p:cNvGrpSpPr/>
              <p:nvPr/>
            </p:nvGrpSpPr>
            <p:grpSpPr>
              <a:xfrm>
                <a:off x="4907780" y="3347220"/>
                <a:ext cx="37878" cy="32357"/>
                <a:chOff x="4907780" y="3347220"/>
                <a:chExt cx="37878" cy="32357"/>
              </a:xfrm>
              <a:grpFill/>
            </p:grpSpPr>
            <p:sp>
              <p:nvSpPr>
                <p:cNvPr id="497" name="Google Shape;7986;p53">
                  <a:extLst>
                    <a:ext uri="{FF2B5EF4-FFF2-40B4-BE49-F238E27FC236}">
                      <a16:creationId xmlns:a16="http://schemas.microsoft.com/office/drawing/2014/main" id="{76E18DF2-B64D-4D31-88BB-974EA46A373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68569" tIns="68569" rIns="68569" bIns="68569" anchor="ctr" anchorCtr="0">
                  <a:noAutofit/>
                </a:bodyPr>
                <a:lstStyle/>
                <a:p>
                  <a:endParaRPr sz="1050"/>
                </a:p>
              </p:txBody>
            </p:sp>
            <p:sp>
              <p:nvSpPr>
                <p:cNvPr id="498" name="Google Shape;7987;p53">
                  <a:extLst>
                    <a:ext uri="{FF2B5EF4-FFF2-40B4-BE49-F238E27FC236}">
                      <a16:creationId xmlns:a16="http://schemas.microsoft.com/office/drawing/2014/main" id="{A520B743-CE6A-4B43-AC79-DD26ADF80CB0}"/>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1" name="Google Shape;7988;p53">
                <a:extLst>
                  <a:ext uri="{FF2B5EF4-FFF2-40B4-BE49-F238E27FC236}">
                    <a16:creationId xmlns:a16="http://schemas.microsoft.com/office/drawing/2014/main" id="{46F9DD16-F43A-4116-8128-D24436EEE58E}"/>
                  </a:ext>
                </a:extLst>
              </p:cNvPr>
              <p:cNvGrpSpPr/>
              <p:nvPr/>
            </p:nvGrpSpPr>
            <p:grpSpPr>
              <a:xfrm>
                <a:off x="5065048" y="3738150"/>
                <a:ext cx="37783" cy="32364"/>
                <a:chOff x="5065048" y="3738150"/>
                <a:chExt cx="37783" cy="32364"/>
              </a:xfrm>
              <a:grpFill/>
            </p:grpSpPr>
            <p:sp>
              <p:nvSpPr>
                <p:cNvPr id="495" name="Google Shape;7989;p53">
                  <a:extLst>
                    <a:ext uri="{FF2B5EF4-FFF2-40B4-BE49-F238E27FC236}">
                      <a16:creationId xmlns:a16="http://schemas.microsoft.com/office/drawing/2014/main" id="{6DA9A5C3-61E6-40B6-9B34-E33C861AEFB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96" name="Google Shape;7990;p53">
                  <a:extLst>
                    <a:ext uri="{FF2B5EF4-FFF2-40B4-BE49-F238E27FC236}">
                      <a16:creationId xmlns:a16="http://schemas.microsoft.com/office/drawing/2014/main" id="{72904678-EA17-4CED-B406-E171B54DFB8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2" name="Google Shape;7991;p53">
                <a:extLst>
                  <a:ext uri="{FF2B5EF4-FFF2-40B4-BE49-F238E27FC236}">
                    <a16:creationId xmlns:a16="http://schemas.microsoft.com/office/drawing/2014/main" id="{15690171-EDC9-4E64-8596-C14A4DAB985C}"/>
                  </a:ext>
                </a:extLst>
              </p:cNvPr>
              <p:cNvGrpSpPr/>
              <p:nvPr/>
            </p:nvGrpSpPr>
            <p:grpSpPr>
              <a:xfrm>
                <a:off x="5071616" y="3284615"/>
                <a:ext cx="37783" cy="32357"/>
                <a:chOff x="5071616" y="3284615"/>
                <a:chExt cx="37783" cy="32357"/>
              </a:xfrm>
              <a:grpFill/>
            </p:grpSpPr>
            <p:sp>
              <p:nvSpPr>
                <p:cNvPr id="493" name="Google Shape;7992;p53">
                  <a:extLst>
                    <a:ext uri="{FF2B5EF4-FFF2-40B4-BE49-F238E27FC236}">
                      <a16:creationId xmlns:a16="http://schemas.microsoft.com/office/drawing/2014/main" id="{FBCC8BA9-51A5-4CA0-9E38-5E1B7AF674F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94" name="Google Shape;7993;p53">
                  <a:extLst>
                    <a:ext uri="{FF2B5EF4-FFF2-40B4-BE49-F238E27FC236}">
                      <a16:creationId xmlns:a16="http://schemas.microsoft.com/office/drawing/2014/main" id="{8D09885F-6C1F-4CE0-9713-D9D17737129D}"/>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3" name="Google Shape;7994;p53">
                <a:extLst>
                  <a:ext uri="{FF2B5EF4-FFF2-40B4-BE49-F238E27FC236}">
                    <a16:creationId xmlns:a16="http://schemas.microsoft.com/office/drawing/2014/main" id="{3F591EEA-9F24-4A47-82D1-9A80C43F55E6}"/>
                  </a:ext>
                </a:extLst>
              </p:cNvPr>
              <p:cNvGrpSpPr/>
              <p:nvPr/>
            </p:nvGrpSpPr>
            <p:grpSpPr>
              <a:xfrm>
                <a:off x="5389291" y="3759921"/>
                <a:ext cx="37783" cy="32380"/>
                <a:chOff x="5389291" y="3759921"/>
                <a:chExt cx="37783" cy="32380"/>
              </a:xfrm>
              <a:grpFill/>
            </p:grpSpPr>
            <p:sp>
              <p:nvSpPr>
                <p:cNvPr id="491" name="Google Shape;7995;p53">
                  <a:extLst>
                    <a:ext uri="{FF2B5EF4-FFF2-40B4-BE49-F238E27FC236}">
                      <a16:creationId xmlns:a16="http://schemas.microsoft.com/office/drawing/2014/main" id="{B9243EAE-4639-494B-A712-831AF9997A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492" name="Google Shape;7996;p53">
                  <a:extLst>
                    <a:ext uri="{FF2B5EF4-FFF2-40B4-BE49-F238E27FC236}">
                      <a16:creationId xmlns:a16="http://schemas.microsoft.com/office/drawing/2014/main" id="{FA8391BF-7EFD-455A-9AD8-B5E586C8584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4" name="Google Shape;7997;p53">
                <a:extLst>
                  <a:ext uri="{FF2B5EF4-FFF2-40B4-BE49-F238E27FC236}">
                    <a16:creationId xmlns:a16="http://schemas.microsoft.com/office/drawing/2014/main" id="{5BF1BF14-6C3F-439A-8379-737A25725607}"/>
                  </a:ext>
                </a:extLst>
              </p:cNvPr>
              <p:cNvGrpSpPr/>
              <p:nvPr/>
            </p:nvGrpSpPr>
            <p:grpSpPr>
              <a:xfrm>
                <a:off x="5431534" y="3632932"/>
                <a:ext cx="37878" cy="32451"/>
                <a:chOff x="5431534" y="3632932"/>
                <a:chExt cx="37878" cy="32451"/>
              </a:xfrm>
              <a:grpFill/>
            </p:grpSpPr>
            <p:sp>
              <p:nvSpPr>
                <p:cNvPr id="489" name="Google Shape;7998;p53">
                  <a:extLst>
                    <a:ext uri="{FF2B5EF4-FFF2-40B4-BE49-F238E27FC236}">
                      <a16:creationId xmlns:a16="http://schemas.microsoft.com/office/drawing/2014/main" id="{0BBC981C-84B6-4F16-86D5-ACE4DE6EAE6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490" name="Google Shape;7999;p53">
                  <a:extLst>
                    <a:ext uri="{FF2B5EF4-FFF2-40B4-BE49-F238E27FC236}">
                      <a16:creationId xmlns:a16="http://schemas.microsoft.com/office/drawing/2014/main" id="{B4B482C4-3DF8-4F09-AA39-37DF508E53D1}"/>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5" name="Google Shape;8000;p53">
                <a:extLst>
                  <a:ext uri="{FF2B5EF4-FFF2-40B4-BE49-F238E27FC236}">
                    <a16:creationId xmlns:a16="http://schemas.microsoft.com/office/drawing/2014/main" id="{1E8E01B9-0CE0-45E0-AA92-311B39DCA498}"/>
                  </a:ext>
                </a:extLst>
              </p:cNvPr>
              <p:cNvGrpSpPr/>
              <p:nvPr/>
            </p:nvGrpSpPr>
            <p:grpSpPr>
              <a:xfrm>
                <a:off x="5540755" y="3544829"/>
                <a:ext cx="37783" cy="32357"/>
                <a:chOff x="5540755" y="3544829"/>
                <a:chExt cx="37783" cy="32357"/>
              </a:xfrm>
              <a:grpFill/>
            </p:grpSpPr>
            <p:sp>
              <p:nvSpPr>
                <p:cNvPr id="487" name="Google Shape;8001;p53">
                  <a:extLst>
                    <a:ext uri="{FF2B5EF4-FFF2-40B4-BE49-F238E27FC236}">
                      <a16:creationId xmlns:a16="http://schemas.microsoft.com/office/drawing/2014/main" id="{4E88BAFD-727B-4D67-956A-1BAE55358C3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8" name="Google Shape;8002;p53">
                  <a:extLst>
                    <a:ext uri="{FF2B5EF4-FFF2-40B4-BE49-F238E27FC236}">
                      <a16:creationId xmlns:a16="http://schemas.microsoft.com/office/drawing/2014/main" id="{48F3905C-3831-4FCC-BDE6-7D2A1A841CE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6" name="Google Shape;8003;p53">
                <a:extLst>
                  <a:ext uri="{FF2B5EF4-FFF2-40B4-BE49-F238E27FC236}">
                    <a16:creationId xmlns:a16="http://schemas.microsoft.com/office/drawing/2014/main" id="{F365EC6E-909C-40FA-8ED2-7446E38D123A}"/>
                  </a:ext>
                </a:extLst>
              </p:cNvPr>
              <p:cNvGrpSpPr/>
              <p:nvPr/>
            </p:nvGrpSpPr>
            <p:grpSpPr>
              <a:xfrm>
                <a:off x="5579293" y="3412107"/>
                <a:ext cx="37776" cy="32357"/>
                <a:chOff x="5579293" y="3412107"/>
                <a:chExt cx="37776" cy="32357"/>
              </a:xfrm>
              <a:grpFill/>
            </p:grpSpPr>
            <p:sp>
              <p:nvSpPr>
                <p:cNvPr id="485" name="Google Shape;8004;p53">
                  <a:extLst>
                    <a:ext uri="{FF2B5EF4-FFF2-40B4-BE49-F238E27FC236}">
                      <a16:creationId xmlns:a16="http://schemas.microsoft.com/office/drawing/2014/main" id="{EB201929-C228-4310-A1E8-917DE862B3C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6" name="Google Shape;8005;p53">
                  <a:extLst>
                    <a:ext uri="{FF2B5EF4-FFF2-40B4-BE49-F238E27FC236}">
                      <a16:creationId xmlns:a16="http://schemas.microsoft.com/office/drawing/2014/main" id="{F947FE3C-3165-480C-9F8F-98CC4075CB7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7" name="Google Shape;8006;p53">
                <a:extLst>
                  <a:ext uri="{FF2B5EF4-FFF2-40B4-BE49-F238E27FC236}">
                    <a16:creationId xmlns:a16="http://schemas.microsoft.com/office/drawing/2014/main" id="{7E61D68F-9E87-432C-914F-22F079FBE64D}"/>
                  </a:ext>
                </a:extLst>
              </p:cNvPr>
              <p:cNvGrpSpPr/>
              <p:nvPr/>
            </p:nvGrpSpPr>
            <p:grpSpPr>
              <a:xfrm>
                <a:off x="5801346" y="3284615"/>
                <a:ext cx="37783" cy="32357"/>
                <a:chOff x="5801346" y="3284615"/>
                <a:chExt cx="37783" cy="32357"/>
              </a:xfrm>
              <a:grpFill/>
            </p:grpSpPr>
            <p:sp>
              <p:nvSpPr>
                <p:cNvPr id="483" name="Google Shape;8007;p53">
                  <a:extLst>
                    <a:ext uri="{FF2B5EF4-FFF2-40B4-BE49-F238E27FC236}">
                      <a16:creationId xmlns:a16="http://schemas.microsoft.com/office/drawing/2014/main" id="{B0A01CA2-34F6-412E-9D57-428D8F914A5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4" name="Google Shape;8008;p53">
                  <a:extLst>
                    <a:ext uri="{FF2B5EF4-FFF2-40B4-BE49-F238E27FC236}">
                      <a16:creationId xmlns:a16="http://schemas.microsoft.com/office/drawing/2014/main" id="{3D92A7FE-D803-40CE-A069-18DF71430E5D}"/>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8" name="Google Shape;8009;p53">
                <a:extLst>
                  <a:ext uri="{FF2B5EF4-FFF2-40B4-BE49-F238E27FC236}">
                    <a16:creationId xmlns:a16="http://schemas.microsoft.com/office/drawing/2014/main" id="{F90658E1-8173-4F0A-8A08-966A8C47D25E}"/>
                  </a:ext>
                </a:extLst>
              </p:cNvPr>
              <p:cNvGrpSpPr/>
              <p:nvPr/>
            </p:nvGrpSpPr>
            <p:grpSpPr>
              <a:xfrm>
                <a:off x="5763578" y="3399067"/>
                <a:ext cx="37776" cy="32364"/>
                <a:chOff x="5763578" y="3399067"/>
                <a:chExt cx="37776" cy="32364"/>
              </a:xfrm>
              <a:grpFill/>
            </p:grpSpPr>
            <p:sp>
              <p:nvSpPr>
                <p:cNvPr id="481" name="Google Shape;8010;p53">
                  <a:extLst>
                    <a:ext uri="{FF2B5EF4-FFF2-40B4-BE49-F238E27FC236}">
                      <a16:creationId xmlns:a16="http://schemas.microsoft.com/office/drawing/2014/main" id="{FBF1E6B3-D755-4B8F-A7BE-E061D4DADF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2" name="Google Shape;8011;p53">
                  <a:extLst>
                    <a:ext uri="{FF2B5EF4-FFF2-40B4-BE49-F238E27FC236}">
                      <a16:creationId xmlns:a16="http://schemas.microsoft.com/office/drawing/2014/main" id="{FB18BC3F-9B30-49E0-B09A-0ECC9B9D2D9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9" name="Google Shape;8012;p53">
                <a:extLst>
                  <a:ext uri="{FF2B5EF4-FFF2-40B4-BE49-F238E27FC236}">
                    <a16:creationId xmlns:a16="http://schemas.microsoft.com/office/drawing/2014/main" id="{46F4ED39-B8B9-4CEB-BE12-46AE4885B820}"/>
                  </a:ext>
                </a:extLst>
              </p:cNvPr>
              <p:cNvGrpSpPr/>
              <p:nvPr/>
            </p:nvGrpSpPr>
            <p:grpSpPr>
              <a:xfrm>
                <a:off x="5395858" y="3230952"/>
                <a:ext cx="37776" cy="32364"/>
                <a:chOff x="5395858" y="3230952"/>
                <a:chExt cx="37776" cy="32364"/>
              </a:xfrm>
              <a:grpFill/>
            </p:grpSpPr>
            <p:sp>
              <p:nvSpPr>
                <p:cNvPr id="479" name="Google Shape;8013;p53">
                  <a:extLst>
                    <a:ext uri="{FF2B5EF4-FFF2-40B4-BE49-F238E27FC236}">
                      <a16:creationId xmlns:a16="http://schemas.microsoft.com/office/drawing/2014/main" id="{C7CBBC50-68A8-4BF0-96BA-4003D2407A3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0" name="Google Shape;8014;p53">
                  <a:extLst>
                    <a:ext uri="{FF2B5EF4-FFF2-40B4-BE49-F238E27FC236}">
                      <a16:creationId xmlns:a16="http://schemas.microsoft.com/office/drawing/2014/main" id="{56EE859A-AD56-46ED-B41D-20A66858801D}"/>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0" name="Google Shape;8015;p53">
                <a:extLst>
                  <a:ext uri="{FF2B5EF4-FFF2-40B4-BE49-F238E27FC236}">
                    <a16:creationId xmlns:a16="http://schemas.microsoft.com/office/drawing/2014/main" id="{0ABFB8C1-CDA6-4DFA-B69E-9EFFA7D0F2E1}"/>
                  </a:ext>
                </a:extLst>
              </p:cNvPr>
              <p:cNvGrpSpPr/>
              <p:nvPr/>
            </p:nvGrpSpPr>
            <p:grpSpPr>
              <a:xfrm>
                <a:off x="5264088" y="3188237"/>
                <a:ext cx="37776" cy="32357"/>
                <a:chOff x="5264088" y="3188237"/>
                <a:chExt cx="37776" cy="32357"/>
              </a:xfrm>
              <a:grpFill/>
            </p:grpSpPr>
            <p:sp>
              <p:nvSpPr>
                <p:cNvPr id="477" name="Google Shape;8016;p53">
                  <a:extLst>
                    <a:ext uri="{FF2B5EF4-FFF2-40B4-BE49-F238E27FC236}">
                      <a16:creationId xmlns:a16="http://schemas.microsoft.com/office/drawing/2014/main" id="{50BF22CA-C1F6-4A18-B60E-D927D451D56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78" name="Google Shape;8017;p53">
                  <a:extLst>
                    <a:ext uri="{FF2B5EF4-FFF2-40B4-BE49-F238E27FC236}">
                      <a16:creationId xmlns:a16="http://schemas.microsoft.com/office/drawing/2014/main" id="{6DBDAFE1-2727-4DB1-ABB6-2D74E3D5A348}"/>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1" name="Google Shape;8018;p53">
                <a:extLst>
                  <a:ext uri="{FF2B5EF4-FFF2-40B4-BE49-F238E27FC236}">
                    <a16:creationId xmlns:a16="http://schemas.microsoft.com/office/drawing/2014/main" id="{03969385-3FF4-4BA0-B87C-9200FA2C272E}"/>
                  </a:ext>
                </a:extLst>
              </p:cNvPr>
              <p:cNvGrpSpPr/>
              <p:nvPr/>
            </p:nvGrpSpPr>
            <p:grpSpPr>
              <a:xfrm>
                <a:off x="5585758" y="3237425"/>
                <a:ext cx="37878" cy="32357"/>
                <a:chOff x="5585758" y="3237425"/>
                <a:chExt cx="37878" cy="32357"/>
              </a:xfrm>
              <a:grpFill/>
            </p:grpSpPr>
            <p:sp>
              <p:nvSpPr>
                <p:cNvPr id="475" name="Google Shape;8019;p53">
                  <a:extLst>
                    <a:ext uri="{FF2B5EF4-FFF2-40B4-BE49-F238E27FC236}">
                      <a16:creationId xmlns:a16="http://schemas.microsoft.com/office/drawing/2014/main" id="{6F7A43BC-CDF2-4518-87D2-F08C2D20A99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68569" tIns="68569" rIns="68569" bIns="68569" anchor="ctr" anchorCtr="0">
                  <a:noAutofit/>
                </a:bodyPr>
                <a:lstStyle/>
                <a:p>
                  <a:endParaRPr sz="1050"/>
                </a:p>
              </p:txBody>
            </p:sp>
            <p:sp>
              <p:nvSpPr>
                <p:cNvPr id="476" name="Google Shape;8020;p53">
                  <a:extLst>
                    <a:ext uri="{FF2B5EF4-FFF2-40B4-BE49-F238E27FC236}">
                      <a16:creationId xmlns:a16="http://schemas.microsoft.com/office/drawing/2014/main" id="{5B35217D-8555-45A1-A712-132C09D9373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2" name="Google Shape;8021;p53">
                <a:extLst>
                  <a:ext uri="{FF2B5EF4-FFF2-40B4-BE49-F238E27FC236}">
                    <a16:creationId xmlns:a16="http://schemas.microsoft.com/office/drawing/2014/main" id="{044FFC54-F754-41BD-B0F5-BEEFC270A431}"/>
                  </a:ext>
                </a:extLst>
              </p:cNvPr>
              <p:cNvGrpSpPr/>
              <p:nvPr/>
            </p:nvGrpSpPr>
            <p:grpSpPr>
              <a:xfrm>
                <a:off x="4874196" y="3291088"/>
                <a:ext cx="37878" cy="32451"/>
                <a:chOff x="4874196" y="3291088"/>
                <a:chExt cx="37878" cy="32451"/>
              </a:xfrm>
              <a:grpFill/>
            </p:grpSpPr>
            <p:sp>
              <p:nvSpPr>
                <p:cNvPr id="473" name="Google Shape;8022;p53">
                  <a:extLst>
                    <a:ext uri="{FF2B5EF4-FFF2-40B4-BE49-F238E27FC236}">
                      <a16:creationId xmlns:a16="http://schemas.microsoft.com/office/drawing/2014/main" id="{72390BD0-E99A-4985-B84F-D2678A4B907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74" name="Google Shape;8023;p53">
                  <a:extLst>
                    <a:ext uri="{FF2B5EF4-FFF2-40B4-BE49-F238E27FC236}">
                      <a16:creationId xmlns:a16="http://schemas.microsoft.com/office/drawing/2014/main" id="{70CE6C73-56CD-479C-8B53-43183CFCF0A2}"/>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3" name="Google Shape;8024;p53">
                <a:extLst>
                  <a:ext uri="{FF2B5EF4-FFF2-40B4-BE49-F238E27FC236}">
                    <a16:creationId xmlns:a16="http://schemas.microsoft.com/office/drawing/2014/main" id="{A0DB0414-AA6A-46B2-AAD0-7FD12CFA7864}"/>
                  </a:ext>
                </a:extLst>
              </p:cNvPr>
              <p:cNvGrpSpPr/>
              <p:nvPr/>
            </p:nvGrpSpPr>
            <p:grpSpPr>
              <a:xfrm>
                <a:off x="5197770" y="3785466"/>
                <a:ext cx="37783" cy="32427"/>
                <a:chOff x="5197770" y="3785466"/>
                <a:chExt cx="37783" cy="32427"/>
              </a:xfrm>
              <a:grpFill/>
            </p:grpSpPr>
            <p:sp>
              <p:nvSpPr>
                <p:cNvPr id="471" name="Google Shape;8025;p53">
                  <a:extLst>
                    <a:ext uri="{FF2B5EF4-FFF2-40B4-BE49-F238E27FC236}">
                      <a16:creationId xmlns:a16="http://schemas.microsoft.com/office/drawing/2014/main" id="{93FD4914-5925-421C-89DA-812FCA7BD62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72" name="Google Shape;8026;p53">
                  <a:extLst>
                    <a:ext uri="{FF2B5EF4-FFF2-40B4-BE49-F238E27FC236}">
                      <a16:creationId xmlns:a16="http://schemas.microsoft.com/office/drawing/2014/main" id="{0904229B-2771-4D6E-8068-DCE4A8DB7D1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4" name="Google Shape;8027;p53">
                <a:extLst>
                  <a:ext uri="{FF2B5EF4-FFF2-40B4-BE49-F238E27FC236}">
                    <a16:creationId xmlns:a16="http://schemas.microsoft.com/office/drawing/2014/main" id="{D446B1D2-025B-47BD-BA51-91D3705B1918}"/>
                  </a:ext>
                </a:extLst>
              </p:cNvPr>
              <p:cNvGrpSpPr/>
              <p:nvPr/>
            </p:nvGrpSpPr>
            <p:grpSpPr>
              <a:xfrm>
                <a:off x="5177699" y="3492117"/>
                <a:ext cx="37776" cy="32357"/>
                <a:chOff x="5177699" y="3492117"/>
                <a:chExt cx="37776" cy="32357"/>
              </a:xfrm>
              <a:grpFill/>
            </p:grpSpPr>
            <p:sp>
              <p:nvSpPr>
                <p:cNvPr id="469" name="Google Shape;8028;p53">
                  <a:extLst>
                    <a:ext uri="{FF2B5EF4-FFF2-40B4-BE49-F238E27FC236}">
                      <a16:creationId xmlns:a16="http://schemas.microsoft.com/office/drawing/2014/main" id="{D4A0DC8A-A760-4A9F-8FF6-2BFF2FC610FD}"/>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68569" tIns="68569" rIns="68569" bIns="68569" anchor="ctr" anchorCtr="0">
                  <a:noAutofit/>
                </a:bodyPr>
                <a:lstStyle/>
                <a:p>
                  <a:endParaRPr sz="1050"/>
                </a:p>
              </p:txBody>
            </p:sp>
            <p:sp>
              <p:nvSpPr>
                <p:cNvPr id="470" name="Google Shape;8029;p53">
                  <a:extLst>
                    <a:ext uri="{FF2B5EF4-FFF2-40B4-BE49-F238E27FC236}">
                      <a16:creationId xmlns:a16="http://schemas.microsoft.com/office/drawing/2014/main" id="{3F245D7D-9468-4014-A791-9A5D75A8CFF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5" name="Google Shape;8030;p53">
                <a:extLst>
                  <a:ext uri="{FF2B5EF4-FFF2-40B4-BE49-F238E27FC236}">
                    <a16:creationId xmlns:a16="http://schemas.microsoft.com/office/drawing/2014/main" id="{13DC896C-137D-495B-B094-FC7420AD3E91}"/>
                  </a:ext>
                </a:extLst>
              </p:cNvPr>
              <p:cNvGrpSpPr/>
              <p:nvPr/>
            </p:nvGrpSpPr>
            <p:grpSpPr>
              <a:xfrm>
                <a:off x="5349431" y="3622346"/>
                <a:ext cx="37870" cy="32380"/>
                <a:chOff x="5349431" y="3622346"/>
                <a:chExt cx="37870" cy="32380"/>
              </a:xfrm>
              <a:grpFill/>
            </p:grpSpPr>
            <p:sp>
              <p:nvSpPr>
                <p:cNvPr id="467" name="Google Shape;8031;p53">
                  <a:extLst>
                    <a:ext uri="{FF2B5EF4-FFF2-40B4-BE49-F238E27FC236}">
                      <a16:creationId xmlns:a16="http://schemas.microsoft.com/office/drawing/2014/main" id="{DAF1F834-CF3C-45BE-9184-FF74FAE6ED2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468" name="Google Shape;8032;p53">
                  <a:extLst>
                    <a:ext uri="{FF2B5EF4-FFF2-40B4-BE49-F238E27FC236}">
                      <a16:creationId xmlns:a16="http://schemas.microsoft.com/office/drawing/2014/main" id="{3756F085-8C4A-48BC-92B9-FA18ECFA538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6" name="Google Shape;8033;p53">
                <a:extLst>
                  <a:ext uri="{FF2B5EF4-FFF2-40B4-BE49-F238E27FC236}">
                    <a16:creationId xmlns:a16="http://schemas.microsoft.com/office/drawing/2014/main" id="{E71655F8-7545-4F61-9B78-C080451C2365}"/>
                  </a:ext>
                </a:extLst>
              </p:cNvPr>
              <p:cNvGrpSpPr/>
              <p:nvPr/>
            </p:nvGrpSpPr>
            <p:grpSpPr>
              <a:xfrm>
                <a:off x="5068855" y="3563980"/>
                <a:ext cx="53954" cy="46223"/>
                <a:chOff x="5068855" y="3563980"/>
                <a:chExt cx="53954" cy="46223"/>
              </a:xfrm>
              <a:grpFill/>
            </p:grpSpPr>
            <p:sp>
              <p:nvSpPr>
                <p:cNvPr id="465" name="Google Shape;8034;p53">
                  <a:extLst>
                    <a:ext uri="{FF2B5EF4-FFF2-40B4-BE49-F238E27FC236}">
                      <a16:creationId xmlns:a16="http://schemas.microsoft.com/office/drawing/2014/main" id="{93B9DDAB-7E6D-453C-B689-4ED08AEDB3A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68569" tIns="68569" rIns="68569" bIns="68569" anchor="ctr" anchorCtr="0">
                  <a:noAutofit/>
                </a:bodyPr>
                <a:lstStyle/>
                <a:p>
                  <a:endParaRPr sz="1050"/>
                </a:p>
              </p:txBody>
            </p:sp>
            <p:sp>
              <p:nvSpPr>
                <p:cNvPr id="466" name="Google Shape;8035;p53">
                  <a:extLst>
                    <a:ext uri="{FF2B5EF4-FFF2-40B4-BE49-F238E27FC236}">
                      <a16:creationId xmlns:a16="http://schemas.microsoft.com/office/drawing/2014/main" id="{89CC8829-5090-42C1-8D5E-9B1909BC45B7}"/>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7" name="Google Shape;8036;p53">
                <a:extLst>
                  <a:ext uri="{FF2B5EF4-FFF2-40B4-BE49-F238E27FC236}">
                    <a16:creationId xmlns:a16="http://schemas.microsoft.com/office/drawing/2014/main" id="{9ADCB9A3-CEAD-42AA-B9A0-D390E2926082}"/>
                  </a:ext>
                </a:extLst>
              </p:cNvPr>
              <p:cNvGrpSpPr/>
              <p:nvPr/>
            </p:nvGrpSpPr>
            <p:grpSpPr>
              <a:xfrm>
                <a:off x="5037654" y="3392507"/>
                <a:ext cx="37870" cy="32451"/>
                <a:chOff x="5037654" y="3392507"/>
                <a:chExt cx="37870" cy="32451"/>
              </a:xfrm>
              <a:grpFill/>
            </p:grpSpPr>
            <p:sp>
              <p:nvSpPr>
                <p:cNvPr id="463" name="Google Shape;8037;p53">
                  <a:extLst>
                    <a:ext uri="{FF2B5EF4-FFF2-40B4-BE49-F238E27FC236}">
                      <a16:creationId xmlns:a16="http://schemas.microsoft.com/office/drawing/2014/main" id="{C4878223-128F-4922-B2E5-4B79CF98A6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68569" tIns="68569" rIns="68569" bIns="68569" anchor="ctr" anchorCtr="0">
                  <a:noAutofit/>
                </a:bodyPr>
                <a:lstStyle/>
                <a:p>
                  <a:endParaRPr sz="1050"/>
                </a:p>
              </p:txBody>
            </p:sp>
            <p:sp>
              <p:nvSpPr>
                <p:cNvPr id="464" name="Google Shape;8038;p53">
                  <a:extLst>
                    <a:ext uri="{FF2B5EF4-FFF2-40B4-BE49-F238E27FC236}">
                      <a16:creationId xmlns:a16="http://schemas.microsoft.com/office/drawing/2014/main" id="{12E315CE-71EA-4142-9DD3-A817BB62F88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8" name="Google Shape;8039;p53">
                <a:extLst>
                  <a:ext uri="{FF2B5EF4-FFF2-40B4-BE49-F238E27FC236}">
                    <a16:creationId xmlns:a16="http://schemas.microsoft.com/office/drawing/2014/main" id="{70269589-7751-4DF4-B716-9E03D86BB245}"/>
                  </a:ext>
                </a:extLst>
              </p:cNvPr>
              <p:cNvGrpSpPr/>
              <p:nvPr/>
            </p:nvGrpSpPr>
            <p:grpSpPr>
              <a:xfrm>
                <a:off x="5456560" y="3368629"/>
                <a:ext cx="37870" cy="32451"/>
                <a:chOff x="5456560" y="3368629"/>
                <a:chExt cx="37870" cy="32451"/>
              </a:xfrm>
              <a:grpFill/>
            </p:grpSpPr>
            <p:sp>
              <p:nvSpPr>
                <p:cNvPr id="461" name="Google Shape;8040;p53">
                  <a:extLst>
                    <a:ext uri="{FF2B5EF4-FFF2-40B4-BE49-F238E27FC236}">
                      <a16:creationId xmlns:a16="http://schemas.microsoft.com/office/drawing/2014/main" id="{8296F09D-592E-4BC6-94B6-F2B1C7283A4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68569" tIns="68569" rIns="68569" bIns="68569" anchor="ctr" anchorCtr="0">
                  <a:noAutofit/>
                </a:bodyPr>
                <a:lstStyle/>
                <a:p>
                  <a:endParaRPr sz="1050"/>
                </a:p>
              </p:txBody>
            </p:sp>
            <p:sp>
              <p:nvSpPr>
                <p:cNvPr id="462" name="Google Shape;8041;p53">
                  <a:extLst>
                    <a:ext uri="{FF2B5EF4-FFF2-40B4-BE49-F238E27FC236}">
                      <a16:creationId xmlns:a16="http://schemas.microsoft.com/office/drawing/2014/main" id="{A4685574-4708-413F-A81B-A3C4011FEAB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9" name="Google Shape;8042;p53">
                <a:extLst>
                  <a:ext uri="{FF2B5EF4-FFF2-40B4-BE49-F238E27FC236}">
                    <a16:creationId xmlns:a16="http://schemas.microsoft.com/office/drawing/2014/main" id="{A2D6E189-2C8A-4BA1-94FD-23CD2BD7D0C3}"/>
                  </a:ext>
                </a:extLst>
              </p:cNvPr>
              <p:cNvGrpSpPr/>
              <p:nvPr/>
            </p:nvGrpSpPr>
            <p:grpSpPr>
              <a:xfrm>
                <a:off x="4755749" y="3501516"/>
                <a:ext cx="46246" cy="39608"/>
                <a:chOff x="4755749" y="3501516"/>
                <a:chExt cx="46246" cy="39608"/>
              </a:xfrm>
              <a:grpFill/>
            </p:grpSpPr>
            <p:sp>
              <p:nvSpPr>
                <p:cNvPr id="459" name="Google Shape;8043;p53">
                  <a:extLst>
                    <a:ext uri="{FF2B5EF4-FFF2-40B4-BE49-F238E27FC236}">
                      <a16:creationId xmlns:a16="http://schemas.microsoft.com/office/drawing/2014/main" id="{515B2026-40BA-4EE3-8ACB-784634202C54}"/>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68569" tIns="68569" rIns="68569" bIns="68569" anchor="ctr" anchorCtr="0">
                  <a:noAutofit/>
                </a:bodyPr>
                <a:lstStyle/>
                <a:p>
                  <a:endParaRPr sz="1050"/>
                </a:p>
              </p:txBody>
            </p:sp>
            <p:sp>
              <p:nvSpPr>
                <p:cNvPr id="460" name="Google Shape;8044;p53">
                  <a:extLst>
                    <a:ext uri="{FF2B5EF4-FFF2-40B4-BE49-F238E27FC236}">
                      <a16:creationId xmlns:a16="http://schemas.microsoft.com/office/drawing/2014/main" id="{413E6890-BCF2-4FAC-ADB4-459F2A309261}"/>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0" name="Google Shape;8045;p53">
                <a:extLst>
                  <a:ext uri="{FF2B5EF4-FFF2-40B4-BE49-F238E27FC236}">
                    <a16:creationId xmlns:a16="http://schemas.microsoft.com/office/drawing/2014/main" id="{B61B6AA9-C7AB-4038-9497-9D2E249A7034}"/>
                  </a:ext>
                </a:extLst>
              </p:cNvPr>
              <p:cNvGrpSpPr/>
              <p:nvPr/>
            </p:nvGrpSpPr>
            <p:grpSpPr>
              <a:xfrm>
                <a:off x="4681346" y="3485582"/>
                <a:ext cx="37783" cy="32427"/>
                <a:chOff x="4681346" y="3485582"/>
                <a:chExt cx="37783" cy="32427"/>
              </a:xfrm>
              <a:grpFill/>
            </p:grpSpPr>
            <p:sp>
              <p:nvSpPr>
                <p:cNvPr id="457" name="Google Shape;8046;p53">
                  <a:extLst>
                    <a:ext uri="{FF2B5EF4-FFF2-40B4-BE49-F238E27FC236}">
                      <a16:creationId xmlns:a16="http://schemas.microsoft.com/office/drawing/2014/main" id="{3E737999-A248-4A16-A9AC-E2318B28297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58" name="Google Shape;8047;p53">
                  <a:extLst>
                    <a:ext uri="{FF2B5EF4-FFF2-40B4-BE49-F238E27FC236}">
                      <a16:creationId xmlns:a16="http://schemas.microsoft.com/office/drawing/2014/main" id="{AE72D47E-8FA4-4BFB-8CF0-C22F63B158DC}"/>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1" name="Google Shape;8048;p53">
                <a:extLst>
                  <a:ext uri="{FF2B5EF4-FFF2-40B4-BE49-F238E27FC236}">
                    <a16:creationId xmlns:a16="http://schemas.microsoft.com/office/drawing/2014/main" id="{C13322E6-5342-471B-8F5D-A52162FE6CD7}"/>
                  </a:ext>
                </a:extLst>
              </p:cNvPr>
              <p:cNvGrpSpPr/>
              <p:nvPr/>
            </p:nvGrpSpPr>
            <p:grpSpPr>
              <a:xfrm>
                <a:off x="4767067" y="3291088"/>
                <a:ext cx="37878" cy="32451"/>
                <a:chOff x="4767067" y="3291088"/>
                <a:chExt cx="37878" cy="32451"/>
              </a:xfrm>
              <a:grpFill/>
            </p:grpSpPr>
            <p:sp>
              <p:nvSpPr>
                <p:cNvPr id="455" name="Google Shape;8049;p53">
                  <a:extLst>
                    <a:ext uri="{FF2B5EF4-FFF2-40B4-BE49-F238E27FC236}">
                      <a16:creationId xmlns:a16="http://schemas.microsoft.com/office/drawing/2014/main" id="{5392E6FF-E194-4377-81EA-0A8D9A9C783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56" name="Google Shape;8050;p53">
                  <a:extLst>
                    <a:ext uri="{FF2B5EF4-FFF2-40B4-BE49-F238E27FC236}">
                      <a16:creationId xmlns:a16="http://schemas.microsoft.com/office/drawing/2014/main" id="{3C091016-B1DF-46D5-BBF3-BE9DA4F005E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2" name="Google Shape;8051;p53">
                <a:extLst>
                  <a:ext uri="{FF2B5EF4-FFF2-40B4-BE49-F238E27FC236}">
                    <a16:creationId xmlns:a16="http://schemas.microsoft.com/office/drawing/2014/main" id="{966F1FF5-25C9-4A71-A097-A45AB738A4E2}"/>
                  </a:ext>
                </a:extLst>
              </p:cNvPr>
              <p:cNvGrpSpPr/>
              <p:nvPr/>
            </p:nvGrpSpPr>
            <p:grpSpPr>
              <a:xfrm>
                <a:off x="4687819" y="3405539"/>
                <a:ext cx="37776" cy="32451"/>
                <a:chOff x="4687819" y="3405539"/>
                <a:chExt cx="37776" cy="32451"/>
              </a:xfrm>
              <a:grpFill/>
            </p:grpSpPr>
            <p:sp>
              <p:nvSpPr>
                <p:cNvPr id="453" name="Google Shape;8052;p53">
                  <a:extLst>
                    <a:ext uri="{FF2B5EF4-FFF2-40B4-BE49-F238E27FC236}">
                      <a16:creationId xmlns:a16="http://schemas.microsoft.com/office/drawing/2014/main" id="{67C8F282-33FC-4D30-917F-52F16FE2DDF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454" name="Google Shape;8053;p53">
                  <a:extLst>
                    <a:ext uri="{FF2B5EF4-FFF2-40B4-BE49-F238E27FC236}">
                      <a16:creationId xmlns:a16="http://schemas.microsoft.com/office/drawing/2014/main" id="{C6EE238B-BC6E-4619-A4FF-CA41D6A58CFD}"/>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3" name="Google Shape;8054;p53">
                <a:extLst>
                  <a:ext uri="{FF2B5EF4-FFF2-40B4-BE49-F238E27FC236}">
                    <a16:creationId xmlns:a16="http://schemas.microsoft.com/office/drawing/2014/main" id="{EA14A3B9-0FCF-4A7B-A1B7-A1D7B662B705}"/>
                  </a:ext>
                </a:extLst>
              </p:cNvPr>
              <p:cNvGrpSpPr/>
              <p:nvPr/>
            </p:nvGrpSpPr>
            <p:grpSpPr>
              <a:xfrm>
                <a:off x="4923101" y="3444809"/>
                <a:ext cx="52813" cy="45318"/>
                <a:chOff x="4923101" y="3444809"/>
                <a:chExt cx="52813" cy="45318"/>
              </a:xfrm>
              <a:grpFill/>
            </p:grpSpPr>
            <p:sp>
              <p:nvSpPr>
                <p:cNvPr id="451" name="Google Shape;8055;p53">
                  <a:extLst>
                    <a:ext uri="{FF2B5EF4-FFF2-40B4-BE49-F238E27FC236}">
                      <a16:creationId xmlns:a16="http://schemas.microsoft.com/office/drawing/2014/main" id="{79399869-BBC0-49F5-AFB6-C8331DC9C44E}"/>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68569" tIns="68569" rIns="68569" bIns="68569" anchor="ctr" anchorCtr="0">
                  <a:noAutofit/>
                </a:bodyPr>
                <a:lstStyle/>
                <a:p>
                  <a:endParaRPr sz="1050"/>
                </a:p>
              </p:txBody>
            </p:sp>
            <p:sp>
              <p:nvSpPr>
                <p:cNvPr id="452" name="Google Shape;8056;p53">
                  <a:extLst>
                    <a:ext uri="{FF2B5EF4-FFF2-40B4-BE49-F238E27FC236}">
                      <a16:creationId xmlns:a16="http://schemas.microsoft.com/office/drawing/2014/main" id="{607542C3-7818-4DC0-B762-3A19349C75A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4" name="Google Shape;8057;p53">
                <a:extLst>
                  <a:ext uri="{FF2B5EF4-FFF2-40B4-BE49-F238E27FC236}">
                    <a16:creationId xmlns:a16="http://schemas.microsoft.com/office/drawing/2014/main" id="{5F205DE9-95AC-49EF-99E7-B273842F7536}"/>
                  </a:ext>
                </a:extLst>
              </p:cNvPr>
              <p:cNvGrpSpPr/>
              <p:nvPr/>
            </p:nvGrpSpPr>
            <p:grpSpPr>
              <a:xfrm>
                <a:off x="4846040" y="3654750"/>
                <a:ext cx="31405" cy="26993"/>
                <a:chOff x="4846040" y="3654750"/>
                <a:chExt cx="31405" cy="26993"/>
              </a:xfrm>
              <a:grpFill/>
            </p:grpSpPr>
            <p:sp>
              <p:nvSpPr>
                <p:cNvPr id="449" name="Google Shape;8058;p53">
                  <a:extLst>
                    <a:ext uri="{FF2B5EF4-FFF2-40B4-BE49-F238E27FC236}">
                      <a16:creationId xmlns:a16="http://schemas.microsoft.com/office/drawing/2014/main" id="{53525FAB-89A4-4BA2-823B-AFEC30A0ED5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450" name="Google Shape;8059;p53">
                  <a:extLst>
                    <a:ext uri="{FF2B5EF4-FFF2-40B4-BE49-F238E27FC236}">
                      <a16:creationId xmlns:a16="http://schemas.microsoft.com/office/drawing/2014/main" id="{0ACE62A1-361B-42ED-8510-3A300549A88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5" name="Google Shape;8060;p53">
                <a:extLst>
                  <a:ext uri="{FF2B5EF4-FFF2-40B4-BE49-F238E27FC236}">
                    <a16:creationId xmlns:a16="http://schemas.microsoft.com/office/drawing/2014/main" id="{3D7A4F6A-4B19-4A56-BECA-86C57780AFBF}"/>
                  </a:ext>
                </a:extLst>
              </p:cNvPr>
              <p:cNvGrpSpPr/>
              <p:nvPr/>
            </p:nvGrpSpPr>
            <p:grpSpPr>
              <a:xfrm>
                <a:off x="4925673" y="3691700"/>
                <a:ext cx="40253" cy="34472"/>
                <a:chOff x="4925673" y="3691700"/>
                <a:chExt cx="40253" cy="34472"/>
              </a:xfrm>
              <a:grpFill/>
            </p:grpSpPr>
            <p:sp>
              <p:nvSpPr>
                <p:cNvPr id="447" name="Google Shape;8061;p53">
                  <a:extLst>
                    <a:ext uri="{FF2B5EF4-FFF2-40B4-BE49-F238E27FC236}">
                      <a16:creationId xmlns:a16="http://schemas.microsoft.com/office/drawing/2014/main" id="{9E661330-9AFF-4A0F-81D5-1996D74B482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68569" tIns="68569" rIns="68569" bIns="68569" anchor="ctr" anchorCtr="0">
                  <a:noAutofit/>
                </a:bodyPr>
                <a:lstStyle/>
                <a:p>
                  <a:endParaRPr sz="1050"/>
                </a:p>
              </p:txBody>
            </p:sp>
            <p:sp>
              <p:nvSpPr>
                <p:cNvPr id="448" name="Google Shape;8062;p53">
                  <a:extLst>
                    <a:ext uri="{FF2B5EF4-FFF2-40B4-BE49-F238E27FC236}">
                      <a16:creationId xmlns:a16="http://schemas.microsoft.com/office/drawing/2014/main" id="{BB7ECBB8-394C-4C6A-B8C3-740ADD718C9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6" name="Google Shape;8063;p53">
                <a:extLst>
                  <a:ext uri="{FF2B5EF4-FFF2-40B4-BE49-F238E27FC236}">
                    <a16:creationId xmlns:a16="http://schemas.microsoft.com/office/drawing/2014/main" id="{7019812C-46A4-49DB-9D84-A00BED2B2364}"/>
                  </a:ext>
                </a:extLst>
              </p:cNvPr>
              <p:cNvGrpSpPr/>
              <p:nvPr/>
            </p:nvGrpSpPr>
            <p:grpSpPr>
              <a:xfrm>
                <a:off x="4894653" y="3740848"/>
                <a:ext cx="31405" cy="26906"/>
                <a:chOff x="4894653" y="3740848"/>
                <a:chExt cx="31405" cy="26906"/>
              </a:xfrm>
              <a:grpFill/>
            </p:grpSpPr>
            <p:sp>
              <p:nvSpPr>
                <p:cNvPr id="445" name="Google Shape;8064;p53">
                  <a:extLst>
                    <a:ext uri="{FF2B5EF4-FFF2-40B4-BE49-F238E27FC236}">
                      <a16:creationId xmlns:a16="http://schemas.microsoft.com/office/drawing/2014/main" id="{89B41FDD-6699-4E52-972C-A82F3BF197D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46" name="Google Shape;8065;p53">
                  <a:extLst>
                    <a:ext uri="{FF2B5EF4-FFF2-40B4-BE49-F238E27FC236}">
                      <a16:creationId xmlns:a16="http://schemas.microsoft.com/office/drawing/2014/main" id="{F0F366E3-D0A5-4892-8441-0A66FE5A9AB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7" name="Google Shape;8066;p53">
                <a:extLst>
                  <a:ext uri="{FF2B5EF4-FFF2-40B4-BE49-F238E27FC236}">
                    <a16:creationId xmlns:a16="http://schemas.microsoft.com/office/drawing/2014/main" id="{C00894E7-1155-4D8A-AC70-770CC4368B1D}"/>
                  </a:ext>
                </a:extLst>
              </p:cNvPr>
              <p:cNvGrpSpPr/>
              <p:nvPr/>
            </p:nvGrpSpPr>
            <p:grpSpPr>
              <a:xfrm>
                <a:off x="4962300" y="3696348"/>
                <a:ext cx="38255" cy="32773"/>
                <a:chOff x="4962300" y="3696348"/>
                <a:chExt cx="38255" cy="32773"/>
              </a:xfrm>
              <a:grpFill/>
            </p:grpSpPr>
            <p:sp>
              <p:nvSpPr>
                <p:cNvPr id="443" name="Google Shape;8067;p53">
                  <a:extLst>
                    <a:ext uri="{FF2B5EF4-FFF2-40B4-BE49-F238E27FC236}">
                      <a16:creationId xmlns:a16="http://schemas.microsoft.com/office/drawing/2014/main" id="{45DFE5B2-3903-4017-9244-782E2BCF3C5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68569" tIns="68569" rIns="68569" bIns="68569" anchor="ctr" anchorCtr="0">
                  <a:noAutofit/>
                </a:bodyPr>
                <a:lstStyle/>
                <a:p>
                  <a:endParaRPr sz="1050"/>
                </a:p>
              </p:txBody>
            </p:sp>
            <p:sp>
              <p:nvSpPr>
                <p:cNvPr id="444" name="Google Shape;8068;p53">
                  <a:extLst>
                    <a:ext uri="{FF2B5EF4-FFF2-40B4-BE49-F238E27FC236}">
                      <a16:creationId xmlns:a16="http://schemas.microsoft.com/office/drawing/2014/main" id="{1B6191C3-A5FB-4C9A-98B5-85414FDEA22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8" name="Google Shape;8069;p53">
                <a:extLst>
                  <a:ext uri="{FF2B5EF4-FFF2-40B4-BE49-F238E27FC236}">
                    <a16:creationId xmlns:a16="http://schemas.microsoft.com/office/drawing/2014/main" id="{F888288E-CF82-420F-9FFE-41DF9AEB81C9}"/>
                  </a:ext>
                </a:extLst>
              </p:cNvPr>
              <p:cNvGrpSpPr/>
              <p:nvPr/>
            </p:nvGrpSpPr>
            <p:grpSpPr>
              <a:xfrm>
                <a:off x="4980185" y="3743349"/>
                <a:ext cx="31499" cy="26969"/>
                <a:chOff x="4980185" y="3743349"/>
                <a:chExt cx="31499" cy="26969"/>
              </a:xfrm>
              <a:grpFill/>
            </p:grpSpPr>
            <p:sp>
              <p:nvSpPr>
                <p:cNvPr id="441" name="Google Shape;8070;p53">
                  <a:extLst>
                    <a:ext uri="{FF2B5EF4-FFF2-40B4-BE49-F238E27FC236}">
                      <a16:creationId xmlns:a16="http://schemas.microsoft.com/office/drawing/2014/main" id="{78952BA5-1A13-45BD-8C7C-57469D96AF6A}"/>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68569" tIns="68569" rIns="68569" bIns="68569" anchor="ctr" anchorCtr="0">
                  <a:noAutofit/>
                </a:bodyPr>
                <a:lstStyle/>
                <a:p>
                  <a:endParaRPr sz="1050"/>
                </a:p>
              </p:txBody>
            </p:sp>
            <p:sp>
              <p:nvSpPr>
                <p:cNvPr id="442" name="Google Shape;8071;p53">
                  <a:extLst>
                    <a:ext uri="{FF2B5EF4-FFF2-40B4-BE49-F238E27FC236}">
                      <a16:creationId xmlns:a16="http://schemas.microsoft.com/office/drawing/2014/main" id="{394197B5-7242-43E2-AE1D-2513FA70651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9" name="Google Shape;8072;p53">
                <a:extLst>
                  <a:ext uri="{FF2B5EF4-FFF2-40B4-BE49-F238E27FC236}">
                    <a16:creationId xmlns:a16="http://schemas.microsoft.com/office/drawing/2014/main" id="{FB106638-3EDA-44D0-A8C5-81DE5BD12F7A}"/>
                  </a:ext>
                </a:extLst>
              </p:cNvPr>
              <p:cNvGrpSpPr/>
              <p:nvPr/>
            </p:nvGrpSpPr>
            <p:grpSpPr>
              <a:xfrm>
                <a:off x="5013768" y="3734312"/>
                <a:ext cx="31499" cy="26969"/>
                <a:chOff x="5013768" y="3734312"/>
                <a:chExt cx="31499" cy="26969"/>
              </a:xfrm>
              <a:grpFill/>
            </p:grpSpPr>
            <p:sp>
              <p:nvSpPr>
                <p:cNvPr id="439" name="Google Shape;8073;p53">
                  <a:extLst>
                    <a:ext uri="{FF2B5EF4-FFF2-40B4-BE49-F238E27FC236}">
                      <a16:creationId xmlns:a16="http://schemas.microsoft.com/office/drawing/2014/main" id="{7036ECFF-4DBF-4D97-904F-885A9226277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40" name="Google Shape;8074;p53">
                  <a:extLst>
                    <a:ext uri="{FF2B5EF4-FFF2-40B4-BE49-F238E27FC236}">
                      <a16:creationId xmlns:a16="http://schemas.microsoft.com/office/drawing/2014/main" id="{0EDB36F0-30DE-4534-A396-127891E2C6C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0" name="Google Shape;8075;p53">
                <a:extLst>
                  <a:ext uri="{FF2B5EF4-FFF2-40B4-BE49-F238E27FC236}">
                    <a16:creationId xmlns:a16="http://schemas.microsoft.com/office/drawing/2014/main" id="{51CE75C5-7D28-474B-BA51-C151D03F8BCE}"/>
                  </a:ext>
                </a:extLst>
              </p:cNvPr>
              <p:cNvGrpSpPr/>
              <p:nvPr/>
            </p:nvGrpSpPr>
            <p:grpSpPr>
              <a:xfrm>
                <a:off x="5036703" y="3764545"/>
                <a:ext cx="31499" cy="26898"/>
                <a:chOff x="5036703" y="3764545"/>
                <a:chExt cx="31499" cy="26898"/>
              </a:xfrm>
              <a:grpFill/>
            </p:grpSpPr>
            <p:sp>
              <p:nvSpPr>
                <p:cNvPr id="437" name="Google Shape;8076;p53">
                  <a:extLst>
                    <a:ext uri="{FF2B5EF4-FFF2-40B4-BE49-F238E27FC236}">
                      <a16:creationId xmlns:a16="http://schemas.microsoft.com/office/drawing/2014/main" id="{ACAF0651-8E15-4477-AAFF-9AA04BBF9F8F}"/>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438" name="Google Shape;8077;p53">
                  <a:extLst>
                    <a:ext uri="{FF2B5EF4-FFF2-40B4-BE49-F238E27FC236}">
                      <a16:creationId xmlns:a16="http://schemas.microsoft.com/office/drawing/2014/main" id="{59D6CF17-3314-409D-8AD0-96364786DD7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1" name="Google Shape;8078;p53">
                <a:extLst>
                  <a:ext uri="{FF2B5EF4-FFF2-40B4-BE49-F238E27FC236}">
                    <a16:creationId xmlns:a16="http://schemas.microsoft.com/office/drawing/2014/main" id="{552EA57E-AAC7-4192-819F-50B6AD0119E0}"/>
                  </a:ext>
                </a:extLst>
              </p:cNvPr>
              <p:cNvGrpSpPr/>
              <p:nvPr/>
            </p:nvGrpSpPr>
            <p:grpSpPr>
              <a:xfrm>
                <a:off x="4953546" y="3768352"/>
                <a:ext cx="31405" cy="26898"/>
                <a:chOff x="4953546" y="3768352"/>
                <a:chExt cx="31405" cy="26898"/>
              </a:xfrm>
              <a:grpFill/>
            </p:grpSpPr>
            <p:sp>
              <p:nvSpPr>
                <p:cNvPr id="435" name="Google Shape;8079;p53">
                  <a:extLst>
                    <a:ext uri="{FF2B5EF4-FFF2-40B4-BE49-F238E27FC236}">
                      <a16:creationId xmlns:a16="http://schemas.microsoft.com/office/drawing/2014/main" id="{9E9ED2A1-E8CD-4E34-889E-0A71D80B00D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68569" tIns="68569" rIns="68569" bIns="68569" anchor="ctr" anchorCtr="0">
                  <a:noAutofit/>
                </a:bodyPr>
                <a:lstStyle/>
                <a:p>
                  <a:endParaRPr sz="1050"/>
                </a:p>
              </p:txBody>
            </p:sp>
            <p:sp>
              <p:nvSpPr>
                <p:cNvPr id="436" name="Google Shape;8080;p53">
                  <a:extLst>
                    <a:ext uri="{FF2B5EF4-FFF2-40B4-BE49-F238E27FC236}">
                      <a16:creationId xmlns:a16="http://schemas.microsoft.com/office/drawing/2014/main" id="{48DA82C6-18E2-4DFC-A6CD-E7ED3868A124}"/>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2" name="Google Shape;8081;p53">
                <a:extLst>
                  <a:ext uri="{FF2B5EF4-FFF2-40B4-BE49-F238E27FC236}">
                    <a16:creationId xmlns:a16="http://schemas.microsoft.com/office/drawing/2014/main" id="{D59D90F2-0B39-4243-931F-9437F7407D71}"/>
                  </a:ext>
                </a:extLst>
              </p:cNvPr>
              <p:cNvGrpSpPr/>
              <p:nvPr/>
            </p:nvGrpSpPr>
            <p:grpSpPr>
              <a:xfrm>
                <a:off x="4964770" y="3814016"/>
                <a:ext cx="31499" cy="26993"/>
                <a:chOff x="4964770" y="3814016"/>
                <a:chExt cx="31499" cy="26993"/>
              </a:xfrm>
              <a:grpFill/>
            </p:grpSpPr>
            <p:sp>
              <p:nvSpPr>
                <p:cNvPr id="433" name="Google Shape;8082;p53">
                  <a:extLst>
                    <a:ext uri="{FF2B5EF4-FFF2-40B4-BE49-F238E27FC236}">
                      <a16:creationId xmlns:a16="http://schemas.microsoft.com/office/drawing/2014/main" id="{78013708-E74E-4B62-BFDC-293683D30F66}"/>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34" name="Google Shape;8083;p53">
                  <a:extLst>
                    <a:ext uri="{FF2B5EF4-FFF2-40B4-BE49-F238E27FC236}">
                      <a16:creationId xmlns:a16="http://schemas.microsoft.com/office/drawing/2014/main" id="{2B0AE5B1-B912-43CC-B637-0C477361A0C0}"/>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3" name="Google Shape;8084;p53">
                <a:extLst>
                  <a:ext uri="{FF2B5EF4-FFF2-40B4-BE49-F238E27FC236}">
                    <a16:creationId xmlns:a16="http://schemas.microsoft.com/office/drawing/2014/main" id="{DE3AA067-1449-40DF-8951-12623F28E92E}"/>
                  </a:ext>
                </a:extLst>
              </p:cNvPr>
              <p:cNvGrpSpPr/>
              <p:nvPr/>
            </p:nvGrpSpPr>
            <p:grpSpPr>
              <a:xfrm>
                <a:off x="4923290" y="3800504"/>
                <a:ext cx="31468" cy="26898"/>
                <a:chOff x="4923290" y="3800504"/>
                <a:chExt cx="31468" cy="26898"/>
              </a:xfrm>
              <a:grpFill/>
            </p:grpSpPr>
            <p:sp>
              <p:nvSpPr>
                <p:cNvPr id="431" name="Google Shape;8085;p53">
                  <a:extLst>
                    <a:ext uri="{FF2B5EF4-FFF2-40B4-BE49-F238E27FC236}">
                      <a16:creationId xmlns:a16="http://schemas.microsoft.com/office/drawing/2014/main" id="{3FA79F7A-481B-4018-9F0F-8A8A06E7FB3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432" name="Google Shape;8086;p53">
                  <a:extLst>
                    <a:ext uri="{FF2B5EF4-FFF2-40B4-BE49-F238E27FC236}">
                      <a16:creationId xmlns:a16="http://schemas.microsoft.com/office/drawing/2014/main" id="{A0D0D6C4-9621-4FF2-B4E4-7CA81FD11AF7}"/>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4" name="Google Shape;8087;p53">
                <a:extLst>
                  <a:ext uri="{FF2B5EF4-FFF2-40B4-BE49-F238E27FC236}">
                    <a16:creationId xmlns:a16="http://schemas.microsoft.com/office/drawing/2014/main" id="{988F8E24-5D81-4D84-8A7E-7817D8C0445C}"/>
                  </a:ext>
                </a:extLst>
              </p:cNvPr>
              <p:cNvGrpSpPr/>
              <p:nvPr/>
            </p:nvGrpSpPr>
            <p:grpSpPr>
              <a:xfrm>
                <a:off x="5108534" y="3650943"/>
                <a:ext cx="31405" cy="26993"/>
                <a:chOff x="5108534" y="3650943"/>
                <a:chExt cx="31405" cy="26993"/>
              </a:xfrm>
              <a:grpFill/>
            </p:grpSpPr>
            <p:sp>
              <p:nvSpPr>
                <p:cNvPr id="429" name="Google Shape;8088;p53">
                  <a:extLst>
                    <a:ext uri="{FF2B5EF4-FFF2-40B4-BE49-F238E27FC236}">
                      <a16:creationId xmlns:a16="http://schemas.microsoft.com/office/drawing/2014/main" id="{C3DC9584-3A69-44C4-97B1-96E0C42F7AA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430" name="Google Shape;8089;p53">
                  <a:extLst>
                    <a:ext uri="{FF2B5EF4-FFF2-40B4-BE49-F238E27FC236}">
                      <a16:creationId xmlns:a16="http://schemas.microsoft.com/office/drawing/2014/main" id="{7EBBDB7B-A7C7-4CEB-890D-85ED1F8F3D92}"/>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5" name="Google Shape;8090;p53">
                <a:extLst>
                  <a:ext uri="{FF2B5EF4-FFF2-40B4-BE49-F238E27FC236}">
                    <a16:creationId xmlns:a16="http://schemas.microsoft.com/office/drawing/2014/main" id="{AC62FE28-197B-475D-806A-C2CD6A056707}"/>
                  </a:ext>
                </a:extLst>
              </p:cNvPr>
              <p:cNvGrpSpPr/>
              <p:nvPr/>
            </p:nvGrpSpPr>
            <p:grpSpPr>
              <a:xfrm>
                <a:off x="5119380" y="3760739"/>
                <a:ext cx="31499" cy="26993"/>
                <a:chOff x="5119380" y="3760739"/>
                <a:chExt cx="31499" cy="26993"/>
              </a:xfrm>
              <a:grpFill/>
            </p:grpSpPr>
            <p:sp>
              <p:nvSpPr>
                <p:cNvPr id="427" name="Google Shape;8091;p53">
                  <a:extLst>
                    <a:ext uri="{FF2B5EF4-FFF2-40B4-BE49-F238E27FC236}">
                      <a16:creationId xmlns:a16="http://schemas.microsoft.com/office/drawing/2014/main" id="{2F8EC432-BFFB-48FE-828E-43580282FBF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8" name="Google Shape;8092;p53">
                  <a:extLst>
                    <a:ext uri="{FF2B5EF4-FFF2-40B4-BE49-F238E27FC236}">
                      <a16:creationId xmlns:a16="http://schemas.microsoft.com/office/drawing/2014/main" id="{8546ECEA-A951-46D5-B010-51287689D6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6" name="Google Shape;8093;p53">
                <a:extLst>
                  <a:ext uri="{FF2B5EF4-FFF2-40B4-BE49-F238E27FC236}">
                    <a16:creationId xmlns:a16="http://schemas.microsoft.com/office/drawing/2014/main" id="{C325E43B-EE9D-421B-A33C-208EACC01B5B}"/>
                  </a:ext>
                </a:extLst>
              </p:cNvPr>
              <p:cNvGrpSpPr/>
              <p:nvPr/>
            </p:nvGrpSpPr>
            <p:grpSpPr>
              <a:xfrm>
                <a:off x="5119380" y="3788235"/>
                <a:ext cx="31499" cy="26993"/>
                <a:chOff x="5119380" y="3788235"/>
                <a:chExt cx="31499" cy="26993"/>
              </a:xfrm>
              <a:grpFill/>
            </p:grpSpPr>
            <p:sp>
              <p:nvSpPr>
                <p:cNvPr id="425" name="Google Shape;8094;p53">
                  <a:extLst>
                    <a:ext uri="{FF2B5EF4-FFF2-40B4-BE49-F238E27FC236}">
                      <a16:creationId xmlns:a16="http://schemas.microsoft.com/office/drawing/2014/main" id="{FFABAC22-5D44-41C4-A414-FC63C141CCB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6" name="Google Shape;8095;p53">
                  <a:extLst>
                    <a:ext uri="{FF2B5EF4-FFF2-40B4-BE49-F238E27FC236}">
                      <a16:creationId xmlns:a16="http://schemas.microsoft.com/office/drawing/2014/main" id="{7A085992-B232-486F-9801-071F7D8646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7" name="Google Shape;8096;p53">
                <a:extLst>
                  <a:ext uri="{FF2B5EF4-FFF2-40B4-BE49-F238E27FC236}">
                    <a16:creationId xmlns:a16="http://schemas.microsoft.com/office/drawing/2014/main" id="{9A95C1A7-42C9-4071-974A-7318FBB03976}"/>
                  </a:ext>
                </a:extLst>
              </p:cNvPr>
              <p:cNvGrpSpPr/>
              <p:nvPr/>
            </p:nvGrpSpPr>
            <p:grpSpPr>
              <a:xfrm>
                <a:off x="5158005" y="3875284"/>
                <a:ext cx="31405" cy="27001"/>
                <a:chOff x="5158005" y="3875284"/>
                <a:chExt cx="31405" cy="27001"/>
              </a:xfrm>
              <a:grpFill/>
            </p:grpSpPr>
            <p:sp>
              <p:nvSpPr>
                <p:cNvPr id="423" name="Google Shape;8097;p53">
                  <a:extLst>
                    <a:ext uri="{FF2B5EF4-FFF2-40B4-BE49-F238E27FC236}">
                      <a16:creationId xmlns:a16="http://schemas.microsoft.com/office/drawing/2014/main" id="{4A80F759-C1E5-42E4-8D3D-DBF63411408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24" name="Google Shape;8098;p53">
                  <a:extLst>
                    <a:ext uri="{FF2B5EF4-FFF2-40B4-BE49-F238E27FC236}">
                      <a16:creationId xmlns:a16="http://schemas.microsoft.com/office/drawing/2014/main" id="{C20D5B32-0A2B-468D-860A-0F9C65DF779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8" name="Google Shape;8099;p53">
                <a:extLst>
                  <a:ext uri="{FF2B5EF4-FFF2-40B4-BE49-F238E27FC236}">
                    <a16:creationId xmlns:a16="http://schemas.microsoft.com/office/drawing/2014/main" id="{3D07CD41-76BD-48BE-AD93-740CFDAA8D89}"/>
                  </a:ext>
                </a:extLst>
              </p:cNvPr>
              <p:cNvGrpSpPr/>
              <p:nvPr/>
            </p:nvGrpSpPr>
            <p:grpSpPr>
              <a:xfrm>
                <a:off x="5233163" y="3764545"/>
                <a:ext cx="31499" cy="26898"/>
                <a:chOff x="5233163" y="3764545"/>
                <a:chExt cx="31499" cy="26898"/>
              </a:xfrm>
              <a:grpFill/>
            </p:grpSpPr>
            <p:sp>
              <p:nvSpPr>
                <p:cNvPr id="421" name="Google Shape;8100;p53">
                  <a:extLst>
                    <a:ext uri="{FF2B5EF4-FFF2-40B4-BE49-F238E27FC236}">
                      <a16:creationId xmlns:a16="http://schemas.microsoft.com/office/drawing/2014/main" id="{321AB9E3-1AE9-4BAA-B26E-0C8DD292095D}"/>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22" name="Google Shape;8101;p53">
                  <a:extLst>
                    <a:ext uri="{FF2B5EF4-FFF2-40B4-BE49-F238E27FC236}">
                      <a16:creationId xmlns:a16="http://schemas.microsoft.com/office/drawing/2014/main" id="{3F375A70-D8BC-4B43-899C-B8CA9E7FFF3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9" name="Google Shape;8102;p53">
                <a:extLst>
                  <a:ext uri="{FF2B5EF4-FFF2-40B4-BE49-F238E27FC236}">
                    <a16:creationId xmlns:a16="http://schemas.microsoft.com/office/drawing/2014/main" id="{3E9D240E-82BD-4248-927B-D000C1136E49}"/>
                  </a:ext>
                </a:extLst>
              </p:cNvPr>
              <p:cNvGrpSpPr/>
              <p:nvPr/>
            </p:nvGrpSpPr>
            <p:grpSpPr>
              <a:xfrm>
                <a:off x="5276168" y="3805545"/>
                <a:ext cx="31499" cy="26906"/>
                <a:chOff x="5276168" y="3805545"/>
                <a:chExt cx="31499" cy="26906"/>
              </a:xfrm>
              <a:grpFill/>
            </p:grpSpPr>
            <p:sp>
              <p:nvSpPr>
                <p:cNvPr id="419" name="Google Shape;8103;p53">
                  <a:extLst>
                    <a:ext uri="{FF2B5EF4-FFF2-40B4-BE49-F238E27FC236}">
                      <a16:creationId xmlns:a16="http://schemas.microsoft.com/office/drawing/2014/main" id="{656CDB5D-8D26-449A-94C2-AD3D3BEA6050}"/>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20" name="Google Shape;8104;p53">
                  <a:extLst>
                    <a:ext uri="{FF2B5EF4-FFF2-40B4-BE49-F238E27FC236}">
                      <a16:creationId xmlns:a16="http://schemas.microsoft.com/office/drawing/2014/main" id="{E5751E6E-7C3A-4E9E-BA70-B4186F5823C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0" name="Google Shape;8105;p53">
                <a:extLst>
                  <a:ext uri="{FF2B5EF4-FFF2-40B4-BE49-F238E27FC236}">
                    <a16:creationId xmlns:a16="http://schemas.microsoft.com/office/drawing/2014/main" id="{BD408EFB-0805-436C-946B-9E8A8C4F7861}"/>
                  </a:ext>
                </a:extLst>
              </p:cNvPr>
              <p:cNvGrpSpPr/>
              <p:nvPr/>
            </p:nvGrpSpPr>
            <p:grpSpPr>
              <a:xfrm>
                <a:off x="5294053" y="3851933"/>
                <a:ext cx="31405" cy="26945"/>
                <a:chOff x="5294053" y="3851933"/>
                <a:chExt cx="31405" cy="26945"/>
              </a:xfrm>
              <a:grpFill/>
            </p:grpSpPr>
            <p:sp>
              <p:nvSpPr>
                <p:cNvPr id="417" name="Google Shape;8106;p53">
                  <a:extLst>
                    <a:ext uri="{FF2B5EF4-FFF2-40B4-BE49-F238E27FC236}">
                      <a16:creationId xmlns:a16="http://schemas.microsoft.com/office/drawing/2014/main" id="{DBC7FA1F-773E-4499-8DF5-5AEB32DB4C47}"/>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8" name="Google Shape;8107;p53">
                  <a:extLst>
                    <a:ext uri="{FF2B5EF4-FFF2-40B4-BE49-F238E27FC236}">
                      <a16:creationId xmlns:a16="http://schemas.microsoft.com/office/drawing/2014/main" id="{FB0036B0-49C3-44F8-9C1C-D97D43BF82A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1" name="Google Shape;8108;p53">
                <a:extLst>
                  <a:ext uri="{FF2B5EF4-FFF2-40B4-BE49-F238E27FC236}">
                    <a16:creationId xmlns:a16="http://schemas.microsoft.com/office/drawing/2014/main" id="{911BDD34-9720-4F90-AC30-127035E80A89}"/>
                  </a:ext>
                </a:extLst>
              </p:cNvPr>
              <p:cNvGrpSpPr/>
              <p:nvPr/>
            </p:nvGrpSpPr>
            <p:grpSpPr>
              <a:xfrm>
                <a:off x="5341723" y="3851902"/>
                <a:ext cx="31405" cy="26977"/>
                <a:chOff x="5341723" y="3851902"/>
                <a:chExt cx="31405" cy="26977"/>
              </a:xfrm>
              <a:grpFill/>
            </p:grpSpPr>
            <p:sp>
              <p:nvSpPr>
                <p:cNvPr id="415" name="Google Shape;8109;p53">
                  <a:extLst>
                    <a:ext uri="{FF2B5EF4-FFF2-40B4-BE49-F238E27FC236}">
                      <a16:creationId xmlns:a16="http://schemas.microsoft.com/office/drawing/2014/main" id="{28D53B7C-9285-4B5A-BE83-AF1645F423F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416" name="Google Shape;8110;p53">
                  <a:extLst>
                    <a:ext uri="{FF2B5EF4-FFF2-40B4-BE49-F238E27FC236}">
                      <a16:creationId xmlns:a16="http://schemas.microsoft.com/office/drawing/2014/main" id="{5CA978B8-B24E-47A5-8D8B-967F39B3646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2" name="Google Shape;8111;p53">
                <a:extLst>
                  <a:ext uri="{FF2B5EF4-FFF2-40B4-BE49-F238E27FC236}">
                    <a16:creationId xmlns:a16="http://schemas.microsoft.com/office/drawing/2014/main" id="{7DCAE32F-2A31-4226-B122-DB317DF43A27}"/>
                  </a:ext>
                </a:extLst>
              </p:cNvPr>
              <p:cNvGrpSpPr/>
              <p:nvPr/>
            </p:nvGrpSpPr>
            <p:grpSpPr>
              <a:xfrm>
                <a:off x="5054871" y="3507855"/>
                <a:ext cx="31405" cy="26993"/>
                <a:chOff x="5054871" y="3507855"/>
                <a:chExt cx="31405" cy="26993"/>
              </a:xfrm>
              <a:grpFill/>
            </p:grpSpPr>
            <p:sp>
              <p:nvSpPr>
                <p:cNvPr id="413" name="Google Shape;8112;p53">
                  <a:extLst>
                    <a:ext uri="{FF2B5EF4-FFF2-40B4-BE49-F238E27FC236}">
                      <a16:creationId xmlns:a16="http://schemas.microsoft.com/office/drawing/2014/main" id="{8E73ADD9-FD41-4ADD-819C-BAFC413F0DDB}"/>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414" name="Google Shape;8113;p53">
                  <a:extLst>
                    <a:ext uri="{FF2B5EF4-FFF2-40B4-BE49-F238E27FC236}">
                      <a16:creationId xmlns:a16="http://schemas.microsoft.com/office/drawing/2014/main" id="{A30A6302-5D09-47E1-98B8-FE5EC0B6298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3" name="Google Shape;8114;p53">
                <a:extLst>
                  <a:ext uri="{FF2B5EF4-FFF2-40B4-BE49-F238E27FC236}">
                    <a16:creationId xmlns:a16="http://schemas.microsoft.com/office/drawing/2014/main" id="{744D096D-2697-4731-9375-F20E43F5C36A}"/>
                  </a:ext>
                </a:extLst>
              </p:cNvPr>
              <p:cNvGrpSpPr/>
              <p:nvPr/>
            </p:nvGrpSpPr>
            <p:grpSpPr>
              <a:xfrm>
                <a:off x="4876579" y="3675325"/>
                <a:ext cx="31405" cy="26969"/>
                <a:chOff x="4876579" y="3675325"/>
                <a:chExt cx="31405" cy="26969"/>
              </a:xfrm>
              <a:grpFill/>
            </p:grpSpPr>
            <p:sp>
              <p:nvSpPr>
                <p:cNvPr id="411" name="Google Shape;8115;p53">
                  <a:extLst>
                    <a:ext uri="{FF2B5EF4-FFF2-40B4-BE49-F238E27FC236}">
                      <a16:creationId xmlns:a16="http://schemas.microsoft.com/office/drawing/2014/main" id="{77854EFB-C392-46DE-B54C-2EFF83DE3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68569" tIns="68569" rIns="68569" bIns="68569" anchor="ctr" anchorCtr="0">
                  <a:noAutofit/>
                </a:bodyPr>
                <a:lstStyle/>
                <a:p>
                  <a:endParaRPr sz="1050"/>
                </a:p>
              </p:txBody>
            </p:sp>
            <p:sp>
              <p:nvSpPr>
                <p:cNvPr id="412" name="Google Shape;8116;p53">
                  <a:extLst>
                    <a:ext uri="{FF2B5EF4-FFF2-40B4-BE49-F238E27FC236}">
                      <a16:creationId xmlns:a16="http://schemas.microsoft.com/office/drawing/2014/main" id="{F878C84B-C7C0-496D-AB26-DEC330B639F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4" name="Google Shape;8117;p53">
                <a:extLst>
                  <a:ext uri="{FF2B5EF4-FFF2-40B4-BE49-F238E27FC236}">
                    <a16:creationId xmlns:a16="http://schemas.microsoft.com/office/drawing/2014/main" id="{E622D08F-36A9-4DAD-AE31-2F392CAB0EB2}"/>
                  </a:ext>
                </a:extLst>
              </p:cNvPr>
              <p:cNvGrpSpPr/>
              <p:nvPr/>
            </p:nvGrpSpPr>
            <p:grpSpPr>
              <a:xfrm>
                <a:off x="4842233" y="3688333"/>
                <a:ext cx="31405" cy="26993"/>
                <a:chOff x="4842233" y="3688333"/>
                <a:chExt cx="31405" cy="26993"/>
              </a:xfrm>
              <a:grpFill/>
            </p:grpSpPr>
            <p:sp>
              <p:nvSpPr>
                <p:cNvPr id="409" name="Google Shape;8118;p53">
                  <a:extLst>
                    <a:ext uri="{FF2B5EF4-FFF2-40B4-BE49-F238E27FC236}">
                      <a16:creationId xmlns:a16="http://schemas.microsoft.com/office/drawing/2014/main" id="{407EE60B-E86B-4C6F-B9CE-333A3E79C91F}"/>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0" name="Google Shape;8119;p53">
                  <a:extLst>
                    <a:ext uri="{FF2B5EF4-FFF2-40B4-BE49-F238E27FC236}">
                      <a16:creationId xmlns:a16="http://schemas.microsoft.com/office/drawing/2014/main" id="{0C69C397-7337-4F99-8C37-5B94D22030C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5" name="Google Shape;8120;p53">
                <a:extLst>
                  <a:ext uri="{FF2B5EF4-FFF2-40B4-BE49-F238E27FC236}">
                    <a16:creationId xmlns:a16="http://schemas.microsoft.com/office/drawing/2014/main" id="{291958FB-BBAC-4BF6-B48C-691B35AA9D68}"/>
                  </a:ext>
                </a:extLst>
              </p:cNvPr>
              <p:cNvGrpSpPr/>
              <p:nvPr/>
            </p:nvGrpSpPr>
            <p:grpSpPr>
              <a:xfrm>
                <a:off x="5187876" y="3608032"/>
                <a:ext cx="31405" cy="27001"/>
                <a:chOff x="5187876" y="3608032"/>
                <a:chExt cx="31405" cy="27001"/>
              </a:xfrm>
              <a:grpFill/>
            </p:grpSpPr>
            <p:sp>
              <p:nvSpPr>
                <p:cNvPr id="407" name="Google Shape;8121;p53">
                  <a:extLst>
                    <a:ext uri="{FF2B5EF4-FFF2-40B4-BE49-F238E27FC236}">
                      <a16:creationId xmlns:a16="http://schemas.microsoft.com/office/drawing/2014/main" id="{10347CC7-66F0-4992-B121-0160AE874CBE}"/>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8" name="Google Shape;8122;p53">
                  <a:extLst>
                    <a:ext uri="{FF2B5EF4-FFF2-40B4-BE49-F238E27FC236}">
                      <a16:creationId xmlns:a16="http://schemas.microsoft.com/office/drawing/2014/main" id="{64514836-CE6A-4BD5-BE09-4825062F2C8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76" name="Google Shape;8123;p53">
                <a:extLst>
                  <a:ext uri="{FF2B5EF4-FFF2-40B4-BE49-F238E27FC236}">
                    <a16:creationId xmlns:a16="http://schemas.microsoft.com/office/drawing/2014/main" id="{17B28794-E9AA-4937-AE25-B1E82D25FC2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68569" tIns="68569" rIns="68569" bIns="68569" anchor="ctr" anchorCtr="0">
                <a:noAutofit/>
              </a:bodyPr>
              <a:lstStyle/>
              <a:p>
                <a:endParaRPr sz="1050"/>
              </a:p>
            </p:txBody>
          </p:sp>
          <p:sp>
            <p:nvSpPr>
              <p:cNvPr id="277" name="Google Shape;8124;p53">
                <a:extLst>
                  <a:ext uri="{FF2B5EF4-FFF2-40B4-BE49-F238E27FC236}">
                    <a16:creationId xmlns:a16="http://schemas.microsoft.com/office/drawing/2014/main" id="{950F0780-D82B-477F-A737-665F1291F49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68569" tIns="68569" rIns="68569" bIns="68569" anchor="ctr" anchorCtr="0">
                <a:noAutofit/>
              </a:bodyPr>
              <a:lstStyle/>
              <a:p>
                <a:endParaRPr sz="1050"/>
              </a:p>
            </p:txBody>
          </p:sp>
          <p:grpSp>
            <p:nvGrpSpPr>
              <p:cNvPr id="278" name="Google Shape;8125;p53">
                <a:extLst>
                  <a:ext uri="{FF2B5EF4-FFF2-40B4-BE49-F238E27FC236}">
                    <a16:creationId xmlns:a16="http://schemas.microsoft.com/office/drawing/2014/main" id="{836C212F-9C47-455D-9F61-4BBC9E8BFD2E}"/>
                  </a:ext>
                </a:extLst>
              </p:cNvPr>
              <p:cNvGrpSpPr/>
              <p:nvPr/>
            </p:nvGrpSpPr>
            <p:grpSpPr>
              <a:xfrm>
                <a:off x="5269224" y="3304167"/>
                <a:ext cx="40253" cy="34402"/>
                <a:chOff x="5269224" y="3304167"/>
                <a:chExt cx="40253" cy="34402"/>
              </a:xfrm>
              <a:grpFill/>
            </p:grpSpPr>
            <p:sp>
              <p:nvSpPr>
                <p:cNvPr id="405" name="Google Shape;8126;p53">
                  <a:extLst>
                    <a:ext uri="{FF2B5EF4-FFF2-40B4-BE49-F238E27FC236}">
                      <a16:creationId xmlns:a16="http://schemas.microsoft.com/office/drawing/2014/main" id="{A01C6F42-962A-465B-8806-E737CC955F1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68569" tIns="68569" rIns="68569" bIns="68569" anchor="ctr" anchorCtr="0">
                  <a:noAutofit/>
                </a:bodyPr>
                <a:lstStyle/>
                <a:p>
                  <a:endParaRPr sz="1050"/>
                </a:p>
              </p:txBody>
            </p:sp>
            <p:sp>
              <p:nvSpPr>
                <p:cNvPr id="406" name="Google Shape;8127;p53">
                  <a:extLst>
                    <a:ext uri="{FF2B5EF4-FFF2-40B4-BE49-F238E27FC236}">
                      <a16:creationId xmlns:a16="http://schemas.microsoft.com/office/drawing/2014/main" id="{E3291B81-4C6D-4E9A-99F5-FDAE747D203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9" name="Google Shape;8128;p53">
                <a:extLst>
                  <a:ext uri="{FF2B5EF4-FFF2-40B4-BE49-F238E27FC236}">
                    <a16:creationId xmlns:a16="http://schemas.microsoft.com/office/drawing/2014/main" id="{31147E45-E6BC-48FF-9A97-D9E6E9F6186F}"/>
                  </a:ext>
                </a:extLst>
              </p:cNvPr>
              <p:cNvGrpSpPr/>
              <p:nvPr/>
            </p:nvGrpSpPr>
            <p:grpSpPr>
              <a:xfrm>
                <a:off x="5327354" y="3476615"/>
                <a:ext cx="49864" cy="42723"/>
                <a:chOff x="5327354" y="3476615"/>
                <a:chExt cx="49864" cy="42723"/>
              </a:xfrm>
              <a:grpFill/>
            </p:grpSpPr>
            <p:sp>
              <p:nvSpPr>
                <p:cNvPr id="403" name="Google Shape;8129;p53">
                  <a:extLst>
                    <a:ext uri="{FF2B5EF4-FFF2-40B4-BE49-F238E27FC236}">
                      <a16:creationId xmlns:a16="http://schemas.microsoft.com/office/drawing/2014/main" id="{4AB7CABC-4D15-4B56-AB4F-A30F15CE20F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68569" tIns="68569" rIns="68569" bIns="68569" anchor="ctr" anchorCtr="0">
                  <a:noAutofit/>
                </a:bodyPr>
                <a:lstStyle/>
                <a:p>
                  <a:endParaRPr sz="1050"/>
                </a:p>
              </p:txBody>
            </p:sp>
            <p:sp>
              <p:nvSpPr>
                <p:cNvPr id="404" name="Google Shape;8130;p53">
                  <a:extLst>
                    <a:ext uri="{FF2B5EF4-FFF2-40B4-BE49-F238E27FC236}">
                      <a16:creationId xmlns:a16="http://schemas.microsoft.com/office/drawing/2014/main" id="{781230DF-3004-4AC3-8275-C59E9329AEB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280" name="Google Shape;8131;p53">
                <a:extLst>
                  <a:ext uri="{FF2B5EF4-FFF2-40B4-BE49-F238E27FC236}">
                    <a16:creationId xmlns:a16="http://schemas.microsoft.com/office/drawing/2014/main" id="{78994115-531F-4193-936F-CB8C0CCD41C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281" name="Google Shape;8132;p53">
                <a:extLst>
                  <a:ext uri="{FF2B5EF4-FFF2-40B4-BE49-F238E27FC236}">
                    <a16:creationId xmlns:a16="http://schemas.microsoft.com/office/drawing/2014/main" id="{931F5FDC-697D-4D75-956A-1C6F78C248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nvGrpSpPr>
              <p:cNvPr id="282" name="Google Shape;8133;p53">
                <a:extLst>
                  <a:ext uri="{FF2B5EF4-FFF2-40B4-BE49-F238E27FC236}">
                    <a16:creationId xmlns:a16="http://schemas.microsoft.com/office/drawing/2014/main" id="{C57F6495-8121-4373-BA6A-F7C33E65A92E}"/>
                  </a:ext>
                </a:extLst>
              </p:cNvPr>
              <p:cNvGrpSpPr/>
              <p:nvPr/>
            </p:nvGrpSpPr>
            <p:grpSpPr>
              <a:xfrm>
                <a:off x="5341723" y="3775957"/>
                <a:ext cx="31405" cy="26898"/>
                <a:chOff x="5341723" y="3775957"/>
                <a:chExt cx="31405" cy="26898"/>
              </a:xfrm>
              <a:grpFill/>
            </p:grpSpPr>
            <p:sp>
              <p:nvSpPr>
                <p:cNvPr id="401" name="Google Shape;8134;p53">
                  <a:extLst>
                    <a:ext uri="{FF2B5EF4-FFF2-40B4-BE49-F238E27FC236}">
                      <a16:creationId xmlns:a16="http://schemas.microsoft.com/office/drawing/2014/main" id="{3AAAEF94-18E4-4461-8D23-EE1153C60270}"/>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2" name="Google Shape;8135;p53">
                  <a:extLst>
                    <a:ext uri="{FF2B5EF4-FFF2-40B4-BE49-F238E27FC236}">
                      <a16:creationId xmlns:a16="http://schemas.microsoft.com/office/drawing/2014/main" id="{14D7F843-11A2-47CB-A2DC-E0CCF0A9BCE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3" name="Google Shape;8136;p53">
                <a:extLst>
                  <a:ext uri="{FF2B5EF4-FFF2-40B4-BE49-F238E27FC236}">
                    <a16:creationId xmlns:a16="http://schemas.microsoft.com/office/drawing/2014/main" id="{84D83E95-E53C-4B45-B573-8101AC5DAAA9}"/>
                  </a:ext>
                </a:extLst>
              </p:cNvPr>
              <p:cNvGrpSpPr/>
              <p:nvPr/>
            </p:nvGrpSpPr>
            <p:grpSpPr>
              <a:xfrm>
                <a:off x="5439053" y="3699274"/>
                <a:ext cx="31405" cy="26898"/>
                <a:chOff x="5439053" y="3699274"/>
                <a:chExt cx="31405" cy="26898"/>
              </a:xfrm>
              <a:grpFill/>
            </p:grpSpPr>
            <p:sp>
              <p:nvSpPr>
                <p:cNvPr id="399" name="Google Shape;8137;p53">
                  <a:extLst>
                    <a:ext uri="{FF2B5EF4-FFF2-40B4-BE49-F238E27FC236}">
                      <a16:creationId xmlns:a16="http://schemas.microsoft.com/office/drawing/2014/main" id="{1124CDE0-A25E-4187-8910-7688C312717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0" name="Google Shape;8138;p53">
                  <a:extLst>
                    <a:ext uri="{FF2B5EF4-FFF2-40B4-BE49-F238E27FC236}">
                      <a16:creationId xmlns:a16="http://schemas.microsoft.com/office/drawing/2014/main" id="{1EDDE9E8-5BEE-4584-BABC-535885DE99E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4" name="Google Shape;8139;p53">
                <a:extLst>
                  <a:ext uri="{FF2B5EF4-FFF2-40B4-BE49-F238E27FC236}">
                    <a16:creationId xmlns:a16="http://schemas.microsoft.com/office/drawing/2014/main" id="{57C69EAE-4753-4B4E-91EF-CE845BD919A6}"/>
                  </a:ext>
                </a:extLst>
              </p:cNvPr>
              <p:cNvGrpSpPr/>
              <p:nvPr/>
            </p:nvGrpSpPr>
            <p:grpSpPr>
              <a:xfrm>
                <a:off x="5412414" y="3622307"/>
                <a:ext cx="31499" cy="26993"/>
                <a:chOff x="5412414" y="3622307"/>
                <a:chExt cx="31499" cy="26993"/>
              </a:xfrm>
              <a:grpFill/>
            </p:grpSpPr>
            <p:sp>
              <p:nvSpPr>
                <p:cNvPr id="397" name="Google Shape;8140;p53">
                  <a:extLst>
                    <a:ext uri="{FF2B5EF4-FFF2-40B4-BE49-F238E27FC236}">
                      <a16:creationId xmlns:a16="http://schemas.microsoft.com/office/drawing/2014/main" id="{04E7863B-49FE-46A2-98EE-ED42777ADA7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8" name="Google Shape;8141;p53">
                  <a:extLst>
                    <a:ext uri="{FF2B5EF4-FFF2-40B4-BE49-F238E27FC236}">
                      <a16:creationId xmlns:a16="http://schemas.microsoft.com/office/drawing/2014/main" id="{0ADCBF4B-63D0-48EA-812E-6ACD4EBCDCBE}"/>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5" name="Google Shape;8142;p53">
                <a:extLst>
                  <a:ext uri="{FF2B5EF4-FFF2-40B4-BE49-F238E27FC236}">
                    <a16:creationId xmlns:a16="http://schemas.microsoft.com/office/drawing/2014/main" id="{49BA50A0-F9A7-47F7-BC62-6367D03A4422}"/>
                  </a:ext>
                </a:extLst>
              </p:cNvPr>
              <p:cNvGrpSpPr/>
              <p:nvPr/>
            </p:nvGrpSpPr>
            <p:grpSpPr>
              <a:xfrm>
                <a:off x="5476254" y="3473949"/>
                <a:ext cx="26835" cy="26930"/>
                <a:chOff x="5476254" y="3473949"/>
                <a:chExt cx="26835" cy="26930"/>
              </a:xfrm>
              <a:grpFill/>
            </p:grpSpPr>
            <p:sp>
              <p:nvSpPr>
                <p:cNvPr id="395" name="Google Shape;8143;p53">
                  <a:extLst>
                    <a:ext uri="{FF2B5EF4-FFF2-40B4-BE49-F238E27FC236}">
                      <a16:creationId xmlns:a16="http://schemas.microsoft.com/office/drawing/2014/main" id="{EC56BCA1-71E0-440B-9DC7-C176F3A3666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68569" tIns="68569" rIns="68569" bIns="68569" anchor="ctr" anchorCtr="0">
                  <a:noAutofit/>
                </a:bodyPr>
                <a:lstStyle/>
                <a:p>
                  <a:endParaRPr sz="1050"/>
                </a:p>
              </p:txBody>
            </p:sp>
            <p:sp>
              <p:nvSpPr>
                <p:cNvPr id="396" name="Google Shape;8144;p53">
                  <a:extLst>
                    <a:ext uri="{FF2B5EF4-FFF2-40B4-BE49-F238E27FC236}">
                      <a16:creationId xmlns:a16="http://schemas.microsoft.com/office/drawing/2014/main" id="{E52BEB32-6820-4268-A5D0-1A1BB6BD5232}"/>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6" name="Google Shape;8145;p53">
                <a:extLst>
                  <a:ext uri="{FF2B5EF4-FFF2-40B4-BE49-F238E27FC236}">
                    <a16:creationId xmlns:a16="http://schemas.microsoft.com/office/drawing/2014/main" id="{192F1191-5F35-4A0B-A7AA-A9458B23610C}"/>
                  </a:ext>
                </a:extLst>
              </p:cNvPr>
              <p:cNvGrpSpPr/>
              <p:nvPr/>
            </p:nvGrpSpPr>
            <p:grpSpPr>
              <a:xfrm>
                <a:off x="5564547" y="3481594"/>
                <a:ext cx="31397" cy="26898"/>
                <a:chOff x="5564547" y="3481594"/>
                <a:chExt cx="31397" cy="26898"/>
              </a:xfrm>
              <a:grpFill/>
            </p:grpSpPr>
            <p:sp>
              <p:nvSpPr>
                <p:cNvPr id="393" name="Google Shape;8146;p53">
                  <a:extLst>
                    <a:ext uri="{FF2B5EF4-FFF2-40B4-BE49-F238E27FC236}">
                      <a16:creationId xmlns:a16="http://schemas.microsoft.com/office/drawing/2014/main" id="{BEA55810-F753-4FA7-8E10-CD179A084FF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94" name="Google Shape;8147;p53">
                  <a:extLst>
                    <a:ext uri="{FF2B5EF4-FFF2-40B4-BE49-F238E27FC236}">
                      <a16:creationId xmlns:a16="http://schemas.microsoft.com/office/drawing/2014/main" id="{6E0AE1CD-5FA4-4A6D-ABF0-BA1A0C6B822A}"/>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7" name="Google Shape;8148;p53">
                <a:extLst>
                  <a:ext uri="{FF2B5EF4-FFF2-40B4-BE49-F238E27FC236}">
                    <a16:creationId xmlns:a16="http://schemas.microsoft.com/office/drawing/2014/main" id="{AC9C72E6-ECB5-445E-9F67-C36E896D135D}"/>
                  </a:ext>
                </a:extLst>
              </p:cNvPr>
              <p:cNvGrpSpPr/>
              <p:nvPr/>
            </p:nvGrpSpPr>
            <p:grpSpPr>
              <a:xfrm>
                <a:off x="5534101" y="3470174"/>
                <a:ext cx="31397" cy="26906"/>
                <a:chOff x="5534101" y="3470174"/>
                <a:chExt cx="31397" cy="26906"/>
              </a:xfrm>
              <a:grpFill/>
            </p:grpSpPr>
            <p:sp>
              <p:nvSpPr>
                <p:cNvPr id="391" name="Google Shape;8149;p53">
                  <a:extLst>
                    <a:ext uri="{FF2B5EF4-FFF2-40B4-BE49-F238E27FC236}">
                      <a16:creationId xmlns:a16="http://schemas.microsoft.com/office/drawing/2014/main" id="{8C9804AF-3AE0-4427-A17E-AFE0D5E6213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92" name="Google Shape;8150;p53">
                  <a:extLst>
                    <a:ext uri="{FF2B5EF4-FFF2-40B4-BE49-F238E27FC236}">
                      <a16:creationId xmlns:a16="http://schemas.microsoft.com/office/drawing/2014/main" id="{5E10C656-BC27-47F9-A569-FE032B333F3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8" name="Google Shape;8151;p53">
                <a:extLst>
                  <a:ext uri="{FF2B5EF4-FFF2-40B4-BE49-F238E27FC236}">
                    <a16:creationId xmlns:a16="http://schemas.microsoft.com/office/drawing/2014/main" id="{AE17C8D9-B905-4807-955A-C7950418305E}"/>
                  </a:ext>
                </a:extLst>
              </p:cNvPr>
              <p:cNvGrpSpPr/>
              <p:nvPr/>
            </p:nvGrpSpPr>
            <p:grpSpPr>
              <a:xfrm>
                <a:off x="5610879" y="3314486"/>
                <a:ext cx="31499" cy="26938"/>
                <a:chOff x="5610879" y="3314486"/>
                <a:chExt cx="31499" cy="26938"/>
              </a:xfrm>
              <a:grpFill/>
            </p:grpSpPr>
            <p:sp>
              <p:nvSpPr>
                <p:cNvPr id="389" name="Google Shape;8152;p53">
                  <a:extLst>
                    <a:ext uri="{FF2B5EF4-FFF2-40B4-BE49-F238E27FC236}">
                      <a16:creationId xmlns:a16="http://schemas.microsoft.com/office/drawing/2014/main" id="{E4BEFD3C-5DB9-4419-A91E-4ECF7E1115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0" name="Google Shape;8153;p53">
                  <a:extLst>
                    <a:ext uri="{FF2B5EF4-FFF2-40B4-BE49-F238E27FC236}">
                      <a16:creationId xmlns:a16="http://schemas.microsoft.com/office/drawing/2014/main" id="{B976E802-3D5F-4800-8939-09CE3F8EB2A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9" name="Google Shape;8154;p53">
                <a:extLst>
                  <a:ext uri="{FF2B5EF4-FFF2-40B4-BE49-F238E27FC236}">
                    <a16:creationId xmlns:a16="http://schemas.microsoft.com/office/drawing/2014/main" id="{29E92720-121B-416E-B7D4-E823E9ABCE3A}"/>
                  </a:ext>
                </a:extLst>
              </p:cNvPr>
              <p:cNvGrpSpPr/>
              <p:nvPr/>
            </p:nvGrpSpPr>
            <p:grpSpPr>
              <a:xfrm>
                <a:off x="4834525" y="3501382"/>
                <a:ext cx="31499" cy="26898"/>
                <a:chOff x="4834525" y="3501382"/>
                <a:chExt cx="31499" cy="26898"/>
              </a:xfrm>
              <a:grpFill/>
            </p:grpSpPr>
            <p:sp>
              <p:nvSpPr>
                <p:cNvPr id="387" name="Google Shape;8155;p53">
                  <a:extLst>
                    <a:ext uri="{FF2B5EF4-FFF2-40B4-BE49-F238E27FC236}">
                      <a16:creationId xmlns:a16="http://schemas.microsoft.com/office/drawing/2014/main" id="{9BB07743-3EC8-4DFF-810F-F3772C288B1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88" name="Google Shape;8156;p53">
                  <a:extLst>
                    <a:ext uri="{FF2B5EF4-FFF2-40B4-BE49-F238E27FC236}">
                      <a16:creationId xmlns:a16="http://schemas.microsoft.com/office/drawing/2014/main" id="{2F2E4AE3-0FCE-408E-9B93-96A29337166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0" name="Google Shape;8157;p53">
                <a:extLst>
                  <a:ext uri="{FF2B5EF4-FFF2-40B4-BE49-F238E27FC236}">
                    <a16:creationId xmlns:a16="http://schemas.microsoft.com/office/drawing/2014/main" id="{4C671AE2-0866-4ED4-9B74-2EDEC70B1FB4}"/>
                  </a:ext>
                </a:extLst>
              </p:cNvPr>
              <p:cNvGrpSpPr/>
              <p:nvPr/>
            </p:nvGrpSpPr>
            <p:grpSpPr>
              <a:xfrm>
                <a:off x="4898460" y="3580158"/>
                <a:ext cx="31405" cy="26898"/>
                <a:chOff x="4898460" y="3580158"/>
                <a:chExt cx="31405" cy="26898"/>
              </a:xfrm>
              <a:grpFill/>
            </p:grpSpPr>
            <p:sp>
              <p:nvSpPr>
                <p:cNvPr id="385" name="Google Shape;8158;p53">
                  <a:extLst>
                    <a:ext uri="{FF2B5EF4-FFF2-40B4-BE49-F238E27FC236}">
                      <a16:creationId xmlns:a16="http://schemas.microsoft.com/office/drawing/2014/main" id="{385C5D3E-4AD8-45EF-AA37-063441383B89}"/>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86" name="Google Shape;8159;p53">
                  <a:extLst>
                    <a:ext uri="{FF2B5EF4-FFF2-40B4-BE49-F238E27FC236}">
                      <a16:creationId xmlns:a16="http://schemas.microsoft.com/office/drawing/2014/main" id="{09CF22D4-5142-4398-A7E6-9328467CB70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1" name="Google Shape;8160;p53">
                <a:extLst>
                  <a:ext uri="{FF2B5EF4-FFF2-40B4-BE49-F238E27FC236}">
                    <a16:creationId xmlns:a16="http://schemas.microsoft.com/office/drawing/2014/main" id="{8C582189-7571-4F76-B9F8-6B7B689B95D8}"/>
                  </a:ext>
                </a:extLst>
              </p:cNvPr>
              <p:cNvGrpSpPr/>
              <p:nvPr/>
            </p:nvGrpSpPr>
            <p:grpSpPr>
              <a:xfrm>
                <a:off x="4882667" y="3608032"/>
                <a:ext cx="31499" cy="27001"/>
                <a:chOff x="4882667" y="3608032"/>
                <a:chExt cx="31499" cy="27001"/>
              </a:xfrm>
              <a:grpFill/>
            </p:grpSpPr>
            <p:sp>
              <p:nvSpPr>
                <p:cNvPr id="383" name="Google Shape;8161;p53">
                  <a:extLst>
                    <a:ext uri="{FF2B5EF4-FFF2-40B4-BE49-F238E27FC236}">
                      <a16:creationId xmlns:a16="http://schemas.microsoft.com/office/drawing/2014/main" id="{7782DD3A-E600-4761-93C0-10F2F099094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84" name="Google Shape;8162;p53">
                  <a:extLst>
                    <a:ext uri="{FF2B5EF4-FFF2-40B4-BE49-F238E27FC236}">
                      <a16:creationId xmlns:a16="http://schemas.microsoft.com/office/drawing/2014/main" id="{2AD678E0-6FF3-4EF8-B0D4-6DBDF9B9243D}"/>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2" name="Google Shape;8163;p53">
                <a:extLst>
                  <a:ext uri="{FF2B5EF4-FFF2-40B4-BE49-F238E27FC236}">
                    <a16:creationId xmlns:a16="http://schemas.microsoft.com/office/drawing/2014/main" id="{D8FA5F32-02AA-4001-86E4-E5C06FC568F9}"/>
                  </a:ext>
                </a:extLst>
              </p:cNvPr>
              <p:cNvGrpSpPr/>
              <p:nvPr/>
            </p:nvGrpSpPr>
            <p:grpSpPr>
              <a:xfrm>
                <a:off x="4843373" y="3631407"/>
                <a:ext cx="16273" cy="16186"/>
                <a:chOff x="4843373" y="3631407"/>
                <a:chExt cx="16273" cy="16186"/>
              </a:xfrm>
              <a:grpFill/>
            </p:grpSpPr>
            <p:sp>
              <p:nvSpPr>
                <p:cNvPr id="381" name="Google Shape;8164;p53">
                  <a:extLst>
                    <a:ext uri="{FF2B5EF4-FFF2-40B4-BE49-F238E27FC236}">
                      <a16:creationId xmlns:a16="http://schemas.microsoft.com/office/drawing/2014/main" id="{B8206D37-F872-44C2-A1BF-F5F3C006CEF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68569" tIns="68569" rIns="68569" bIns="68569" anchor="ctr" anchorCtr="0">
                  <a:noAutofit/>
                </a:bodyPr>
                <a:lstStyle/>
                <a:p>
                  <a:endParaRPr sz="1050"/>
                </a:p>
              </p:txBody>
            </p:sp>
            <p:sp>
              <p:nvSpPr>
                <p:cNvPr id="382" name="Google Shape;8165;p53">
                  <a:extLst>
                    <a:ext uri="{FF2B5EF4-FFF2-40B4-BE49-F238E27FC236}">
                      <a16:creationId xmlns:a16="http://schemas.microsoft.com/office/drawing/2014/main" id="{2AA81FD3-90BD-44ED-A9CC-9D3DC551487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3" name="Google Shape;8166;p53">
                <a:extLst>
                  <a:ext uri="{FF2B5EF4-FFF2-40B4-BE49-F238E27FC236}">
                    <a16:creationId xmlns:a16="http://schemas.microsoft.com/office/drawing/2014/main" id="{211B6036-8E39-4316-90C2-A3B369A262C6}"/>
                  </a:ext>
                </a:extLst>
              </p:cNvPr>
              <p:cNvGrpSpPr/>
              <p:nvPr/>
            </p:nvGrpSpPr>
            <p:grpSpPr>
              <a:xfrm>
                <a:off x="4727773" y="3591578"/>
                <a:ext cx="31499" cy="26898"/>
                <a:chOff x="4727773" y="3591578"/>
                <a:chExt cx="31499" cy="26898"/>
              </a:xfrm>
              <a:grpFill/>
            </p:grpSpPr>
            <p:sp>
              <p:nvSpPr>
                <p:cNvPr id="379" name="Google Shape;8167;p53">
                  <a:extLst>
                    <a:ext uri="{FF2B5EF4-FFF2-40B4-BE49-F238E27FC236}">
                      <a16:creationId xmlns:a16="http://schemas.microsoft.com/office/drawing/2014/main" id="{051FBA4B-B453-413F-BD9E-3931F47C804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80" name="Google Shape;8168;p53">
                  <a:extLst>
                    <a:ext uri="{FF2B5EF4-FFF2-40B4-BE49-F238E27FC236}">
                      <a16:creationId xmlns:a16="http://schemas.microsoft.com/office/drawing/2014/main" id="{C34BDD2E-E1D0-498D-BD37-357D91EA75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94" name="Google Shape;8169;p53">
                <a:extLst>
                  <a:ext uri="{FF2B5EF4-FFF2-40B4-BE49-F238E27FC236}">
                    <a16:creationId xmlns:a16="http://schemas.microsoft.com/office/drawing/2014/main" id="{D172B2CC-C330-4384-966A-A1F9D44D3B3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295" name="Google Shape;8170;p53">
                <a:extLst>
                  <a:ext uri="{FF2B5EF4-FFF2-40B4-BE49-F238E27FC236}">
                    <a16:creationId xmlns:a16="http://schemas.microsoft.com/office/drawing/2014/main" id="{A7BAE7A8-B129-4450-A86D-DF524CE58010}"/>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nvGrpSpPr>
              <p:cNvPr id="296" name="Google Shape;8171;p53">
                <a:extLst>
                  <a:ext uri="{FF2B5EF4-FFF2-40B4-BE49-F238E27FC236}">
                    <a16:creationId xmlns:a16="http://schemas.microsoft.com/office/drawing/2014/main" id="{20CA43FC-E5EE-45C9-84CE-D80261E66E7D}"/>
                  </a:ext>
                </a:extLst>
              </p:cNvPr>
              <p:cNvGrpSpPr/>
              <p:nvPr/>
            </p:nvGrpSpPr>
            <p:grpSpPr>
              <a:xfrm>
                <a:off x="4609421" y="3577398"/>
                <a:ext cx="31499" cy="27001"/>
                <a:chOff x="4609421" y="3577398"/>
                <a:chExt cx="31499" cy="27001"/>
              </a:xfrm>
              <a:grpFill/>
            </p:grpSpPr>
            <p:sp>
              <p:nvSpPr>
                <p:cNvPr id="377" name="Google Shape;8172;p53">
                  <a:extLst>
                    <a:ext uri="{FF2B5EF4-FFF2-40B4-BE49-F238E27FC236}">
                      <a16:creationId xmlns:a16="http://schemas.microsoft.com/office/drawing/2014/main" id="{EDCC780A-A41E-490C-A754-3CC3AA434BB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78" name="Google Shape;8173;p53">
                  <a:extLst>
                    <a:ext uri="{FF2B5EF4-FFF2-40B4-BE49-F238E27FC236}">
                      <a16:creationId xmlns:a16="http://schemas.microsoft.com/office/drawing/2014/main" id="{EAD77AEB-3FAD-465B-9F02-5C707A77555F}"/>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7" name="Google Shape;8174;p53">
                <a:extLst>
                  <a:ext uri="{FF2B5EF4-FFF2-40B4-BE49-F238E27FC236}">
                    <a16:creationId xmlns:a16="http://schemas.microsoft.com/office/drawing/2014/main" id="{B5EE82F4-05A2-4269-B88B-943FD72251F3}"/>
                  </a:ext>
                </a:extLst>
              </p:cNvPr>
              <p:cNvGrpSpPr/>
              <p:nvPr/>
            </p:nvGrpSpPr>
            <p:grpSpPr>
              <a:xfrm>
                <a:off x="4649289" y="3577398"/>
                <a:ext cx="31499" cy="27001"/>
                <a:chOff x="4649289" y="3577398"/>
                <a:chExt cx="31499" cy="27001"/>
              </a:xfrm>
              <a:grpFill/>
            </p:grpSpPr>
            <p:sp>
              <p:nvSpPr>
                <p:cNvPr id="375" name="Google Shape;8175;p53">
                  <a:extLst>
                    <a:ext uri="{FF2B5EF4-FFF2-40B4-BE49-F238E27FC236}">
                      <a16:creationId xmlns:a16="http://schemas.microsoft.com/office/drawing/2014/main" id="{B1A428D5-7F71-40A5-86D4-F5C5CCD7D22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76" name="Google Shape;8176;p53">
                  <a:extLst>
                    <a:ext uri="{FF2B5EF4-FFF2-40B4-BE49-F238E27FC236}">
                      <a16:creationId xmlns:a16="http://schemas.microsoft.com/office/drawing/2014/main" id="{D784184D-A96F-4FF7-90E6-15F2048B95AF}"/>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8" name="Google Shape;8177;p53">
                <a:extLst>
                  <a:ext uri="{FF2B5EF4-FFF2-40B4-BE49-F238E27FC236}">
                    <a16:creationId xmlns:a16="http://schemas.microsoft.com/office/drawing/2014/main" id="{287F1A5D-35D9-4537-81CF-FB8844934E49}"/>
                  </a:ext>
                </a:extLst>
              </p:cNvPr>
              <p:cNvGrpSpPr/>
              <p:nvPr/>
            </p:nvGrpSpPr>
            <p:grpSpPr>
              <a:xfrm>
                <a:off x="4605614" y="3639523"/>
                <a:ext cx="31499" cy="26906"/>
                <a:chOff x="4605614" y="3639523"/>
                <a:chExt cx="31499" cy="26906"/>
              </a:xfrm>
              <a:grpFill/>
            </p:grpSpPr>
            <p:sp>
              <p:nvSpPr>
                <p:cNvPr id="373" name="Google Shape;8178;p53">
                  <a:extLst>
                    <a:ext uri="{FF2B5EF4-FFF2-40B4-BE49-F238E27FC236}">
                      <a16:creationId xmlns:a16="http://schemas.microsoft.com/office/drawing/2014/main" id="{F88EC27C-CFC6-4282-BC32-30A7D7E1A421}"/>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74" name="Google Shape;8179;p53">
                  <a:extLst>
                    <a:ext uri="{FF2B5EF4-FFF2-40B4-BE49-F238E27FC236}">
                      <a16:creationId xmlns:a16="http://schemas.microsoft.com/office/drawing/2014/main" id="{7DD2B538-62D9-4345-9BD1-1D514B7CC3D6}"/>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9" name="Google Shape;8180;p53">
                <a:extLst>
                  <a:ext uri="{FF2B5EF4-FFF2-40B4-BE49-F238E27FC236}">
                    <a16:creationId xmlns:a16="http://schemas.microsoft.com/office/drawing/2014/main" id="{7434FC42-35A1-48FD-A194-83BD7DC523A8}"/>
                  </a:ext>
                </a:extLst>
              </p:cNvPr>
              <p:cNvGrpSpPr/>
              <p:nvPr/>
            </p:nvGrpSpPr>
            <p:grpSpPr>
              <a:xfrm>
                <a:off x="4785149" y="3618846"/>
                <a:ext cx="26930" cy="26843"/>
                <a:chOff x="4785149" y="3618846"/>
                <a:chExt cx="26930" cy="26843"/>
              </a:xfrm>
              <a:grpFill/>
            </p:grpSpPr>
            <p:sp>
              <p:nvSpPr>
                <p:cNvPr id="371" name="Google Shape;8181;p53">
                  <a:extLst>
                    <a:ext uri="{FF2B5EF4-FFF2-40B4-BE49-F238E27FC236}">
                      <a16:creationId xmlns:a16="http://schemas.microsoft.com/office/drawing/2014/main" id="{27AE7255-DA69-4547-AD02-30578173E5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68569" tIns="68569" rIns="68569" bIns="68569" anchor="ctr" anchorCtr="0">
                  <a:noAutofit/>
                </a:bodyPr>
                <a:lstStyle/>
                <a:p>
                  <a:endParaRPr sz="1050"/>
                </a:p>
              </p:txBody>
            </p:sp>
            <p:sp>
              <p:nvSpPr>
                <p:cNvPr id="372" name="Google Shape;8182;p53">
                  <a:extLst>
                    <a:ext uri="{FF2B5EF4-FFF2-40B4-BE49-F238E27FC236}">
                      <a16:creationId xmlns:a16="http://schemas.microsoft.com/office/drawing/2014/main" id="{44A46885-9A98-44A7-B25B-DBF469972211}"/>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0" name="Google Shape;8183;p53">
                <a:extLst>
                  <a:ext uri="{FF2B5EF4-FFF2-40B4-BE49-F238E27FC236}">
                    <a16:creationId xmlns:a16="http://schemas.microsoft.com/office/drawing/2014/main" id="{AC79DCDF-D6F8-4D7C-9677-79CFFC8FD70D}"/>
                  </a:ext>
                </a:extLst>
              </p:cNvPr>
              <p:cNvGrpSpPr/>
              <p:nvPr/>
            </p:nvGrpSpPr>
            <p:grpSpPr>
              <a:xfrm>
                <a:off x="4810167" y="3601567"/>
                <a:ext cx="31405" cy="26898"/>
                <a:chOff x="4810167" y="3601567"/>
                <a:chExt cx="31405" cy="26898"/>
              </a:xfrm>
              <a:grpFill/>
            </p:grpSpPr>
            <p:sp>
              <p:nvSpPr>
                <p:cNvPr id="369" name="Google Shape;8184;p53">
                  <a:extLst>
                    <a:ext uri="{FF2B5EF4-FFF2-40B4-BE49-F238E27FC236}">
                      <a16:creationId xmlns:a16="http://schemas.microsoft.com/office/drawing/2014/main" id="{6F2EA1F5-9BBB-4DD7-98C3-3C95FF212A0D}"/>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70" name="Google Shape;8185;p53">
                  <a:extLst>
                    <a:ext uri="{FF2B5EF4-FFF2-40B4-BE49-F238E27FC236}">
                      <a16:creationId xmlns:a16="http://schemas.microsoft.com/office/drawing/2014/main" id="{60BC3F69-620E-47C7-90A3-1C9F2D4553C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1" name="Google Shape;8186;p53">
                <a:extLst>
                  <a:ext uri="{FF2B5EF4-FFF2-40B4-BE49-F238E27FC236}">
                    <a16:creationId xmlns:a16="http://schemas.microsoft.com/office/drawing/2014/main" id="{2CF1C132-448F-42BB-AD1A-A66984124A6C}"/>
                  </a:ext>
                </a:extLst>
              </p:cNvPr>
              <p:cNvGrpSpPr/>
              <p:nvPr/>
            </p:nvGrpSpPr>
            <p:grpSpPr>
              <a:xfrm>
                <a:off x="4831002" y="3373230"/>
                <a:ext cx="31405" cy="26898"/>
                <a:chOff x="4831002" y="3373230"/>
                <a:chExt cx="31405" cy="26898"/>
              </a:xfrm>
              <a:grpFill/>
            </p:grpSpPr>
            <p:sp>
              <p:nvSpPr>
                <p:cNvPr id="367" name="Google Shape;8187;p53">
                  <a:extLst>
                    <a:ext uri="{FF2B5EF4-FFF2-40B4-BE49-F238E27FC236}">
                      <a16:creationId xmlns:a16="http://schemas.microsoft.com/office/drawing/2014/main" id="{B2B92D2E-BE00-40CB-ADD9-7292CC4DD7B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68" name="Google Shape;8188;p53">
                  <a:extLst>
                    <a:ext uri="{FF2B5EF4-FFF2-40B4-BE49-F238E27FC236}">
                      <a16:creationId xmlns:a16="http://schemas.microsoft.com/office/drawing/2014/main" id="{82DBA9A8-EA24-4168-B572-8D50471B29E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2" name="Google Shape;8189;p53">
                <a:extLst>
                  <a:ext uri="{FF2B5EF4-FFF2-40B4-BE49-F238E27FC236}">
                    <a16:creationId xmlns:a16="http://schemas.microsoft.com/office/drawing/2014/main" id="{D079F02D-96BC-4505-8B46-D3EE3DEDB90A}"/>
                  </a:ext>
                </a:extLst>
              </p:cNvPr>
              <p:cNvGrpSpPr/>
              <p:nvPr/>
            </p:nvGrpSpPr>
            <p:grpSpPr>
              <a:xfrm>
                <a:off x="4719311" y="3355054"/>
                <a:ext cx="31499" cy="27001"/>
                <a:chOff x="4719311" y="3355054"/>
                <a:chExt cx="31499" cy="27001"/>
              </a:xfrm>
              <a:grpFill/>
            </p:grpSpPr>
            <p:sp>
              <p:nvSpPr>
                <p:cNvPr id="365" name="Google Shape;8190;p53">
                  <a:extLst>
                    <a:ext uri="{FF2B5EF4-FFF2-40B4-BE49-F238E27FC236}">
                      <a16:creationId xmlns:a16="http://schemas.microsoft.com/office/drawing/2014/main" id="{0DE64A3C-667D-41DB-A4B4-2FA0847E16E6}"/>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66" name="Google Shape;8191;p53">
                  <a:extLst>
                    <a:ext uri="{FF2B5EF4-FFF2-40B4-BE49-F238E27FC236}">
                      <a16:creationId xmlns:a16="http://schemas.microsoft.com/office/drawing/2014/main" id="{3C615EEA-9D61-4D84-8E2C-95E14A008342}"/>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3" name="Google Shape;8192;p53">
                <a:extLst>
                  <a:ext uri="{FF2B5EF4-FFF2-40B4-BE49-F238E27FC236}">
                    <a16:creationId xmlns:a16="http://schemas.microsoft.com/office/drawing/2014/main" id="{30C55911-1D8B-4329-8EB0-B708DBAD337F}"/>
                  </a:ext>
                </a:extLst>
              </p:cNvPr>
              <p:cNvGrpSpPr/>
              <p:nvPr/>
            </p:nvGrpSpPr>
            <p:grpSpPr>
              <a:xfrm>
                <a:off x="4798755" y="3450260"/>
                <a:ext cx="26930" cy="26930"/>
                <a:chOff x="4798755" y="3450260"/>
                <a:chExt cx="26930" cy="26930"/>
              </a:xfrm>
              <a:grpFill/>
            </p:grpSpPr>
            <p:sp>
              <p:nvSpPr>
                <p:cNvPr id="363" name="Google Shape;8193;p53">
                  <a:extLst>
                    <a:ext uri="{FF2B5EF4-FFF2-40B4-BE49-F238E27FC236}">
                      <a16:creationId xmlns:a16="http://schemas.microsoft.com/office/drawing/2014/main" id="{9AA1F2F1-D341-46D3-A16A-B01F177FD8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68569" tIns="68569" rIns="68569" bIns="68569" anchor="ctr" anchorCtr="0">
                  <a:noAutofit/>
                </a:bodyPr>
                <a:lstStyle/>
                <a:p>
                  <a:endParaRPr sz="1050"/>
                </a:p>
              </p:txBody>
            </p:sp>
            <p:sp>
              <p:nvSpPr>
                <p:cNvPr id="364" name="Google Shape;8194;p53">
                  <a:extLst>
                    <a:ext uri="{FF2B5EF4-FFF2-40B4-BE49-F238E27FC236}">
                      <a16:creationId xmlns:a16="http://schemas.microsoft.com/office/drawing/2014/main" id="{3337CA9D-804A-48D7-8EDD-9BF746066181}"/>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4" name="Google Shape;8195;p53">
                <a:extLst>
                  <a:ext uri="{FF2B5EF4-FFF2-40B4-BE49-F238E27FC236}">
                    <a16:creationId xmlns:a16="http://schemas.microsoft.com/office/drawing/2014/main" id="{71461462-15E5-4C45-A83F-4E907C3F30BB}"/>
                  </a:ext>
                </a:extLst>
              </p:cNvPr>
              <p:cNvGrpSpPr/>
              <p:nvPr/>
            </p:nvGrpSpPr>
            <p:grpSpPr>
              <a:xfrm>
                <a:off x="4645576" y="3467555"/>
                <a:ext cx="31405" cy="26953"/>
                <a:chOff x="4645576" y="3467555"/>
                <a:chExt cx="31405" cy="26953"/>
              </a:xfrm>
              <a:grpFill/>
            </p:grpSpPr>
            <p:sp>
              <p:nvSpPr>
                <p:cNvPr id="361" name="Google Shape;8196;p53">
                  <a:extLst>
                    <a:ext uri="{FF2B5EF4-FFF2-40B4-BE49-F238E27FC236}">
                      <a16:creationId xmlns:a16="http://schemas.microsoft.com/office/drawing/2014/main" id="{AB77B040-55EE-45E8-AFE7-02690486FE7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62" name="Google Shape;8197;p53">
                  <a:extLst>
                    <a:ext uri="{FF2B5EF4-FFF2-40B4-BE49-F238E27FC236}">
                      <a16:creationId xmlns:a16="http://schemas.microsoft.com/office/drawing/2014/main" id="{863216CB-4A27-415F-82B9-15358E80C7D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5" name="Google Shape;8198;p53">
                <a:extLst>
                  <a:ext uri="{FF2B5EF4-FFF2-40B4-BE49-F238E27FC236}">
                    <a16:creationId xmlns:a16="http://schemas.microsoft.com/office/drawing/2014/main" id="{6B5B52C8-5298-4754-8271-3778BA4E5AB5}"/>
                  </a:ext>
                </a:extLst>
              </p:cNvPr>
              <p:cNvGrpSpPr/>
              <p:nvPr/>
            </p:nvGrpSpPr>
            <p:grpSpPr>
              <a:xfrm>
                <a:off x="4687631" y="3583965"/>
                <a:ext cx="31499" cy="26898"/>
                <a:chOff x="4687631" y="3583965"/>
                <a:chExt cx="31499" cy="26898"/>
              </a:xfrm>
              <a:grpFill/>
            </p:grpSpPr>
            <p:sp>
              <p:nvSpPr>
                <p:cNvPr id="359" name="Google Shape;8199;p53">
                  <a:extLst>
                    <a:ext uri="{FF2B5EF4-FFF2-40B4-BE49-F238E27FC236}">
                      <a16:creationId xmlns:a16="http://schemas.microsoft.com/office/drawing/2014/main" id="{6BD5E13F-CE98-426F-BF94-8BE0B94F67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360" name="Google Shape;8200;p53">
                  <a:extLst>
                    <a:ext uri="{FF2B5EF4-FFF2-40B4-BE49-F238E27FC236}">
                      <a16:creationId xmlns:a16="http://schemas.microsoft.com/office/drawing/2014/main" id="{42750705-2660-4708-A1B6-BDAC46B2EA1A}"/>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6" name="Google Shape;8201;p53">
                <a:extLst>
                  <a:ext uri="{FF2B5EF4-FFF2-40B4-BE49-F238E27FC236}">
                    <a16:creationId xmlns:a16="http://schemas.microsoft.com/office/drawing/2014/main" id="{3A168F1E-F840-4841-A126-3D7986D475CF}"/>
                  </a:ext>
                </a:extLst>
              </p:cNvPr>
              <p:cNvGrpSpPr/>
              <p:nvPr/>
            </p:nvGrpSpPr>
            <p:grpSpPr>
              <a:xfrm>
                <a:off x="4719311" y="3471314"/>
                <a:ext cx="31499" cy="27001"/>
                <a:chOff x="4719311" y="3471314"/>
                <a:chExt cx="31499" cy="27001"/>
              </a:xfrm>
              <a:grpFill/>
            </p:grpSpPr>
            <p:sp>
              <p:nvSpPr>
                <p:cNvPr id="357" name="Google Shape;8202;p53">
                  <a:extLst>
                    <a:ext uri="{FF2B5EF4-FFF2-40B4-BE49-F238E27FC236}">
                      <a16:creationId xmlns:a16="http://schemas.microsoft.com/office/drawing/2014/main" id="{F6868F44-0A7B-4DC0-8F01-6DA719A4A6F1}"/>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58" name="Google Shape;8203;p53">
                  <a:extLst>
                    <a:ext uri="{FF2B5EF4-FFF2-40B4-BE49-F238E27FC236}">
                      <a16:creationId xmlns:a16="http://schemas.microsoft.com/office/drawing/2014/main" id="{B18245F7-5F99-479D-9F27-881C8B3B80AB}"/>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7" name="Google Shape;8204;p53">
                <a:extLst>
                  <a:ext uri="{FF2B5EF4-FFF2-40B4-BE49-F238E27FC236}">
                    <a16:creationId xmlns:a16="http://schemas.microsoft.com/office/drawing/2014/main" id="{58B98213-A6F5-4B62-9F07-EAB1F165B158}"/>
                  </a:ext>
                </a:extLst>
              </p:cNvPr>
              <p:cNvGrpSpPr/>
              <p:nvPr/>
            </p:nvGrpSpPr>
            <p:grpSpPr>
              <a:xfrm>
                <a:off x="4719311" y="3434404"/>
                <a:ext cx="31499" cy="26898"/>
                <a:chOff x="4719311" y="3434404"/>
                <a:chExt cx="31499" cy="26898"/>
              </a:xfrm>
              <a:grpFill/>
            </p:grpSpPr>
            <p:sp>
              <p:nvSpPr>
                <p:cNvPr id="355" name="Google Shape;8205;p53">
                  <a:extLst>
                    <a:ext uri="{FF2B5EF4-FFF2-40B4-BE49-F238E27FC236}">
                      <a16:creationId xmlns:a16="http://schemas.microsoft.com/office/drawing/2014/main" id="{6102BD7F-E1CE-4F0D-8264-F7A9A5CED14D}"/>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56" name="Google Shape;8206;p53">
                  <a:extLst>
                    <a:ext uri="{FF2B5EF4-FFF2-40B4-BE49-F238E27FC236}">
                      <a16:creationId xmlns:a16="http://schemas.microsoft.com/office/drawing/2014/main" id="{5B19B5D1-47FE-446A-8B94-EF5C34C6705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8" name="Google Shape;8207;p53">
                <a:extLst>
                  <a:ext uri="{FF2B5EF4-FFF2-40B4-BE49-F238E27FC236}">
                    <a16:creationId xmlns:a16="http://schemas.microsoft.com/office/drawing/2014/main" id="{61825018-6903-4CF4-8FEA-25AEA075E32B}"/>
                  </a:ext>
                </a:extLst>
              </p:cNvPr>
              <p:cNvGrpSpPr/>
              <p:nvPr/>
            </p:nvGrpSpPr>
            <p:grpSpPr>
              <a:xfrm>
                <a:off x="4768876" y="3401772"/>
                <a:ext cx="31499" cy="26898"/>
                <a:chOff x="4768876" y="3401772"/>
                <a:chExt cx="31499" cy="26898"/>
              </a:xfrm>
              <a:grpFill/>
            </p:grpSpPr>
            <p:sp>
              <p:nvSpPr>
                <p:cNvPr id="353" name="Google Shape;8208;p53">
                  <a:extLst>
                    <a:ext uri="{FF2B5EF4-FFF2-40B4-BE49-F238E27FC236}">
                      <a16:creationId xmlns:a16="http://schemas.microsoft.com/office/drawing/2014/main" id="{71304DFF-C14B-47DB-ACC9-CEB98FE354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54" name="Google Shape;8209;p53">
                  <a:extLst>
                    <a:ext uri="{FF2B5EF4-FFF2-40B4-BE49-F238E27FC236}">
                      <a16:creationId xmlns:a16="http://schemas.microsoft.com/office/drawing/2014/main" id="{330E4454-1D40-432E-9491-AD18E93DC6A0}"/>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9" name="Google Shape;8210;p53">
                <a:extLst>
                  <a:ext uri="{FF2B5EF4-FFF2-40B4-BE49-F238E27FC236}">
                    <a16:creationId xmlns:a16="http://schemas.microsoft.com/office/drawing/2014/main" id="{80D18B94-3842-49B5-AB3B-D3EACB23FAB3}"/>
                  </a:ext>
                </a:extLst>
              </p:cNvPr>
              <p:cNvGrpSpPr/>
              <p:nvPr/>
            </p:nvGrpSpPr>
            <p:grpSpPr>
              <a:xfrm>
                <a:off x="4762214" y="3471377"/>
                <a:ext cx="26938" cy="26938"/>
                <a:chOff x="4762214" y="3471377"/>
                <a:chExt cx="26938" cy="26938"/>
              </a:xfrm>
              <a:grpFill/>
            </p:grpSpPr>
            <p:sp>
              <p:nvSpPr>
                <p:cNvPr id="351" name="Google Shape;8211;p53">
                  <a:extLst>
                    <a:ext uri="{FF2B5EF4-FFF2-40B4-BE49-F238E27FC236}">
                      <a16:creationId xmlns:a16="http://schemas.microsoft.com/office/drawing/2014/main" id="{387D3437-FE31-4789-BF47-D57C8F7803A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68569" tIns="68569" rIns="68569" bIns="68569" anchor="ctr" anchorCtr="0">
                  <a:noAutofit/>
                </a:bodyPr>
                <a:lstStyle/>
                <a:p>
                  <a:endParaRPr sz="1050"/>
                </a:p>
              </p:txBody>
            </p:sp>
            <p:sp>
              <p:nvSpPr>
                <p:cNvPr id="352" name="Google Shape;8212;p53">
                  <a:extLst>
                    <a:ext uri="{FF2B5EF4-FFF2-40B4-BE49-F238E27FC236}">
                      <a16:creationId xmlns:a16="http://schemas.microsoft.com/office/drawing/2014/main" id="{F9BA10E1-C473-4B7B-A0EA-E16ED66094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0" name="Google Shape;8213;p53">
                <a:extLst>
                  <a:ext uri="{FF2B5EF4-FFF2-40B4-BE49-F238E27FC236}">
                    <a16:creationId xmlns:a16="http://schemas.microsoft.com/office/drawing/2014/main" id="{0839B0F9-9C0A-4FB1-BCCB-C85C8E5B998B}"/>
                  </a:ext>
                </a:extLst>
              </p:cNvPr>
              <p:cNvGrpSpPr/>
              <p:nvPr/>
            </p:nvGrpSpPr>
            <p:grpSpPr>
              <a:xfrm>
                <a:off x="4790473" y="3344782"/>
                <a:ext cx="31405" cy="26898"/>
                <a:chOff x="4790473" y="3344782"/>
                <a:chExt cx="31405" cy="26898"/>
              </a:xfrm>
              <a:grpFill/>
            </p:grpSpPr>
            <p:sp>
              <p:nvSpPr>
                <p:cNvPr id="349" name="Google Shape;8214;p53">
                  <a:extLst>
                    <a:ext uri="{FF2B5EF4-FFF2-40B4-BE49-F238E27FC236}">
                      <a16:creationId xmlns:a16="http://schemas.microsoft.com/office/drawing/2014/main" id="{F2D4ACD9-90D4-408F-9B04-92C832B683D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50" name="Google Shape;8215;p53">
                  <a:extLst>
                    <a:ext uri="{FF2B5EF4-FFF2-40B4-BE49-F238E27FC236}">
                      <a16:creationId xmlns:a16="http://schemas.microsoft.com/office/drawing/2014/main" id="{EA6E7250-A25F-4DD6-A8F4-00FA678B1BC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1" name="Google Shape;8216;p53">
                <a:extLst>
                  <a:ext uri="{FF2B5EF4-FFF2-40B4-BE49-F238E27FC236}">
                    <a16:creationId xmlns:a16="http://schemas.microsoft.com/office/drawing/2014/main" id="{5E9DFBE2-1F39-4488-A4DB-78EE9D6E1EE4}"/>
                  </a:ext>
                </a:extLst>
              </p:cNvPr>
              <p:cNvGrpSpPr/>
              <p:nvPr/>
            </p:nvGrpSpPr>
            <p:grpSpPr>
              <a:xfrm>
                <a:off x="4823774" y="3950733"/>
                <a:ext cx="37398" cy="32034"/>
                <a:chOff x="4823774" y="3950733"/>
                <a:chExt cx="37398" cy="32034"/>
              </a:xfrm>
              <a:grpFill/>
            </p:grpSpPr>
            <p:sp>
              <p:nvSpPr>
                <p:cNvPr id="347" name="Google Shape;8217;p53">
                  <a:extLst>
                    <a:ext uri="{FF2B5EF4-FFF2-40B4-BE49-F238E27FC236}">
                      <a16:creationId xmlns:a16="http://schemas.microsoft.com/office/drawing/2014/main" id="{5025B270-C883-4F8D-A423-E017547A5FE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68569" tIns="68569" rIns="68569" bIns="68569" anchor="ctr" anchorCtr="0">
                  <a:noAutofit/>
                </a:bodyPr>
                <a:lstStyle/>
                <a:p>
                  <a:endParaRPr sz="1050"/>
                </a:p>
              </p:txBody>
            </p:sp>
            <p:sp>
              <p:nvSpPr>
                <p:cNvPr id="348" name="Google Shape;8218;p53">
                  <a:extLst>
                    <a:ext uri="{FF2B5EF4-FFF2-40B4-BE49-F238E27FC236}">
                      <a16:creationId xmlns:a16="http://schemas.microsoft.com/office/drawing/2014/main" id="{5EF1ABC4-89EF-48B3-910D-11659EB81016}"/>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2" name="Google Shape;8219;p53">
                <a:extLst>
                  <a:ext uri="{FF2B5EF4-FFF2-40B4-BE49-F238E27FC236}">
                    <a16:creationId xmlns:a16="http://schemas.microsoft.com/office/drawing/2014/main" id="{BDCD5EEF-0E41-41B8-818B-AA3A77171668}"/>
                  </a:ext>
                </a:extLst>
              </p:cNvPr>
              <p:cNvGrpSpPr/>
              <p:nvPr/>
            </p:nvGrpSpPr>
            <p:grpSpPr>
              <a:xfrm>
                <a:off x="4823396" y="4110566"/>
                <a:ext cx="31405" cy="26906"/>
                <a:chOff x="4823396" y="4110566"/>
                <a:chExt cx="31405" cy="26906"/>
              </a:xfrm>
              <a:grpFill/>
            </p:grpSpPr>
            <p:sp>
              <p:nvSpPr>
                <p:cNvPr id="345" name="Google Shape;8220;p53">
                  <a:extLst>
                    <a:ext uri="{FF2B5EF4-FFF2-40B4-BE49-F238E27FC236}">
                      <a16:creationId xmlns:a16="http://schemas.microsoft.com/office/drawing/2014/main" id="{F32A12ED-EA89-4519-AADF-951D3156476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46" name="Google Shape;8221;p53">
                  <a:extLst>
                    <a:ext uri="{FF2B5EF4-FFF2-40B4-BE49-F238E27FC236}">
                      <a16:creationId xmlns:a16="http://schemas.microsoft.com/office/drawing/2014/main" id="{73295BF7-0E28-4654-9651-ED8D769908CC}"/>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3" name="Google Shape;8222;p53">
                <a:extLst>
                  <a:ext uri="{FF2B5EF4-FFF2-40B4-BE49-F238E27FC236}">
                    <a16:creationId xmlns:a16="http://schemas.microsoft.com/office/drawing/2014/main" id="{B6A7BE82-3C5F-47EA-8EA4-0C2AE77592F1}"/>
                  </a:ext>
                </a:extLst>
              </p:cNvPr>
              <p:cNvGrpSpPr/>
              <p:nvPr/>
            </p:nvGrpSpPr>
            <p:grpSpPr>
              <a:xfrm>
                <a:off x="4838332" y="3821150"/>
                <a:ext cx="31499" cy="26898"/>
                <a:chOff x="4838332" y="3821150"/>
                <a:chExt cx="31499" cy="26898"/>
              </a:xfrm>
              <a:grpFill/>
            </p:grpSpPr>
            <p:sp>
              <p:nvSpPr>
                <p:cNvPr id="343" name="Google Shape;8223;p53">
                  <a:extLst>
                    <a:ext uri="{FF2B5EF4-FFF2-40B4-BE49-F238E27FC236}">
                      <a16:creationId xmlns:a16="http://schemas.microsoft.com/office/drawing/2014/main" id="{7AD4DB9A-9DDA-41AC-99E4-83A915F7FFB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44" name="Google Shape;8224;p53">
                  <a:extLst>
                    <a:ext uri="{FF2B5EF4-FFF2-40B4-BE49-F238E27FC236}">
                      <a16:creationId xmlns:a16="http://schemas.microsoft.com/office/drawing/2014/main" id="{282BF605-D952-424E-ACBE-3DC6A46746D6}"/>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4" name="Google Shape;8225;p53">
                <a:extLst>
                  <a:ext uri="{FF2B5EF4-FFF2-40B4-BE49-F238E27FC236}">
                    <a16:creationId xmlns:a16="http://schemas.microsoft.com/office/drawing/2014/main" id="{25D31761-FCEB-4C7B-8D05-021E5CC5D3B2}"/>
                  </a:ext>
                </a:extLst>
              </p:cNvPr>
              <p:cNvGrpSpPr/>
              <p:nvPr/>
            </p:nvGrpSpPr>
            <p:grpSpPr>
              <a:xfrm>
                <a:off x="4661275" y="3815007"/>
                <a:ext cx="36824" cy="31523"/>
                <a:chOff x="4661275" y="3815007"/>
                <a:chExt cx="36824" cy="31523"/>
              </a:xfrm>
              <a:grpFill/>
            </p:grpSpPr>
            <p:sp>
              <p:nvSpPr>
                <p:cNvPr id="341" name="Google Shape;8226;p53">
                  <a:extLst>
                    <a:ext uri="{FF2B5EF4-FFF2-40B4-BE49-F238E27FC236}">
                      <a16:creationId xmlns:a16="http://schemas.microsoft.com/office/drawing/2014/main" id="{59DA4368-34DF-4810-8A33-D657430AA63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68569" tIns="68569" rIns="68569" bIns="68569" anchor="ctr" anchorCtr="0">
                  <a:noAutofit/>
                </a:bodyPr>
                <a:lstStyle/>
                <a:p>
                  <a:endParaRPr sz="1050"/>
                </a:p>
              </p:txBody>
            </p:sp>
            <p:sp>
              <p:nvSpPr>
                <p:cNvPr id="342" name="Google Shape;8227;p53">
                  <a:extLst>
                    <a:ext uri="{FF2B5EF4-FFF2-40B4-BE49-F238E27FC236}">
                      <a16:creationId xmlns:a16="http://schemas.microsoft.com/office/drawing/2014/main" id="{A60A1CEA-FC83-4123-A5C9-88077C6C0FE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5" name="Google Shape;8228;p53">
                <a:extLst>
                  <a:ext uri="{FF2B5EF4-FFF2-40B4-BE49-F238E27FC236}">
                    <a16:creationId xmlns:a16="http://schemas.microsoft.com/office/drawing/2014/main" id="{F8BAF47D-49EF-49DE-9B2E-503CF70C084A}"/>
                  </a:ext>
                </a:extLst>
              </p:cNvPr>
              <p:cNvGrpSpPr/>
              <p:nvPr/>
            </p:nvGrpSpPr>
            <p:grpSpPr>
              <a:xfrm>
                <a:off x="4558998" y="3851037"/>
                <a:ext cx="33591" cy="28699"/>
                <a:chOff x="4558998" y="3851037"/>
                <a:chExt cx="33591" cy="28699"/>
              </a:xfrm>
              <a:grpFill/>
            </p:grpSpPr>
            <p:sp>
              <p:nvSpPr>
                <p:cNvPr id="339" name="Google Shape;8229;p53">
                  <a:extLst>
                    <a:ext uri="{FF2B5EF4-FFF2-40B4-BE49-F238E27FC236}">
                      <a16:creationId xmlns:a16="http://schemas.microsoft.com/office/drawing/2014/main" id="{E80311C0-9521-4E36-A9F6-1B0E28CD757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68569" tIns="68569" rIns="68569" bIns="68569" anchor="ctr" anchorCtr="0">
                  <a:noAutofit/>
                </a:bodyPr>
                <a:lstStyle/>
                <a:p>
                  <a:endParaRPr sz="1050"/>
                </a:p>
              </p:txBody>
            </p:sp>
            <p:sp>
              <p:nvSpPr>
                <p:cNvPr id="340" name="Google Shape;8230;p53">
                  <a:extLst>
                    <a:ext uri="{FF2B5EF4-FFF2-40B4-BE49-F238E27FC236}">
                      <a16:creationId xmlns:a16="http://schemas.microsoft.com/office/drawing/2014/main" id="{73EB8D42-C9A5-45A5-8A52-6C19A34C8395}"/>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6" name="Google Shape;8231;p53">
                <a:extLst>
                  <a:ext uri="{FF2B5EF4-FFF2-40B4-BE49-F238E27FC236}">
                    <a16:creationId xmlns:a16="http://schemas.microsoft.com/office/drawing/2014/main" id="{A2FCB3CA-3CFE-4F43-BD36-954162635E8E}"/>
                  </a:ext>
                </a:extLst>
              </p:cNvPr>
              <p:cNvGrpSpPr/>
              <p:nvPr/>
            </p:nvGrpSpPr>
            <p:grpSpPr>
              <a:xfrm>
                <a:off x="4696762" y="3638587"/>
                <a:ext cx="33591" cy="28794"/>
                <a:chOff x="4696762" y="3638587"/>
                <a:chExt cx="33591" cy="28794"/>
              </a:xfrm>
              <a:grpFill/>
            </p:grpSpPr>
            <p:sp>
              <p:nvSpPr>
                <p:cNvPr id="337" name="Google Shape;8232;p53">
                  <a:extLst>
                    <a:ext uri="{FF2B5EF4-FFF2-40B4-BE49-F238E27FC236}">
                      <a16:creationId xmlns:a16="http://schemas.microsoft.com/office/drawing/2014/main" id="{0D081219-5CBC-4363-AFA0-B58D21AAB23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68569" tIns="68569" rIns="68569" bIns="68569" anchor="ctr" anchorCtr="0">
                  <a:noAutofit/>
                </a:bodyPr>
                <a:lstStyle/>
                <a:p>
                  <a:endParaRPr sz="1050"/>
                </a:p>
              </p:txBody>
            </p:sp>
            <p:sp>
              <p:nvSpPr>
                <p:cNvPr id="338" name="Google Shape;8233;p53">
                  <a:extLst>
                    <a:ext uri="{FF2B5EF4-FFF2-40B4-BE49-F238E27FC236}">
                      <a16:creationId xmlns:a16="http://schemas.microsoft.com/office/drawing/2014/main" id="{881A31F7-66E6-424D-A777-48E1071359F6}"/>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7" name="Google Shape;8234;p53">
                <a:extLst>
                  <a:ext uri="{FF2B5EF4-FFF2-40B4-BE49-F238E27FC236}">
                    <a16:creationId xmlns:a16="http://schemas.microsoft.com/office/drawing/2014/main" id="{CEA6E649-7922-4E43-B5EE-9B6DED2C3BF7}"/>
                  </a:ext>
                </a:extLst>
              </p:cNvPr>
              <p:cNvGrpSpPr/>
              <p:nvPr/>
            </p:nvGrpSpPr>
            <p:grpSpPr>
              <a:xfrm>
                <a:off x="4929479" y="3939140"/>
                <a:ext cx="33497" cy="28692"/>
                <a:chOff x="4929479" y="3939140"/>
                <a:chExt cx="33497" cy="28692"/>
              </a:xfrm>
              <a:grpFill/>
            </p:grpSpPr>
            <p:sp>
              <p:nvSpPr>
                <p:cNvPr id="335" name="Google Shape;8235;p53">
                  <a:extLst>
                    <a:ext uri="{FF2B5EF4-FFF2-40B4-BE49-F238E27FC236}">
                      <a16:creationId xmlns:a16="http://schemas.microsoft.com/office/drawing/2014/main" id="{DF5EE51F-B57B-434E-A07A-6312693137C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336" name="Google Shape;8236;p53">
                  <a:extLst>
                    <a:ext uri="{FF2B5EF4-FFF2-40B4-BE49-F238E27FC236}">
                      <a16:creationId xmlns:a16="http://schemas.microsoft.com/office/drawing/2014/main" id="{4FAD5616-B3C3-4842-8E05-1669CE578FCF}"/>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8" name="Google Shape;8237;p53">
                <a:extLst>
                  <a:ext uri="{FF2B5EF4-FFF2-40B4-BE49-F238E27FC236}">
                    <a16:creationId xmlns:a16="http://schemas.microsoft.com/office/drawing/2014/main" id="{9ECDEF93-9F84-4F57-A5B2-D9988C564BCA}"/>
                  </a:ext>
                </a:extLst>
              </p:cNvPr>
              <p:cNvGrpSpPr/>
              <p:nvPr/>
            </p:nvGrpSpPr>
            <p:grpSpPr>
              <a:xfrm>
                <a:off x="4907119" y="3986039"/>
                <a:ext cx="33497" cy="28699"/>
                <a:chOff x="4907119" y="3986039"/>
                <a:chExt cx="33497" cy="28699"/>
              </a:xfrm>
              <a:grpFill/>
            </p:grpSpPr>
            <p:sp>
              <p:nvSpPr>
                <p:cNvPr id="333" name="Google Shape;8238;p53">
                  <a:extLst>
                    <a:ext uri="{FF2B5EF4-FFF2-40B4-BE49-F238E27FC236}">
                      <a16:creationId xmlns:a16="http://schemas.microsoft.com/office/drawing/2014/main" id="{613ACF33-2AD2-4CD0-A0BE-62B45BB241B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334" name="Google Shape;8239;p53">
                  <a:extLst>
                    <a:ext uri="{FF2B5EF4-FFF2-40B4-BE49-F238E27FC236}">
                      <a16:creationId xmlns:a16="http://schemas.microsoft.com/office/drawing/2014/main" id="{4A508548-B94C-4AC9-B2BD-87BF9EAB08EB}"/>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9" name="Google Shape;8240;p53">
                <a:extLst>
                  <a:ext uri="{FF2B5EF4-FFF2-40B4-BE49-F238E27FC236}">
                    <a16:creationId xmlns:a16="http://schemas.microsoft.com/office/drawing/2014/main" id="{054FB04F-54E1-41F1-9747-EB42C0C9E980}"/>
                  </a:ext>
                </a:extLst>
              </p:cNvPr>
              <p:cNvGrpSpPr/>
              <p:nvPr/>
            </p:nvGrpSpPr>
            <p:grpSpPr>
              <a:xfrm>
                <a:off x="4911783" y="4048102"/>
                <a:ext cx="33591" cy="28762"/>
                <a:chOff x="4911783" y="4048102"/>
                <a:chExt cx="33591" cy="28762"/>
              </a:xfrm>
              <a:grpFill/>
            </p:grpSpPr>
            <p:sp>
              <p:nvSpPr>
                <p:cNvPr id="331" name="Google Shape;8241;p53">
                  <a:extLst>
                    <a:ext uri="{FF2B5EF4-FFF2-40B4-BE49-F238E27FC236}">
                      <a16:creationId xmlns:a16="http://schemas.microsoft.com/office/drawing/2014/main" id="{6E1ED81F-831F-45BD-88F6-CA92B60C3F5D}"/>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32" name="Google Shape;8242;p53">
                  <a:extLst>
                    <a:ext uri="{FF2B5EF4-FFF2-40B4-BE49-F238E27FC236}">
                      <a16:creationId xmlns:a16="http://schemas.microsoft.com/office/drawing/2014/main" id="{31BB00D8-260A-4996-9149-8B3809687BD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20" name="Google Shape;8243;p53">
                <a:extLst>
                  <a:ext uri="{FF2B5EF4-FFF2-40B4-BE49-F238E27FC236}">
                    <a16:creationId xmlns:a16="http://schemas.microsoft.com/office/drawing/2014/main" id="{2991AE6C-1B7C-4BCD-A1F1-AF2895C3310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21" name="Google Shape;8244;p53">
                <a:extLst>
                  <a:ext uri="{FF2B5EF4-FFF2-40B4-BE49-F238E27FC236}">
                    <a16:creationId xmlns:a16="http://schemas.microsoft.com/office/drawing/2014/main" id="{0805C269-6135-4E75-AAF0-C5DD62E0F3AB}"/>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nvGrpSpPr>
              <p:cNvPr id="322" name="Google Shape;8245;p53">
                <a:extLst>
                  <a:ext uri="{FF2B5EF4-FFF2-40B4-BE49-F238E27FC236}">
                    <a16:creationId xmlns:a16="http://schemas.microsoft.com/office/drawing/2014/main" id="{EF81AE4E-BAF0-4BC2-BBB8-5676E8754FB1}"/>
                  </a:ext>
                </a:extLst>
              </p:cNvPr>
              <p:cNvGrpSpPr/>
              <p:nvPr/>
            </p:nvGrpSpPr>
            <p:grpSpPr>
              <a:xfrm>
                <a:off x="4762623" y="3837847"/>
                <a:ext cx="42416" cy="36273"/>
                <a:chOff x="4762623" y="3837847"/>
                <a:chExt cx="42416" cy="36273"/>
              </a:xfrm>
              <a:grpFill/>
            </p:grpSpPr>
            <p:sp>
              <p:nvSpPr>
                <p:cNvPr id="329" name="Google Shape;8246;p53">
                  <a:extLst>
                    <a:ext uri="{FF2B5EF4-FFF2-40B4-BE49-F238E27FC236}">
                      <a16:creationId xmlns:a16="http://schemas.microsoft.com/office/drawing/2014/main" id="{2BF49180-D9A8-40C7-B0E3-561363032D2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68569" tIns="68569" rIns="68569" bIns="68569" anchor="ctr" anchorCtr="0">
                  <a:noAutofit/>
                </a:bodyPr>
                <a:lstStyle/>
                <a:p>
                  <a:endParaRPr sz="1050"/>
                </a:p>
              </p:txBody>
            </p:sp>
            <p:sp>
              <p:nvSpPr>
                <p:cNvPr id="330" name="Google Shape;8247;p53">
                  <a:extLst>
                    <a:ext uri="{FF2B5EF4-FFF2-40B4-BE49-F238E27FC236}">
                      <a16:creationId xmlns:a16="http://schemas.microsoft.com/office/drawing/2014/main" id="{B599797F-B942-4926-9D0E-FE1E853C3D7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3" name="Google Shape;8248;p53">
                <a:extLst>
                  <a:ext uri="{FF2B5EF4-FFF2-40B4-BE49-F238E27FC236}">
                    <a16:creationId xmlns:a16="http://schemas.microsoft.com/office/drawing/2014/main" id="{F83ED951-01D0-4A8A-B045-3E75B35C9A97}"/>
                  </a:ext>
                </a:extLst>
              </p:cNvPr>
              <p:cNvGrpSpPr/>
              <p:nvPr/>
            </p:nvGrpSpPr>
            <p:grpSpPr>
              <a:xfrm>
                <a:off x="4746044" y="4104966"/>
                <a:ext cx="33497" cy="28699"/>
                <a:chOff x="4746044" y="4104966"/>
                <a:chExt cx="33497" cy="28699"/>
              </a:xfrm>
              <a:grpFill/>
            </p:grpSpPr>
            <p:sp>
              <p:nvSpPr>
                <p:cNvPr id="327" name="Google Shape;8249;p53">
                  <a:extLst>
                    <a:ext uri="{FF2B5EF4-FFF2-40B4-BE49-F238E27FC236}">
                      <a16:creationId xmlns:a16="http://schemas.microsoft.com/office/drawing/2014/main" id="{86E11382-E6FF-4B1D-B755-884C22C32B7D}"/>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68569" tIns="68569" rIns="68569" bIns="68569" anchor="ctr" anchorCtr="0">
                  <a:noAutofit/>
                </a:bodyPr>
                <a:lstStyle/>
                <a:p>
                  <a:endParaRPr sz="1050"/>
                </a:p>
              </p:txBody>
            </p:sp>
            <p:sp>
              <p:nvSpPr>
                <p:cNvPr id="328" name="Google Shape;8250;p53">
                  <a:extLst>
                    <a:ext uri="{FF2B5EF4-FFF2-40B4-BE49-F238E27FC236}">
                      <a16:creationId xmlns:a16="http://schemas.microsoft.com/office/drawing/2014/main" id="{F2819F1E-A138-4F7A-BF5C-7EDBDE406021}"/>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4" name="Google Shape;8251;p53">
                <a:extLst>
                  <a:ext uri="{FF2B5EF4-FFF2-40B4-BE49-F238E27FC236}">
                    <a16:creationId xmlns:a16="http://schemas.microsoft.com/office/drawing/2014/main" id="{AE0855E7-6843-4284-8235-599F6E459BD7}"/>
                  </a:ext>
                </a:extLst>
              </p:cNvPr>
              <p:cNvGrpSpPr/>
              <p:nvPr/>
            </p:nvGrpSpPr>
            <p:grpSpPr>
              <a:xfrm>
                <a:off x="4859646" y="4162554"/>
                <a:ext cx="33591" cy="28762"/>
                <a:chOff x="4859646" y="4162554"/>
                <a:chExt cx="33591" cy="28762"/>
              </a:xfrm>
              <a:grpFill/>
            </p:grpSpPr>
            <p:sp>
              <p:nvSpPr>
                <p:cNvPr id="325" name="Google Shape;8252;p53">
                  <a:extLst>
                    <a:ext uri="{FF2B5EF4-FFF2-40B4-BE49-F238E27FC236}">
                      <a16:creationId xmlns:a16="http://schemas.microsoft.com/office/drawing/2014/main" id="{CEF8ECED-718B-40F2-8E4F-03E75BCE7D95}"/>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68569" tIns="68569" rIns="68569" bIns="68569" anchor="ctr" anchorCtr="0">
                  <a:noAutofit/>
                </a:bodyPr>
                <a:lstStyle/>
                <a:p>
                  <a:endParaRPr sz="1050"/>
                </a:p>
              </p:txBody>
            </p:sp>
            <p:sp>
              <p:nvSpPr>
                <p:cNvPr id="326" name="Google Shape;8253;p53">
                  <a:extLst>
                    <a:ext uri="{FF2B5EF4-FFF2-40B4-BE49-F238E27FC236}">
                      <a16:creationId xmlns:a16="http://schemas.microsoft.com/office/drawing/2014/main" id="{A5A5E865-3A1B-47AD-8D9B-59C356BAB14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7" name="Google Shape;8254;p53">
              <a:extLst>
                <a:ext uri="{FF2B5EF4-FFF2-40B4-BE49-F238E27FC236}">
                  <a16:creationId xmlns:a16="http://schemas.microsoft.com/office/drawing/2014/main" id="{74E690B1-1A0F-46BB-A26B-61A255B20B4E}"/>
                </a:ext>
              </a:extLst>
            </p:cNvPr>
            <p:cNvGrpSpPr/>
            <p:nvPr/>
          </p:nvGrpSpPr>
          <p:grpSpPr>
            <a:xfrm>
              <a:off x="3597785" y="3274438"/>
              <a:ext cx="855610" cy="1122100"/>
              <a:chOff x="3597785" y="3274438"/>
              <a:chExt cx="855610" cy="1122100"/>
            </a:xfrm>
            <a:grpFill/>
          </p:grpSpPr>
          <p:grpSp>
            <p:nvGrpSpPr>
              <p:cNvPr id="18" name="Google Shape;8255;p53">
                <a:extLst>
                  <a:ext uri="{FF2B5EF4-FFF2-40B4-BE49-F238E27FC236}">
                    <a16:creationId xmlns:a16="http://schemas.microsoft.com/office/drawing/2014/main" id="{9295E458-F4BA-47BD-A3DB-D3D46914ED0F}"/>
                  </a:ext>
                </a:extLst>
              </p:cNvPr>
              <p:cNvGrpSpPr/>
              <p:nvPr/>
            </p:nvGrpSpPr>
            <p:grpSpPr>
              <a:xfrm>
                <a:off x="3617857" y="3284717"/>
                <a:ext cx="826785" cy="1099165"/>
                <a:chOff x="3617857" y="3284717"/>
                <a:chExt cx="826785" cy="1099165"/>
              </a:xfrm>
              <a:grpFill/>
            </p:grpSpPr>
            <p:sp>
              <p:nvSpPr>
                <p:cNvPr id="156" name="Google Shape;8256;p53">
                  <a:extLst>
                    <a:ext uri="{FF2B5EF4-FFF2-40B4-BE49-F238E27FC236}">
                      <a16:creationId xmlns:a16="http://schemas.microsoft.com/office/drawing/2014/main" id="{1D03F773-EFE7-45EB-A842-4FC6449635CB}"/>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7" name="Google Shape;8257;p53">
                  <a:extLst>
                    <a:ext uri="{FF2B5EF4-FFF2-40B4-BE49-F238E27FC236}">
                      <a16:creationId xmlns:a16="http://schemas.microsoft.com/office/drawing/2014/main" id="{DDCF4667-C254-4E87-8B44-DC941A9E19A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8" name="Google Shape;8258;p53">
                  <a:extLst>
                    <a:ext uri="{FF2B5EF4-FFF2-40B4-BE49-F238E27FC236}">
                      <a16:creationId xmlns:a16="http://schemas.microsoft.com/office/drawing/2014/main" id="{2825C953-D7FE-4848-BA43-BEE580D0942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9" name="Google Shape;8259;p53">
                  <a:extLst>
                    <a:ext uri="{FF2B5EF4-FFF2-40B4-BE49-F238E27FC236}">
                      <a16:creationId xmlns:a16="http://schemas.microsoft.com/office/drawing/2014/main" id="{A57F6E97-7235-49A4-848B-5E98C66590A8}"/>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0" name="Google Shape;8260;p53">
                  <a:extLst>
                    <a:ext uri="{FF2B5EF4-FFF2-40B4-BE49-F238E27FC236}">
                      <a16:creationId xmlns:a16="http://schemas.microsoft.com/office/drawing/2014/main" id="{B60A10DC-F754-4394-9F5B-4B08FDED822F}"/>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1" name="Google Shape;8261;p53">
                  <a:extLst>
                    <a:ext uri="{FF2B5EF4-FFF2-40B4-BE49-F238E27FC236}">
                      <a16:creationId xmlns:a16="http://schemas.microsoft.com/office/drawing/2014/main" id="{A9AC4B0E-BDB5-4D56-8F89-987D2A14F973}"/>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2" name="Google Shape;8262;p53">
                  <a:extLst>
                    <a:ext uri="{FF2B5EF4-FFF2-40B4-BE49-F238E27FC236}">
                      <a16:creationId xmlns:a16="http://schemas.microsoft.com/office/drawing/2014/main" id="{85ADBDE3-24AC-498D-A560-CB39EC0606B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3" name="Google Shape;8263;p53">
                  <a:extLst>
                    <a:ext uri="{FF2B5EF4-FFF2-40B4-BE49-F238E27FC236}">
                      <a16:creationId xmlns:a16="http://schemas.microsoft.com/office/drawing/2014/main" id="{7715DFFD-9AA2-4066-BD10-2F2E350BA30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4" name="Google Shape;8264;p53">
                  <a:extLst>
                    <a:ext uri="{FF2B5EF4-FFF2-40B4-BE49-F238E27FC236}">
                      <a16:creationId xmlns:a16="http://schemas.microsoft.com/office/drawing/2014/main" id="{66DEC94F-D07C-48E1-B286-9D83D0A9C2F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5" name="Google Shape;8265;p53">
                  <a:extLst>
                    <a:ext uri="{FF2B5EF4-FFF2-40B4-BE49-F238E27FC236}">
                      <a16:creationId xmlns:a16="http://schemas.microsoft.com/office/drawing/2014/main" id="{8AA93D9D-7393-41A2-801B-F52B342E80E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6" name="Google Shape;8266;p53">
                  <a:extLst>
                    <a:ext uri="{FF2B5EF4-FFF2-40B4-BE49-F238E27FC236}">
                      <a16:creationId xmlns:a16="http://schemas.microsoft.com/office/drawing/2014/main" id="{215A78DA-9ED6-41BE-B320-2DA94888D79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7" name="Google Shape;8267;p53">
                  <a:extLst>
                    <a:ext uri="{FF2B5EF4-FFF2-40B4-BE49-F238E27FC236}">
                      <a16:creationId xmlns:a16="http://schemas.microsoft.com/office/drawing/2014/main" id="{9C91E6F5-F175-4660-A311-CDD60ED59931}"/>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8" name="Google Shape;8268;p53">
                  <a:extLst>
                    <a:ext uri="{FF2B5EF4-FFF2-40B4-BE49-F238E27FC236}">
                      <a16:creationId xmlns:a16="http://schemas.microsoft.com/office/drawing/2014/main" id="{B7F170FE-8E72-4AC8-AC79-C3307DB59AF7}"/>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9" name="Google Shape;8269;p53">
                  <a:extLst>
                    <a:ext uri="{FF2B5EF4-FFF2-40B4-BE49-F238E27FC236}">
                      <a16:creationId xmlns:a16="http://schemas.microsoft.com/office/drawing/2014/main" id="{C15804D2-A6FC-44D0-8E30-04939272F19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0" name="Google Shape;8270;p53">
                  <a:extLst>
                    <a:ext uri="{FF2B5EF4-FFF2-40B4-BE49-F238E27FC236}">
                      <a16:creationId xmlns:a16="http://schemas.microsoft.com/office/drawing/2014/main" id="{E71A3211-7C17-49DF-8B04-639A0C188C9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1" name="Google Shape;8271;p53">
                  <a:extLst>
                    <a:ext uri="{FF2B5EF4-FFF2-40B4-BE49-F238E27FC236}">
                      <a16:creationId xmlns:a16="http://schemas.microsoft.com/office/drawing/2014/main" id="{B24A90E3-7B43-4BCB-9389-04BAB655FD8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2" name="Google Shape;8272;p53">
                  <a:extLst>
                    <a:ext uri="{FF2B5EF4-FFF2-40B4-BE49-F238E27FC236}">
                      <a16:creationId xmlns:a16="http://schemas.microsoft.com/office/drawing/2014/main" id="{90114087-B937-44CB-A9B3-3690323391C3}"/>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8273;p53">
                  <a:extLst>
                    <a:ext uri="{FF2B5EF4-FFF2-40B4-BE49-F238E27FC236}">
                      <a16:creationId xmlns:a16="http://schemas.microsoft.com/office/drawing/2014/main" id="{D73945D3-8010-4715-8759-6A74D73BF2D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4" name="Google Shape;8274;p53">
                  <a:extLst>
                    <a:ext uri="{FF2B5EF4-FFF2-40B4-BE49-F238E27FC236}">
                      <a16:creationId xmlns:a16="http://schemas.microsoft.com/office/drawing/2014/main" id="{7BFEF738-94B2-4A82-8B05-CBBE2BC1481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5" name="Google Shape;8275;p53">
                  <a:extLst>
                    <a:ext uri="{FF2B5EF4-FFF2-40B4-BE49-F238E27FC236}">
                      <a16:creationId xmlns:a16="http://schemas.microsoft.com/office/drawing/2014/main" id="{F3E98B1A-187E-49CA-B98F-6C19D6D319A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6" name="Google Shape;8276;p53">
                  <a:extLst>
                    <a:ext uri="{FF2B5EF4-FFF2-40B4-BE49-F238E27FC236}">
                      <a16:creationId xmlns:a16="http://schemas.microsoft.com/office/drawing/2014/main" id="{4398BDC9-8261-46E3-8E5B-03386B6AD13F}"/>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7" name="Google Shape;8277;p53">
                  <a:extLst>
                    <a:ext uri="{FF2B5EF4-FFF2-40B4-BE49-F238E27FC236}">
                      <a16:creationId xmlns:a16="http://schemas.microsoft.com/office/drawing/2014/main" id="{6FA6271A-EE25-4A6F-9EFF-9E21F23A0EC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8" name="Google Shape;8278;p53">
                  <a:extLst>
                    <a:ext uri="{FF2B5EF4-FFF2-40B4-BE49-F238E27FC236}">
                      <a16:creationId xmlns:a16="http://schemas.microsoft.com/office/drawing/2014/main" id="{71402388-0FAA-492A-A1E1-37E70757A1A8}"/>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9" name="Google Shape;8279;p53">
                  <a:extLst>
                    <a:ext uri="{FF2B5EF4-FFF2-40B4-BE49-F238E27FC236}">
                      <a16:creationId xmlns:a16="http://schemas.microsoft.com/office/drawing/2014/main" id="{70F2B6D9-CC35-4B32-A164-D7296C69E6D5}"/>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0" name="Google Shape;8280;p53">
                  <a:extLst>
                    <a:ext uri="{FF2B5EF4-FFF2-40B4-BE49-F238E27FC236}">
                      <a16:creationId xmlns:a16="http://schemas.microsoft.com/office/drawing/2014/main" id="{7C226FD8-1959-4E03-A5E1-264E9D7C2B73}"/>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1" name="Google Shape;8281;p53">
                  <a:extLst>
                    <a:ext uri="{FF2B5EF4-FFF2-40B4-BE49-F238E27FC236}">
                      <a16:creationId xmlns:a16="http://schemas.microsoft.com/office/drawing/2014/main" id="{D4070F17-F3E9-4282-A12D-2D7A55130034}"/>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2" name="Google Shape;8282;p53">
                  <a:extLst>
                    <a:ext uri="{FF2B5EF4-FFF2-40B4-BE49-F238E27FC236}">
                      <a16:creationId xmlns:a16="http://schemas.microsoft.com/office/drawing/2014/main" id="{19EFE4D3-1CE1-4387-A764-87423AE88BED}"/>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3" name="Google Shape;8283;p53">
                  <a:extLst>
                    <a:ext uri="{FF2B5EF4-FFF2-40B4-BE49-F238E27FC236}">
                      <a16:creationId xmlns:a16="http://schemas.microsoft.com/office/drawing/2014/main" id="{DF3E8A29-6B36-4EBC-BC39-F8A25013BCD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4" name="Google Shape;8284;p53">
                  <a:extLst>
                    <a:ext uri="{FF2B5EF4-FFF2-40B4-BE49-F238E27FC236}">
                      <a16:creationId xmlns:a16="http://schemas.microsoft.com/office/drawing/2014/main" id="{1827456D-8445-4D44-87D0-FE1E5E2B736B}"/>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5" name="Google Shape;8285;p53">
                  <a:extLst>
                    <a:ext uri="{FF2B5EF4-FFF2-40B4-BE49-F238E27FC236}">
                      <a16:creationId xmlns:a16="http://schemas.microsoft.com/office/drawing/2014/main" id="{69A569A4-814C-4B7B-B1FD-D1F9B1312EA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6" name="Google Shape;8286;p53">
                  <a:extLst>
                    <a:ext uri="{FF2B5EF4-FFF2-40B4-BE49-F238E27FC236}">
                      <a16:creationId xmlns:a16="http://schemas.microsoft.com/office/drawing/2014/main" id="{5C53C017-EBAF-4A8B-BF05-8E88BCD017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8287;p53">
                  <a:extLst>
                    <a:ext uri="{FF2B5EF4-FFF2-40B4-BE49-F238E27FC236}">
                      <a16:creationId xmlns:a16="http://schemas.microsoft.com/office/drawing/2014/main" id="{D9259B51-A089-480A-BC64-1DA73F85DF0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8" name="Google Shape;8288;p53">
                  <a:extLst>
                    <a:ext uri="{FF2B5EF4-FFF2-40B4-BE49-F238E27FC236}">
                      <a16:creationId xmlns:a16="http://schemas.microsoft.com/office/drawing/2014/main" id="{DCE524F3-93CC-46A1-A77D-EE4CBB029D7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9" name="Google Shape;8289;p53">
                  <a:extLst>
                    <a:ext uri="{FF2B5EF4-FFF2-40B4-BE49-F238E27FC236}">
                      <a16:creationId xmlns:a16="http://schemas.microsoft.com/office/drawing/2014/main" id="{7A861DCB-9D38-4CE6-96D1-48D477346C93}"/>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0" name="Google Shape;8290;p53">
                  <a:extLst>
                    <a:ext uri="{FF2B5EF4-FFF2-40B4-BE49-F238E27FC236}">
                      <a16:creationId xmlns:a16="http://schemas.microsoft.com/office/drawing/2014/main" id="{65373FFE-45C8-43FE-95DF-917A49070B6F}"/>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1" name="Google Shape;8291;p53">
                  <a:extLst>
                    <a:ext uri="{FF2B5EF4-FFF2-40B4-BE49-F238E27FC236}">
                      <a16:creationId xmlns:a16="http://schemas.microsoft.com/office/drawing/2014/main" id="{F9C3A987-9429-44D2-BBED-3B7EACBEEFB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2" name="Google Shape;8292;p53">
                  <a:extLst>
                    <a:ext uri="{FF2B5EF4-FFF2-40B4-BE49-F238E27FC236}">
                      <a16:creationId xmlns:a16="http://schemas.microsoft.com/office/drawing/2014/main" id="{63D47657-91D8-4625-9872-2806B810686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3" name="Google Shape;8293;p53">
                  <a:extLst>
                    <a:ext uri="{FF2B5EF4-FFF2-40B4-BE49-F238E27FC236}">
                      <a16:creationId xmlns:a16="http://schemas.microsoft.com/office/drawing/2014/main" id="{DA0FC1AE-188A-4ED4-93A3-6C100D3DC7B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4" name="Google Shape;8294;p53">
                  <a:extLst>
                    <a:ext uri="{FF2B5EF4-FFF2-40B4-BE49-F238E27FC236}">
                      <a16:creationId xmlns:a16="http://schemas.microsoft.com/office/drawing/2014/main" id="{C4EBA822-00CF-4807-844C-F63CA2CA4A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8295;p53">
                  <a:extLst>
                    <a:ext uri="{FF2B5EF4-FFF2-40B4-BE49-F238E27FC236}">
                      <a16:creationId xmlns:a16="http://schemas.microsoft.com/office/drawing/2014/main" id="{C793A6AC-350B-4740-B436-DCA3E5E679E1}"/>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6" name="Google Shape;8296;p53">
                  <a:extLst>
                    <a:ext uri="{FF2B5EF4-FFF2-40B4-BE49-F238E27FC236}">
                      <a16:creationId xmlns:a16="http://schemas.microsoft.com/office/drawing/2014/main" id="{065818C0-3D03-4C98-B77F-7F31BE26586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7" name="Google Shape;8297;p53">
                  <a:extLst>
                    <a:ext uri="{FF2B5EF4-FFF2-40B4-BE49-F238E27FC236}">
                      <a16:creationId xmlns:a16="http://schemas.microsoft.com/office/drawing/2014/main" id="{39A402BD-0147-4721-886A-AC74750BC49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8" name="Google Shape;8298;p53">
                  <a:extLst>
                    <a:ext uri="{FF2B5EF4-FFF2-40B4-BE49-F238E27FC236}">
                      <a16:creationId xmlns:a16="http://schemas.microsoft.com/office/drawing/2014/main" id="{146A8B1F-477A-4D9E-827B-FA293F42482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9" name="Google Shape;8299;p53">
                  <a:extLst>
                    <a:ext uri="{FF2B5EF4-FFF2-40B4-BE49-F238E27FC236}">
                      <a16:creationId xmlns:a16="http://schemas.microsoft.com/office/drawing/2014/main" id="{CFA1AD7F-E807-459A-97CF-BC2F9180494E}"/>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0" name="Google Shape;8300;p53">
                  <a:extLst>
                    <a:ext uri="{FF2B5EF4-FFF2-40B4-BE49-F238E27FC236}">
                      <a16:creationId xmlns:a16="http://schemas.microsoft.com/office/drawing/2014/main" id="{FDE37170-DC6F-42BB-9DD0-A31C0293381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8301;p53">
                  <a:extLst>
                    <a:ext uri="{FF2B5EF4-FFF2-40B4-BE49-F238E27FC236}">
                      <a16:creationId xmlns:a16="http://schemas.microsoft.com/office/drawing/2014/main" id="{791C9810-0F10-4F3F-A058-2200ECECA7D7}"/>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2" name="Google Shape;8302;p53">
                  <a:extLst>
                    <a:ext uri="{FF2B5EF4-FFF2-40B4-BE49-F238E27FC236}">
                      <a16:creationId xmlns:a16="http://schemas.microsoft.com/office/drawing/2014/main" id="{098DC04C-4057-4958-83D1-4C13AA890F8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3" name="Google Shape;8303;p53">
                  <a:extLst>
                    <a:ext uri="{FF2B5EF4-FFF2-40B4-BE49-F238E27FC236}">
                      <a16:creationId xmlns:a16="http://schemas.microsoft.com/office/drawing/2014/main" id="{E463E571-06EC-4D59-9E5A-EC1B5AE51C8D}"/>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4" name="Google Shape;8304;p53">
                  <a:extLst>
                    <a:ext uri="{FF2B5EF4-FFF2-40B4-BE49-F238E27FC236}">
                      <a16:creationId xmlns:a16="http://schemas.microsoft.com/office/drawing/2014/main" id="{59EFB938-5EF0-47A4-9013-8DCA95545D5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5" name="Google Shape;8305;p53">
                  <a:extLst>
                    <a:ext uri="{FF2B5EF4-FFF2-40B4-BE49-F238E27FC236}">
                      <a16:creationId xmlns:a16="http://schemas.microsoft.com/office/drawing/2014/main" id="{B035F8CB-3D15-498A-82E2-8C2E08E218F6}"/>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8306;p53">
                  <a:extLst>
                    <a:ext uri="{FF2B5EF4-FFF2-40B4-BE49-F238E27FC236}">
                      <a16:creationId xmlns:a16="http://schemas.microsoft.com/office/drawing/2014/main" id="{23DECFB0-DDA0-4561-BF0B-9796195D07F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7" name="Google Shape;8307;p53">
                  <a:extLst>
                    <a:ext uri="{FF2B5EF4-FFF2-40B4-BE49-F238E27FC236}">
                      <a16:creationId xmlns:a16="http://schemas.microsoft.com/office/drawing/2014/main" id="{AF6292F1-71C7-4DCC-9E41-924134378C9B}"/>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8308;p53">
                  <a:extLst>
                    <a:ext uri="{FF2B5EF4-FFF2-40B4-BE49-F238E27FC236}">
                      <a16:creationId xmlns:a16="http://schemas.microsoft.com/office/drawing/2014/main" id="{5083E44A-F5F6-4A14-B628-B7FF9C27B4B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8309;p53">
                  <a:extLst>
                    <a:ext uri="{FF2B5EF4-FFF2-40B4-BE49-F238E27FC236}">
                      <a16:creationId xmlns:a16="http://schemas.microsoft.com/office/drawing/2014/main" id="{5E53F57D-E591-4450-8E09-6329EF9F19D2}"/>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8310;p53">
                  <a:extLst>
                    <a:ext uri="{FF2B5EF4-FFF2-40B4-BE49-F238E27FC236}">
                      <a16:creationId xmlns:a16="http://schemas.microsoft.com/office/drawing/2014/main" id="{80F06014-9DDC-445D-9FDB-DDF2DD105A3E}"/>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1" name="Google Shape;8311;p53">
                  <a:extLst>
                    <a:ext uri="{FF2B5EF4-FFF2-40B4-BE49-F238E27FC236}">
                      <a16:creationId xmlns:a16="http://schemas.microsoft.com/office/drawing/2014/main" id="{4BEEFE88-C66A-4AF4-84AA-8B2F03B8EDE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19" name="Google Shape;8312;p53">
                <a:extLst>
                  <a:ext uri="{FF2B5EF4-FFF2-40B4-BE49-F238E27FC236}">
                    <a16:creationId xmlns:a16="http://schemas.microsoft.com/office/drawing/2014/main" id="{19514F88-E027-44FB-8619-3258F253DAAE}"/>
                  </a:ext>
                </a:extLst>
              </p:cNvPr>
              <p:cNvGrpSpPr/>
              <p:nvPr/>
            </p:nvGrpSpPr>
            <p:grpSpPr>
              <a:xfrm>
                <a:off x="4180904" y="4251758"/>
                <a:ext cx="37783" cy="32420"/>
                <a:chOff x="4180904" y="4251758"/>
                <a:chExt cx="37783" cy="32420"/>
              </a:xfrm>
              <a:grpFill/>
            </p:grpSpPr>
            <p:sp>
              <p:nvSpPr>
                <p:cNvPr id="154" name="Google Shape;8313;p53">
                  <a:extLst>
                    <a:ext uri="{FF2B5EF4-FFF2-40B4-BE49-F238E27FC236}">
                      <a16:creationId xmlns:a16="http://schemas.microsoft.com/office/drawing/2014/main" id="{B2718A33-CFA6-4498-8761-2098E90EAB11}"/>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155" name="Google Shape;8314;p53">
                  <a:extLst>
                    <a:ext uri="{FF2B5EF4-FFF2-40B4-BE49-F238E27FC236}">
                      <a16:creationId xmlns:a16="http://schemas.microsoft.com/office/drawing/2014/main" id="{FA6CFA4B-8D31-48EE-8B6A-22EDF0658EC5}"/>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0" name="Google Shape;8315;p53">
                <a:extLst>
                  <a:ext uri="{FF2B5EF4-FFF2-40B4-BE49-F238E27FC236}">
                    <a16:creationId xmlns:a16="http://schemas.microsoft.com/office/drawing/2014/main" id="{64C67896-DBDB-4F3A-B4E9-1B405445CCB2}"/>
                  </a:ext>
                </a:extLst>
              </p:cNvPr>
              <p:cNvGrpSpPr/>
              <p:nvPr/>
            </p:nvGrpSpPr>
            <p:grpSpPr>
              <a:xfrm>
                <a:off x="4201644" y="4081324"/>
                <a:ext cx="37783" cy="32364"/>
                <a:chOff x="4201644" y="4081324"/>
                <a:chExt cx="37783" cy="32364"/>
              </a:xfrm>
              <a:grpFill/>
            </p:grpSpPr>
            <p:sp>
              <p:nvSpPr>
                <p:cNvPr id="152" name="Google Shape;8316;p53">
                  <a:extLst>
                    <a:ext uri="{FF2B5EF4-FFF2-40B4-BE49-F238E27FC236}">
                      <a16:creationId xmlns:a16="http://schemas.microsoft.com/office/drawing/2014/main" id="{54AFC031-AD94-497B-9141-6D2B9B52117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53" name="Google Shape;8317;p53">
                  <a:extLst>
                    <a:ext uri="{FF2B5EF4-FFF2-40B4-BE49-F238E27FC236}">
                      <a16:creationId xmlns:a16="http://schemas.microsoft.com/office/drawing/2014/main" id="{3757FC0F-E11F-49F0-945C-8FC1BAA637D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 name="Google Shape;8318;p53">
                <a:extLst>
                  <a:ext uri="{FF2B5EF4-FFF2-40B4-BE49-F238E27FC236}">
                    <a16:creationId xmlns:a16="http://schemas.microsoft.com/office/drawing/2014/main" id="{2ADEC2A2-705D-459B-8DAA-356B568FDE4A}"/>
                  </a:ext>
                </a:extLst>
              </p:cNvPr>
              <p:cNvGrpSpPr/>
              <p:nvPr/>
            </p:nvGrpSpPr>
            <p:grpSpPr>
              <a:xfrm>
                <a:off x="4284416" y="3887428"/>
                <a:ext cx="37783" cy="32451"/>
                <a:chOff x="4284416" y="3887428"/>
                <a:chExt cx="37783" cy="32451"/>
              </a:xfrm>
              <a:grpFill/>
            </p:grpSpPr>
            <p:sp>
              <p:nvSpPr>
                <p:cNvPr id="150" name="Google Shape;8319;p53">
                  <a:extLst>
                    <a:ext uri="{FF2B5EF4-FFF2-40B4-BE49-F238E27FC236}">
                      <a16:creationId xmlns:a16="http://schemas.microsoft.com/office/drawing/2014/main" id="{F580303D-99BE-4D10-8B71-FC2C36EC6F3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151" name="Google Shape;8320;p53">
                  <a:extLst>
                    <a:ext uri="{FF2B5EF4-FFF2-40B4-BE49-F238E27FC236}">
                      <a16:creationId xmlns:a16="http://schemas.microsoft.com/office/drawing/2014/main" id="{0D3A6D85-8A4C-423E-8FDF-1554BA95FA28}"/>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 name="Google Shape;8321;p53">
                <a:extLst>
                  <a:ext uri="{FF2B5EF4-FFF2-40B4-BE49-F238E27FC236}">
                    <a16:creationId xmlns:a16="http://schemas.microsoft.com/office/drawing/2014/main" id="{5B9B4F5B-E30E-46EA-9DB3-08795F8F8942}"/>
                  </a:ext>
                </a:extLst>
              </p:cNvPr>
              <p:cNvGrpSpPr/>
              <p:nvPr/>
            </p:nvGrpSpPr>
            <p:grpSpPr>
              <a:xfrm>
                <a:off x="4223721" y="3860404"/>
                <a:ext cx="37870" cy="32364"/>
                <a:chOff x="4223721" y="3860404"/>
                <a:chExt cx="37870" cy="32364"/>
              </a:xfrm>
              <a:grpFill/>
            </p:grpSpPr>
            <p:sp>
              <p:nvSpPr>
                <p:cNvPr id="148" name="Google Shape;8322;p53">
                  <a:extLst>
                    <a:ext uri="{FF2B5EF4-FFF2-40B4-BE49-F238E27FC236}">
                      <a16:creationId xmlns:a16="http://schemas.microsoft.com/office/drawing/2014/main" id="{DF27713D-2A59-451A-889A-DF2F7BA4D8C1}"/>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68569" tIns="68569" rIns="68569" bIns="68569" anchor="ctr" anchorCtr="0">
                  <a:noAutofit/>
                </a:bodyPr>
                <a:lstStyle/>
                <a:p>
                  <a:endParaRPr sz="1050"/>
                </a:p>
              </p:txBody>
            </p:sp>
            <p:sp>
              <p:nvSpPr>
                <p:cNvPr id="149" name="Google Shape;8323;p53">
                  <a:extLst>
                    <a:ext uri="{FF2B5EF4-FFF2-40B4-BE49-F238E27FC236}">
                      <a16:creationId xmlns:a16="http://schemas.microsoft.com/office/drawing/2014/main" id="{80D9193E-F046-43DC-952B-598C0E1703E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 name="Google Shape;8324;p53">
                <a:extLst>
                  <a:ext uri="{FF2B5EF4-FFF2-40B4-BE49-F238E27FC236}">
                    <a16:creationId xmlns:a16="http://schemas.microsoft.com/office/drawing/2014/main" id="{01E85FCE-869C-4423-9349-719D22251EC3}"/>
                  </a:ext>
                </a:extLst>
              </p:cNvPr>
              <p:cNvGrpSpPr/>
              <p:nvPr/>
            </p:nvGrpSpPr>
            <p:grpSpPr>
              <a:xfrm>
                <a:off x="4104889" y="3699242"/>
                <a:ext cx="37776" cy="32357"/>
                <a:chOff x="4104889" y="3699242"/>
                <a:chExt cx="37776" cy="32357"/>
              </a:xfrm>
              <a:grpFill/>
            </p:grpSpPr>
            <p:sp>
              <p:nvSpPr>
                <p:cNvPr id="146" name="Google Shape;8325;p53">
                  <a:extLst>
                    <a:ext uri="{FF2B5EF4-FFF2-40B4-BE49-F238E27FC236}">
                      <a16:creationId xmlns:a16="http://schemas.microsoft.com/office/drawing/2014/main" id="{3D5D8FA7-D2F9-4821-B494-A7E7123A198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7" name="Google Shape;8326;p53">
                  <a:extLst>
                    <a:ext uri="{FF2B5EF4-FFF2-40B4-BE49-F238E27FC236}">
                      <a16:creationId xmlns:a16="http://schemas.microsoft.com/office/drawing/2014/main" id="{DE462375-115E-4312-A596-02A9498F3AC8}"/>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 name="Google Shape;8327;p53">
                <a:extLst>
                  <a:ext uri="{FF2B5EF4-FFF2-40B4-BE49-F238E27FC236}">
                    <a16:creationId xmlns:a16="http://schemas.microsoft.com/office/drawing/2014/main" id="{EA153020-C31D-424E-A6E4-96C002B58828}"/>
                  </a:ext>
                </a:extLst>
              </p:cNvPr>
              <p:cNvGrpSpPr/>
              <p:nvPr/>
            </p:nvGrpSpPr>
            <p:grpSpPr>
              <a:xfrm>
                <a:off x="4143608" y="3475121"/>
                <a:ext cx="37878" cy="32420"/>
                <a:chOff x="4143608" y="3475121"/>
                <a:chExt cx="37878" cy="32420"/>
              </a:xfrm>
              <a:grpFill/>
            </p:grpSpPr>
            <p:sp>
              <p:nvSpPr>
                <p:cNvPr id="144" name="Google Shape;8328;p53">
                  <a:extLst>
                    <a:ext uri="{FF2B5EF4-FFF2-40B4-BE49-F238E27FC236}">
                      <a16:creationId xmlns:a16="http://schemas.microsoft.com/office/drawing/2014/main" id="{3317B8FD-4C5A-4F71-8F86-81AF0B27236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68569" tIns="68569" rIns="68569" bIns="68569" anchor="ctr" anchorCtr="0">
                  <a:noAutofit/>
                </a:bodyPr>
                <a:lstStyle/>
                <a:p>
                  <a:endParaRPr sz="1050"/>
                </a:p>
              </p:txBody>
            </p:sp>
            <p:sp>
              <p:nvSpPr>
                <p:cNvPr id="145" name="Google Shape;8329;p53">
                  <a:extLst>
                    <a:ext uri="{FF2B5EF4-FFF2-40B4-BE49-F238E27FC236}">
                      <a16:creationId xmlns:a16="http://schemas.microsoft.com/office/drawing/2014/main" id="{4D8E6D47-6797-4872-B907-9C344D445EFA}"/>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 name="Google Shape;8330;p53">
                <a:extLst>
                  <a:ext uri="{FF2B5EF4-FFF2-40B4-BE49-F238E27FC236}">
                    <a16:creationId xmlns:a16="http://schemas.microsoft.com/office/drawing/2014/main" id="{05D76967-1DEB-4F2B-A6F7-AB11A277FA4B}"/>
                  </a:ext>
                </a:extLst>
              </p:cNvPr>
              <p:cNvGrpSpPr/>
              <p:nvPr/>
            </p:nvGrpSpPr>
            <p:grpSpPr>
              <a:xfrm>
                <a:off x="4217248" y="3570893"/>
                <a:ext cx="37776" cy="32364"/>
                <a:chOff x="4217248" y="3570893"/>
                <a:chExt cx="37776" cy="32364"/>
              </a:xfrm>
              <a:grpFill/>
            </p:grpSpPr>
            <p:sp>
              <p:nvSpPr>
                <p:cNvPr id="142" name="Google Shape;8331;p53">
                  <a:extLst>
                    <a:ext uri="{FF2B5EF4-FFF2-40B4-BE49-F238E27FC236}">
                      <a16:creationId xmlns:a16="http://schemas.microsoft.com/office/drawing/2014/main" id="{86D680A4-DAE4-48F6-85B5-2281CBB32C3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43" name="Google Shape;8332;p53">
                  <a:extLst>
                    <a:ext uri="{FF2B5EF4-FFF2-40B4-BE49-F238E27FC236}">
                      <a16:creationId xmlns:a16="http://schemas.microsoft.com/office/drawing/2014/main" id="{22BB3E13-07F3-421C-A2D8-BFCDE9C97C47}"/>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 name="Google Shape;8333;p53">
                <a:extLst>
                  <a:ext uri="{FF2B5EF4-FFF2-40B4-BE49-F238E27FC236}">
                    <a16:creationId xmlns:a16="http://schemas.microsoft.com/office/drawing/2014/main" id="{6AFCF3DE-0087-4F52-A398-CDF3B6490FBF}"/>
                  </a:ext>
                </a:extLst>
              </p:cNvPr>
              <p:cNvGrpSpPr/>
              <p:nvPr/>
            </p:nvGrpSpPr>
            <p:grpSpPr>
              <a:xfrm>
                <a:off x="4255307" y="3431612"/>
                <a:ext cx="37776" cy="32451"/>
                <a:chOff x="4255307" y="3431612"/>
                <a:chExt cx="37776" cy="32451"/>
              </a:xfrm>
              <a:grpFill/>
            </p:grpSpPr>
            <p:sp>
              <p:nvSpPr>
                <p:cNvPr id="140" name="Google Shape;8334;p53">
                  <a:extLst>
                    <a:ext uri="{FF2B5EF4-FFF2-40B4-BE49-F238E27FC236}">
                      <a16:creationId xmlns:a16="http://schemas.microsoft.com/office/drawing/2014/main" id="{62FC8F5A-3A85-4417-A821-869CCD6132D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1" name="Google Shape;8335;p53">
                  <a:extLst>
                    <a:ext uri="{FF2B5EF4-FFF2-40B4-BE49-F238E27FC236}">
                      <a16:creationId xmlns:a16="http://schemas.microsoft.com/office/drawing/2014/main" id="{DC45F2E0-B97A-4B56-BE30-BD25A0DC86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 name="Google Shape;8336;p53">
                <a:extLst>
                  <a:ext uri="{FF2B5EF4-FFF2-40B4-BE49-F238E27FC236}">
                    <a16:creationId xmlns:a16="http://schemas.microsoft.com/office/drawing/2014/main" id="{B73EAC22-C051-4A93-8673-0093B30D3D0B}"/>
                  </a:ext>
                </a:extLst>
              </p:cNvPr>
              <p:cNvGrpSpPr/>
              <p:nvPr/>
            </p:nvGrpSpPr>
            <p:grpSpPr>
              <a:xfrm>
                <a:off x="3853052" y="3577398"/>
                <a:ext cx="37776" cy="32420"/>
                <a:chOff x="3853052" y="3577398"/>
                <a:chExt cx="37776" cy="32420"/>
              </a:xfrm>
              <a:grpFill/>
            </p:grpSpPr>
            <p:sp>
              <p:nvSpPr>
                <p:cNvPr id="138" name="Google Shape;8337;p53">
                  <a:extLst>
                    <a:ext uri="{FF2B5EF4-FFF2-40B4-BE49-F238E27FC236}">
                      <a16:creationId xmlns:a16="http://schemas.microsoft.com/office/drawing/2014/main" id="{A4D7AA08-0CD9-4BE1-9D66-47394346BED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9" name="Google Shape;8338;p53">
                  <a:extLst>
                    <a:ext uri="{FF2B5EF4-FFF2-40B4-BE49-F238E27FC236}">
                      <a16:creationId xmlns:a16="http://schemas.microsoft.com/office/drawing/2014/main" id="{4566B3C5-B59F-4D83-B22C-130218A22F6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 name="Google Shape;8339;p53">
                <a:extLst>
                  <a:ext uri="{FF2B5EF4-FFF2-40B4-BE49-F238E27FC236}">
                    <a16:creationId xmlns:a16="http://schemas.microsoft.com/office/drawing/2014/main" id="{CE773BB5-BE2D-44F5-850D-DB28CE2F4FCB}"/>
                  </a:ext>
                </a:extLst>
              </p:cNvPr>
              <p:cNvGrpSpPr/>
              <p:nvPr/>
            </p:nvGrpSpPr>
            <p:grpSpPr>
              <a:xfrm>
                <a:off x="4039908" y="3412107"/>
                <a:ext cx="37776" cy="32357"/>
                <a:chOff x="4039908" y="3412107"/>
                <a:chExt cx="37776" cy="32357"/>
              </a:xfrm>
              <a:grpFill/>
            </p:grpSpPr>
            <p:sp>
              <p:nvSpPr>
                <p:cNvPr id="136" name="Google Shape;8340;p53">
                  <a:extLst>
                    <a:ext uri="{FF2B5EF4-FFF2-40B4-BE49-F238E27FC236}">
                      <a16:creationId xmlns:a16="http://schemas.microsoft.com/office/drawing/2014/main" id="{AAE11275-EFE6-4E0B-9DFC-22EB03870BC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7" name="Google Shape;8341;p53">
                  <a:extLst>
                    <a:ext uri="{FF2B5EF4-FFF2-40B4-BE49-F238E27FC236}">
                      <a16:creationId xmlns:a16="http://schemas.microsoft.com/office/drawing/2014/main" id="{5C4556AD-66BA-48D5-95CA-900A70CB5967}"/>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 name="Google Shape;8342;p53">
                <a:extLst>
                  <a:ext uri="{FF2B5EF4-FFF2-40B4-BE49-F238E27FC236}">
                    <a16:creationId xmlns:a16="http://schemas.microsoft.com/office/drawing/2014/main" id="{C73E671F-9D2B-4824-ADDA-80EE4D2B89B0}"/>
                  </a:ext>
                </a:extLst>
              </p:cNvPr>
              <p:cNvGrpSpPr/>
              <p:nvPr/>
            </p:nvGrpSpPr>
            <p:grpSpPr>
              <a:xfrm>
                <a:off x="4017360" y="3342061"/>
                <a:ext cx="37870" cy="32380"/>
                <a:chOff x="4017360" y="3342061"/>
                <a:chExt cx="37870" cy="32380"/>
              </a:xfrm>
              <a:grpFill/>
            </p:grpSpPr>
            <p:sp>
              <p:nvSpPr>
                <p:cNvPr id="134" name="Google Shape;8343;p53">
                  <a:extLst>
                    <a:ext uri="{FF2B5EF4-FFF2-40B4-BE49-F238E27FC236}">
                      <a16:creationId xmlns:a16="http://schemas.microsoft.com/office/drawing/2014/main" id="{591F011A-A67A-49BE-AEA4-275EFE1E961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68569" tIns="68569" rIns="68569" bIns="68569" anchor="ctr" anchorCtr="0">
                  <a:noAutofit/>
                </a:bodyPr>
                <a:lstStyle/>
                <a:p>
                  <a:endParaRPr sz="1050"/>
                </a:p>
              </p:txBody>
            </p:sp>
            <p:sp>
              <p:nvSpPr>
                <p:cNvPr id="135" name="Google Shape;8344;p53">
                  <a:extLst>
                    <a:ext uri="{FF2B5EF4-FFF2-40B4-BE49-F238E27FC236}">
                      <a16:creationId xmlns:a16="http://schemas.microsoft.com/office/drawing/2014/main" id="{57F6429F-E81B-4488-BA64-D9546353BCC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0" name="Google Shape;8345;p53">
                <a:extLst>
                  <a:ext uri="{FF2B5EF4-FFF2-40B4-BE49-F238E27FC236}">
                    <a16:creationId xmlns:a16="http://schemas.microsoft.com/office/drawing/2014/main" id="{44687634-71A2-4877-A170-9AE519F4D115}"/>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68569" tIns="68569" rIns="68569" bIns="68569" anchor="ctr" anchorCtr="0">
                <a:noAutofit/>
              </a:bodyPr>
              <a:lstStyle/>
              <a:p>
                <a:endParaRPr sz="1050"/>
              </a:p>
            </p:txBody>
          </p:sp>
          <p:sp>
            <p:nvSpPr>
              <p:cNvPr id="31" name="Google Shape;8346;p53">
                <a:extLst>
                  <a:ext uri="{FF2B5EF4-FFF2-40B4-BE49-F238E27FC236}">
                    <a16:creationId xmlns:a16="http://schemas.microsoft.com/office/drawing/2014/main" id="{19A1B24A-3282-4F3A-A581-46C9D0E2B1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68569" tIns="68569" rIns="68569" bIns="68569" anchor="ctr" anchorCtr="0">
                <a:noAutofit/>
              </a:bodyPr>
              <a:lstStyle/>
              <a:p>
                <a:endParaRPr sz="1050"/>
              </a:p>
            </p:txBody>
          </p:sp>
          <p:grpSp>
            <p:nvGrpSpPr>
              <p:cNvPr id="32" name="Google Shape;8347;p53">
                <a:extLst>
                  <a:ext uri="{FF2B5EF4-FFF2-40B4-BE49-F238E27FC236}">
                    <a16:creationId xmlns:a16="http://schemas.microsoft.com/office/drawing/2014/main" id="{369B0187-6C35-4F1C-8FD5-527A1433A6E6}"/>
                  </a:ext>
                </a:extLst>
              </p:cNvPr>
              <p:cNvGrpSpPr/>
              <p:nvPr/>
            </p:nvGrpSpPr>
            <p:grpSpPr>
              <a:xfrm>
                <a:off x="3750870" y="3418650"/>
                <a:ext cx="37776" cy="32380"/>
                <a:chOff x="3750870" y="3418650"/>
                <a:chExt cx="37776" cy="32380"/>
              </a:xfrm>
              <a:grpFill/>
            </p:grpSpPr>
            <p:sp>
              <p:nvSpPr>
                <p:cNvPr id="132" name="Google Shape;8348;p53">
                  <a:extLst>
                    <a:ext uri="{FF2B5EF4-FFF2-40B4-BE49-F238E27FC236}">
                      <a16:creationId xmlns:a16="http://schemas.microsoft.com/office/drawing/2014/main" id="{5CAE6D50-A8D3-48C7-9415-8151FE6577E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3" name="Google Shape;8349;p53">
                  <a:extLst>
                    <a:ext uri="{FF2B5EF4-FFF2-40B4-BE49-F238E27FC236}">
                      <a16:creationId xmlns:a16="http://schemas.microsoft.com/office/drawing/2014/main" id="{967113DB-741E-406A-9E29-52AA624CD7C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3" name="Google Shape;8350;p53">
                <a:extLst>
                  <a:ext uri="{FF2B5EF4-FFF2-40B4-BE49-F238E27FC236}">
                    <a16:creationId xmlns:a16="http://schemas.microsoft.com/office/drawing/2014/main" id="{5AAB68B7-8042-494A-BC50-9D92A3D711C7}"/>
                  </a:ext>
                </a:extLst>
              </p:cNvPr>
              <p:cNvGrpSpPr/>
              <p:nvPr/>
            </p:nvGrpSpPr>
            <p:grpSpPr>
              <a:xfrm>
                <a:off x="3632509" y="3274438"/>
                <a:ext cx="37783" cy="32357"/>
                <a:chOff x="3632509" y="3274438"/>
                <a:chExt cx="37783" cy="32357"/>
              </a:xfrm>
              <a:grpFill/>
            </p:grpSpPr>
            <p:sp>
              <p:nvSpPr>
                <p:cNvPr id="130" name="Google Shape;8351;p53">
                  <a:extLst>
                    <a:ext uri="{FF2B5EF4-FFF2-40B4-BE49-F238E27FC236}">
                      <a16:creationId xmlns:a16="http://schemas.microsoft.com/office/drawing/2014/main" id="{975CFC24-EA12-4A25-A8A3-D6BE01519222}"/>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1" name="Google Shape;8352;p53">
                  <a:extLst>
                    <a:ext uri="{FF2B5EF4-FFF2-40B4-BE49-F238E27FC236}">
                      <a16:creationId xmlns:a16="http://schemas.microsoft.com/office/drawing/2014/main" id="{6F378759-B02E-4DF4-8514-ED467136F55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4" name="Google Shape;8353;p53">
                <a:extLst>
                  <a:ext uri="{FF2B5EF4-FFF2-40B4-BE49-F238E27FC236}">
                    <a16:creationId xmlns:a16="http://schemas.microsoft.com/office/drawing/2014/main" id="{9C3A5B5D-78D4-4CCE-8A77-0F128FB91B50}"/>
                  </a:ext>
                </a:extLst>
              </p:cNvPr>
              <p:cNvGrpSpPr/>
              <p:nvPr/>
            </p:nvGrpSpPr>
            <p:grpSpPr>
              <a:xfrm>
                <a:off x="3906424" y="3297561"/>
                <a:ext cx="37776" cy="32451"/>
                <a:chOff x="3906424" y="3297561"/>
                <a:chExt cx="37776" cy="32451"/>
              </a:xfrm>
              <a:grpFill/>
            </p:grpSpPr>
            <p:sp>
              <p:nvSpPr>
                <p:cNvPr id="128" name="Google Shape;8354;p53">
                  <a:extLst>
                    <a:ext uri="{FF2B5EF4-FFF2-40B4-BE49-F238E27FC236}">
                      <a16:creationId xmlns:a16="http://schemas.microsoft.com/office/drawing/2014/main" id="{97C07C34-5E73-4019-8A89-E6F37BD00CF1}"/>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9" name="Google Shape;8355;p53">
                  <a:extLst>
                    <a:ext uri="{FF2B5EF4-FFF2-40B4-BE49-F238E27FC236}">
                      <a16:creationId xmlns:a16="http://schemas.microsoft.com/office/drawing/2014/main" id="{97315073-FB76-498C-9E1B-225797AC5A4F}"/>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5" name="Google Shape;8356;p53">
                <a:extLst>
                  <a:ext uri="{FF2B5EF4-FFF2-40B4-BE49-F238E27FC236}">
                    <a16:creationId xmlns:a16="http://schemas.microsoft.com/office/drawing/2014/main" id="{4B74270C-BE5F-41F3-B411-3D69489650BB}"/>
                  </a:ext>
                </a:extLst>
              </p:cNvPr>
              <p:cNvGrpSpPr/>
              <p:nvPr/>
            </p:nvGrpSpPr>
            <p:grpSpPr>
              <a:xfrm>
                <a:off x="3866084" y="3412107"/>
                <a:ext cx="37776" cy="32357"/>
                <a:chOff x="3866084" y="3412107"/>
                <a:chExt cx="37776" cy="32357"/>
              </a:xfrm>
              <a:grpFill/>
            </p:grpSpPr>
            <p:sp>
              <p:nvSpPr>
                <p:cNvPr id="126" name="Google Shape;8357;p53">
                  <a:extLst>
                    <a:ext uri="{FF2B5EF4-FFF2-40B4-BE49-F238E27FC236}">
                      <a16:creationId xmlns:a16="http://schemas.microsoft.com/office/drawing/2014/main" id="{BA168878-404A-40E9-B296-B0DE44AF3EB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7" name="Google Shape;8358;p53">
                  <a:extLst>
                    <a:ext uri="{FF2B5EF4-FFF2-40B4-BE49-F238E27FC236}">
                      <a16:creationId xmlns:a16="http://schemas.microsoft.com/office/drawing/2014/main" id="{CC5F5452-C066-44FF-B96B-77C0C1C23D3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6" name="Google Shape;8359;p53">
                <a:extLst>
                  <a:ext uri="{FF2B5EF4-FFF2-40B4-BE49-F238E27FC236}">
                    <a16:creationId xmlns:a16="http://schemas.microsoft.com/office/drawing/2014/main" id="{9C1BD7E6-1D8B-49D9-8434-C04CDCEFD647}"/>
                  </a:ext>
                </a:extLst>
              </p:cNvPr>
              <p:cNvGrpSpPr/>
              <p:nvPr/>
            </p:nvGrpSpPr>
            <p:grpSpPr>
              <a:xfrm>
                <a:off x="4023919" y="3766409"/>
                <a:ext cx="37783" cy="32357"/>
                <a:chOff x="4023919" y="3766409"/>
                <a:chExt cx="37783" cy="32357"/>
              </a:xfrm>
              <a:grpFill/>
            </p:grpSpPr>
            <p:sp>
              <p:nvSpPr>
                <p:cNvPr id="124" name="Google Shape;8360;p53">
                  <a:extLst>
                    <a:ext uri="{FF2B5EF4-FFF2-40B4-BE49-F238E27FC236}">
                      <a16:creationId xmlns:a16="http://schemas.microsoft.com/office/drawing/2014/main" id="{489477E5-B9AD-48E4-8DF4-930BC0651A6A}"/>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5" name="Google Shape;8361;p53">
                  <a:extLst>
                    <a:ext uri="{FF2B5EF4-FFF2-40B4-BE49-F238E27FC236}">
                      <a16:creationId xmlns:a16="http://schemas.microsoft.com/office/drawing/2014/main" id="{6CDDA91D-161D-455B-B5FC-E5CB251D314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7" name="Google Shape;8362;p53">
                <a:extLst>
                  <a:ext uri="{FF2B5EF4-FFF2-40B4-BE49-F238E27FC236}">
                    <a16:creationId xmlns:a16="http://schemas.microsoft.com/office/drawing/2014/main" id="{282DE4E8-74FD-4874-957D-F66CC89ADD19}"/>
                  </a:ext>
                </a:extLst>
              </p:cNvPr>
              <p:cNvGrpSpPr/>
              <p:nvPr/>
            </p:nvGrpSpPr>
            <p:grpSpPr>
              <a:xfrm>
                <a:off x="3973882" y="3779449"/>
                <a:ext cx="37776" cy="32357"/>
                <a:chOff x="3973882" y="3779449"/>
                <a:chExt cx="37776" cy="32357"/>
              </a:xfrm>
              <a:grpFill/>
            </p:grpSpPr>
            <p:sp>
              <p:nvSpPr>
                <p:cNvPr id="122" name="Google Shape;8363;p53">
                  <a:extLst>
                    <a:ext uri="{FF2B5EF4-FFF2-40B4-BE49-F238E27FC236}">
                      <a16:creationId xmlns:a16="http://schemas.microsoft.com/office/drawing/2014/main" id="{26584C49-95A2-4075-8C9C-8843D66ACE6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3" name="Google Shape;8364;p53">
                  <a:extLst>
                    <a:ext uri="{FF2B5EF4-FFF2-40B4-BE49-F238E27FC236}">
                      <a16:creationId xmlns:a16="http://schemas.microsoft.com/office/drawing/2014/main" id="{B8719DB5-137C-460E-91C4-EAE301E04F5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8" name="Google Shape;8365;p53">
                <a:extLst>
                  <a:ext uri="{FF2B5EF4-FFF2-40B4-BE49-F238E27FC236}">
                    <a16:creationId xmlns:a16="http://schemas.microsoft.com/office/drawing/2014/main" id="{0ED60080-202F-4AB0-88FD-E0A7DB58CF2B}"/>
                  </a:ext>
                </a:extLst>
              </p:cNvPr>
              <p:cNvGrpSpPr/>
              <p:nvPr/>
            </p:nvGrpSpPr>
            <p:grpSpPr>
              <a:xfrm>
                <a:off x="4073398" y="3838028"/>
                <a:ext cx="37776" cy="32380"/>
                <a:chOff x="4073398" y="3838028"/>
                <a:chExt cx="37776" cy="32380"/>
              </a:xfrm>
              <a:grpFill/>
            </p:grpSpPr>
            <p:sp>
              <p:nvSpPr>
                <p:cNvPr id="120" name="Google Shape;8366;p53">
                  <a:extLst>
                    <a:ext uri="{FF2B5EF4-FFF2-40B4-BE49-F238E27FC236}">
                      <a16:creationId xmlns:a16="http://schemas.microsoft.com/office/drawing/2014/main" id="{7411EAEE-DF3D-44E1-892F-E5A164787EB9}"/>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121" name="Google Shape;8367;p53">
                  <a:extLst>
                    <a:ext uri="{FF2B5EF4-FFF2-40B4-BE49-F238E27FC236}">
                      <a16:creationId xmlns:a16="http://schemas.microsoft.com/office/drawing/2014/main" id="{7EB8E7BA-2041-42BC-A9BC-414F13F3187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9" name="Google Shape;8368;p53">
                <a:extLst>
                  <a:ext uri="{FF2B5EF4-FFF2-40B4-BE49-F238E27FC236}">
                    <a16:creationId xmlns:a16="http://schemas.microsoft.com/office/drawing/2014/main" id="{FDA21A50-6477-4C36-A045-33EDC6DE778D}"/>
                  </a:ext>
                </a:extLst>
              </p:cNvPr>
              <p:cNvGrpSpPr/>
              <p:nvPr/>
            </p:nvGrpSpPr>
            <p:grpSpPr>
              <a:xfrm>
                <a:off x="4342672" y="4144496"/>
                <a:ext cx="37752" cy="32364"/>
                <a:chOff x="4342672" y="4144496"/>
                <a:chExt cx="37752" cy="32364"/>
              </a:xfrm>
              <a:grpFill/>
            </p:grpSpPr>
            <p:sp>
              <p:nvSpPr>
                <p:cNvPr id="118" name="Google Shape;8369;p53">
                  <a:extLst>
                    <a:ext uri="{FF2B5EF4-FFF2-40B4-BE49-F238E27FC236}">
                      <a16:creationId xmlns:a16="http://schemas.microsoft.com/office/drawing/2014/main" id="{ADD5D439-DF1D-4820-82FE-73F7C707B4AF}"/>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68569" tIns="68569" rIns="68569" bIns="68569" anchor="ctr" anchorCtr="0">
                  <a:noAutofit/>
                </a:bodyPr>
                <a:lstStyle/>
                <a:p>
                  <a:endParaRPr sz="1050"/>
                </a:p>
              </p:txBody>
            </p:sp>
            <p:sp>
              <p:nvSpPr>
                <p:cNvPr id="119" name="Google Shape;8370;p53">
                  <a:extLst>
                    <a:ext uri="{FF2B5EF4-FFF2-40B4-BE49-F238E27FC236}">
                      <a16:creationId xmlns:a16="http://schemas.microsoft.com/office/drawing/2014/main" id="{D40A686F-5BC8-47AC-9EC0-3DA0ABE86082}"/>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0" name="Google Shape;8371;p53">
                <a:extLst>
                  <a:ext uri="{FF2B5EF4-FFF2-40B4-BE49-F238E27FC236}">
                    <a16:creationId xmlns:a16="http://schemas.microsoft.com/office/drawing/2014/main" id="{2F715C0E-28E2-49DF-BD31-27DC62781FA1}"/>
                  </a:ext>
                </a:extLst>
              </p:cNvPr>
              <p:cNvGrpSpPr/>
              <p:nvPr/>
            </p:nvGrpSpPr>
            <p:grpSpPr>
              <a:xfrm>
                <a:off x="4406386" y="4056872"/>
                <a:ext cx="37783" cy="32364"/>
                <a:chOff x="4406386" y="4056872"/>
                <a:chExt cx="37783" cy="32364"/>
              </a:xfrm>
              <a:grpFill/>
            </p:grpSpPr>
            <p:sp>
              <p:nvSpPr>
                <p:cNvPr id="116" name="Google Shape;8372;p53">
                  <a:extLst>
                    <a:ext uri="{FF2B5EF4-FFF2-40B4-BE49-F238E27FC236}">
                      <a16:creationId xmlns:a16="http://schemas.microsoft.com/office/drawing/2014/main" id="{6F9274BA-77E6-431A-A318-4F5005E9056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68569" tIns="68569" rIns="68569" bIns="68569" anchor="ctr" anchorCtr="0">
                  <a:noAutofit/>
                </a:bodyPr>
                <a:lstStyle/>
                <a:p>
                  <a:endParaRPr sz="1050"/>
                </a:p>
              </p:txBody>
            </p:sp>
            <p:sp>
              <p:nvSpPr>
                <p:cNvPr id="117" name="Google Shape;8373;p53">
                  <a:extLst>
                    <a:ext uri="{FF2B5EF4-FFF2-40B4-BE49-F238E27FC236}">
                      <a16:creationId xmlns:a16="http://schemas.microsoft.com/office/drawing/2014/main" id="{401A545B-A563-443B-A843-EF38E60F82CE}"/>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1" name="Google Shape;8374;p53">
                <a:extLst>
                  <a:ext uri="{FF2B5EF4-FFF2-40B4-BE49-F238E27FC236}">
                    <a16:creationId xmlns:a16="http://schemas.microsoft.com/office/drawing/2014/main" id="{927C92CA-03E1-4B75-A6A6-91307D285C6D}"/>
                  </a:ext>
                </a:extLst>
              </p:cNvPr>
              <p:cNvGrpSpPr/>
              <p:nvPr/>
            </p:nvGrpSpPr>
            <p:grpSpPr>
              <a:xfrm>
                <a:off x="4284416" y="4245254"/>
                <a:ext cx="37783" cy="32357"/>
                <a:chOff x="4284416" y="4245254"/>
                <a:chExt cx="37783" cy="32357"/>
              </a:xfrm>
              <a:grpFill/>
            </p:grpSpPr>
            <p:sp>
              <p:nvSpPr>
                <p:cNvPr id="114" name="Google Shape;8375;p53">
                  <a:extLst>
                    <a:ext uri="{FF2B5EF4-FFF2-40B4-BE49-F238E27FC236}">
                      <a16:creationId xmlns:a16="http://schemas.microsoft.com/office/drawing/2014/main" id="{980E9D4E-BD90-438D-AEBA-856010F96B80}"/>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15" name="Google Shape;8376;p53">
                  <a:extLst>
                    <a:ext uri="{FF2B5EF4-FFF2-40B4-BE49-F238E27FC236}">
                      <a16:creationId xmlns:a16="http://schemas.microsoft.com/office/drawing/2014/main" id="{6A568713-E7BA-4C8D-9839-654D6E0E6AE2}"/>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2" name="Google Shape;8377;p53">
                <a:extLst>
                  <a:ext uri="{FF2B5EF4-FFF2-40B4-BE49-F238E27FC236}">
                    <a16:creationId xmlns:a16="http://schemas.microsoft.com/office/drawing/2014/main" id="{523B3C0A-1B5C-4DFA-98BE-44D0728D99B2}"/>
                  </a:ext>
                </a:extLst>
              </p:cNvPr>
              <p:cNvGrpSpPr/>
              <p:nvPr/>
            </p:nvGrpSpPr>
            <p:grpSpPr>
              <a:xfrm>
                <a:off x="4219057" y="4331258"/>
                <a:ext cx="37776" cy="32364"/>
                <a:chOff x="4219057" y="4331258"/>
                <a:chExt cx="37776" cy="32364"/>
              </a:xfrm>
              <a:grpFill/>
            </p:grpSpPr>
            <p:sp>
              <p:nvSpPr>
                <p:cNvPr id="112" name="Google Shape;8378;p53">
                  <a:extLst>
                    <a:ext uri="{FF2B5EF4-FFF2-40B4-BE49-F238E27FC236}">
                      <a16:creationId xmlns:a16="http://schemas.microsoft.com/office/drawing/2014/main" id="{BA185FF4-0124-4876-90D5-DD3F08835A8B}"/>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13" name="Google Shape;8379;p53">
                  <a:extLst>
                    <a:ext uri="{FF2B5EF4-FFF2-40B4-BE49-F238E27FC236}">
                      <a16:creationId xmlns:a16="http://schemas.microsoft.com/office/drawing/2014/main" id="{DF14A8F8-F9C3-4C83-BC7C-C2322C7FCA43}"/>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3" name="Google Shape;8380;p53">
                <a:extLst>
                  <a:ext uri="{FF2B5EF4-FFF2-40B4-BE49-F238E27FC236}">
                    <a16:creationId xmlns:a16="http://schemas.microsoft.com/office/drawing/2014/main" id="{E9930646-99C2-4B86-B1F5-7126235FB6C5}"/>
                  </a:ext>
                </a:extLst>
              </p:cNvPr>
              <p:cNvGrpSpPr/>
              <p:nvPr/>
            </p:nvGrpSpPr>
            <p:grpSpPr>
              <a:xfrm>
                <a:off x="4204122" y="4141688"/>
                <a:ext cx="33497" cy="28699"/>
                <a:chOff x="4204122" y="4141688"/>
                <a:chExt cx="33497" cy="28699"/>
              </a:xfrm>
              <a:grpFill/>
            </p:grpSpPr>
            <p:sp>
              <p:nvSpPr>
                <p:cNvPr id="110" name="Google Shape;8381;p53">
                  <a:extLst>
                    <a:ext uri="{FF2B5EF4-FFF2-40B4-BE49-F238E27FC236}">
                      <a16:creationId xmlns:a16="http://schemas.microsoft.com/office/drawing/2014/main" id="{EC595324-BD1E-4ABC-B521-93A08CE38AF0}"/>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111" name="Google Shape;8382;p53">
                  <a:extLst>
                    <a:ext uri="{FF2B5EF4-FFF2-40B4-BE49-F238E27FC236}">
                      <a16:creationId xmlns:a16="http://schemas.microsoft.com/office/drawing/2014/main" id="{4427CD60-0C22-41AC-9456-76200C260342}"/>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4" name="Google Shape;8383;p53">
                <a:extLst>
                  <a:ext uri="{FF2B5EF4-FFF2-40B4-BE49-F238E27FC236}">
                    <a16:creationId xmlns:a16="http://schemas.microsoft.com/office/drawing/2014/main" id="{ED8F3A1F-CF7E-4826-BD11-3E41216147E4}"/>
                  </a:ext>
                </a:extLst>
              </p:cNvPr>
              <p:cNvGrpSpPr/>
              <p:nvPr/>
            </p:nvGrpSpPr>
            <p:grpSpPr>
              <a:xfrm>
                <a:off x="4301546" y="4003869"/>
                <a:ext cx="38916" cy="33324"/>
                <a:chOff x="4301546" y="4003869"/>
                <a:chExt cx="38916" cy="33324"/>
              </a:xfrm>
              <a:grpFill/>
            </p:grpSpPr>
            <p:sp>
              <p:nvSpPr>
                <p:cNvPr id="108" name="Google Shape;8384;p53">
                  <a:extLst>
                    <a:ext uri="{FF2B5EF4-FFF2-40B4-BE49-F238E27FC236}">
                      <a16:creationId xmlns:a16="http://schemas.microsoft.com/office/drawing/2014/main" id="{45823BAA-C822-4516-9854-C0B5FD53B2C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68569" tIns="68569" rIns="68569" bIns="68569" anchor="ctr" anchorCtr="0">
                  <a:noAutofit/>
                </a:bodyPr>
                <a:lstStyle/>
                <a:p>
                  <a:endParaRPr sz="1050"/>
                </a:p>
              </p:txBody>
            </p:sp>
            <p:sp>
              <p:nvSpPr>
                <p:cNvPr id="109" name="Google Shape;8385;p53">
                  <a:extLst>
                    <a:ext uri="{FF2B5EF4-FFF2-40B4-BE49-F238E27FC236}">
                      <a16:creationId xmlns:a16="http://schemas.microsoft.com/office/drawing/2014/main" id="{98515F57-D47E-40F5-8CD2-53B4A45E2D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5" name="Google Shape;8386;p53">
                <a:extLst>
                  <a:ext uri="{FF2B5EF4-FFF2-40B4-BE49-F238E27FC236}">
                    <a16:creationId xmlns:a16="http://schemas.microsoft.com/office/drawing/2014/main" id="{109D57CA-9890-4C47-85DA-E68488603B9F}"/>
                  </a:ext>
                </a:extLst>
              </p:cNvPr>
              <p:cNvGrpSpPr/>
              <p:nvPr/>
            </p:nvGrpSpPr>
            <p:grpSpPr>
              <a:xfrm>
                <a:off x="4210681" y="3924669"/>
                <a:ext cx="36549" cy="31366"/>
                <a:chOff x="4210681" y="3924669"/>
                <a:chExt cx="36549" cy="31366"/>
              </a:xfrm>
              <a:grpFill/>
            </p:grpSpPr>
            <p:sp>
              <p:nvSpPr>
                <p:cNvPr id="106" name="Google Shape;8387;p53">
                  <a:extLst>
                    <a:ext uri="{FF2B5EF4-FFF2-40B4-BE49-F238E27FC236}">
                      <a16:creationId xmlns:a16="http://schemas.microsoft.com/office/drawing/2014/main" id="{1841DDEB-8298-4F67-AE27-2555F44D5F7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68569" tIns="68569" rIns="68569" bIns="68569" anchor="ctr" anchorCtr="0">
                  <a:noAutofit/>
                </a:bodyPr>
                <a:lstStyle/>
                <a:p>
                  <a:endParaRPr sz="1050"/>
                </a:p>
              </p:txBody>
            </p:sp>
            <p:sp>
              <p:nvSpPr>
                <p:cNvPr id="107" name="Google Shape;8388;p53">
                  <a:extLst>
                    <a:ext uri="{FF2B5EF4-FFF2-40B4-BE49-F238E27FC236}">
                      <a16:creationId xmlns:a16="http://schemas.microsoft.com/office/drawing/2014/main" id="{E5545978-83F4-4762-A38F-788768CE4DF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6" name="Google Shape;8389;p53">
                <a:extLst>
                  <a:ext uri="{FF2B5EF4-FFF2-40B4-BE49-F238E27FC236}">
                    <a16:creationId xmlns:a16="http://schemas.microsoft.com/office/drawing/2014/main" id="{0CC2C6E1-4209-458F-97E8-01730F7ED842}"/>
                  </a:ext>
                </a:extLst>
              </p:cNvPr>
              <p:cNvGrpSpPr/>
              <p:nvPr/>
            </p:nvGrpSpPr>
            <p:grpSpPr>
              <a:xfrm>
                <a:off x="3987771" y="3628874"/>
                <a:ext cx="31499" cy="26993"/>
                <a:chOff x="3987771" y="3628874"/>
                <a:chExt cx="31499" cy="26993"/>
              </a:xfrm>
              <a:grpFill/>
            </p:grpSpPr>
            <p:sp>
              <p:nvSpPr>
                <p:cNvPr id="104" name="Google Shape;8390;p53">
                  <a:extLst>
                    <a:ext uri="{FF2B5EF4-FFF2-40B4-BE49-F238E27FC236}">
                      <a16:creationId xmlns:a16="http://schemas.microsoft.com/office/drawing/2014/main" id="{CCEB6714-DA25-46C4-8E04-B18FD4FF76B1}"/>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105" name="Google Shape;8391;p53">
                  <a:extLst>
                    <a:ext uri="{FF2B5EF4-FFF2-40B4-BE49-F238E27FC236}">
                      <a16:creationId xmlns:a16="http://schemas.microsoft.com/office/drawing/2014/main" id="{FE280CCD-7F2D-4F29-A0CC-D1122DFF351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7" name="Google Shape;8392;p53">
                <a:extLst>
                  <a:ext uri="{FF2B5EF4-FFF2-40B4-BE49-F238E27FC236}">
                    <a16:creationId xmlns:a16="http://schemas.microsoft.com/office/drawing/2014/main" id="{9B4607B2-717F-437D-91B0-2B61E96DC3B1}"/>
                  </a:ext>
                </a:extLst>
              </p:cNvPr>
              <p:cNvGrpSpPr/>
              <p:nvPr/>
            </p:nvGrpSpPr>
            <p:grpSpPr>
              <a:xfrm>
                <a:off x="4087382" y="3775674"/>
                <a:ext cx="31405" cy="26898"/>
                <a:chOff x="4087382" y="3775674"/>
                <a:chExt cx="31405" cy="26898"/>
              </a:xfrm>
              <a:grpFill/>
            </p:grpSpPr>
            <p:sp>
              <p:nvSpPr>
                <p:cNvPr id="102" name="Google Shape;8393;p53">
                  <a:extLst>
                    <a:ext uri="{FF2B5EF4-FFF2-40B4-BE49-F238E27FC236}">
                      <a16:creationId xmlns:a16="http://schemas.microsoft.com/office/drawing/2014/main" id="{40215708-6F59-41BC-86B4-8CCA53C28AD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103" name="Google Shape;8394;p53">
                  <a:extLst>
                    <a:ext uri="{FF2B5EF4-FFF2-40B4-BE49-F238E27FC236}">
                      <a16:creationId xmlns:a16="http://schemas.microsoft.com/office/drawing/2014/main" id="{5D15E47F-2131-4232-81BA-110F97F797A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8" name="Google Shape;8395;p53">
                <a:extLst>
                  <a:ext uri="{FF2B5EF4-FFF2-40B4-BE49-F238E27FC236}">
                    <a16:creationId xmlns:a16="http://schemas.microsoft.com/office/drawing/2014/main" id="{954047D6-3AF9-4907-90C8-A53280903AC7}"/>
                  </a:ext>
                </a:extLst>
              </p:cNvPr>
              <p:cNvGrpSpPr/>
              <p:nvPr/>
            </p:nvGrpSpPr>
            <p:grpSpPr>
              <a:xfrm>
                <a:off x="4118873" y="3856637"/>
                <a:ext cx="31405" cy="26906"/>
                <a:chOff x="4118873" y="3856637"/>
                <a:chExt cx="31405" cy="26906"/>
              </a:xfrm>
              <a:grpFill/>
            </p:grpSpPr>
            <p:sp>
              <p:nvSpPr>
                <p:cNvPr id="100" name="Google Shape;8396;p53">
                  <a:extLst>
                    <a:ext uri="{FF2B5EF4-FFF2-40B4-BE49-F238E27FC236}">
                      <a16:creationId xmlns:a16="http://schemas.microsoft.com/office/drawing/2014/main" id="{AF24F58F-FC27-4065-A35A-9D18160875B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101" name="Google Shape;8397;p53">
                  <a:extLst>
                    <a:ext uri="{FF2B5EF4-FFF2-40B4-BE49-F238E27FC236}">
                      <a16:creationId xmlns:a16="http://schemas.microsoft.com/office/drawing/2014/main" id="{AA53AF06-CF86-474F-BAE3-AE6B460B9E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9" name="Google Shape;8398;p53">
                <a:extLst>
                  <a:ext uri="{FF2B5EF4-FFF2-40B4-BE49-F238E27FC236}">
                    <a16:creationId xmlns:a16="http://schemas.microsoft.com/office/drawing/2014/main" id="{8DA93020-91B9-4AF1-B6C8-8388A23A4C9D}"/>
                  </a:ext>
                </a:extLst>
              </p:cNvPr>
              <p:cNvGrpSpPr/>
              <p:nvPr/>
            </p:nvGrpSpPr>
            <p:grpSpPr>
              <a:xfrm>
                <a:off x="4168541" y="3639523"/>
                <a:ext cx="31499" cy="26906"/>
                <a:chOff x="4168541" y="3639523"/>
                <a:chExt cx="31499" cy="26906"/>
              </a:xfrm>
              <a:grpFill/>
            </p:grpSpPr>
            <p:sp>
              <p:nvSpPr>
                <p:cNvPr id="98" name="Google Shape;8399;p53">
                  <a:extLst>
                    <a:ext uri="{FF2B5EF4-FFF2-40B4-BE49-F238E27FC236}">
                      <a16:creationId xmlns:a16="http://schemas.microsoft.com/office/drawing/2014/main" id="{81CCDF35-D415-4046-9446-E7430BF3A7B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99" name="Google Shape;8400;p53">
                  <a:extLst>
                    <a:ext uri="{FF2B5EF4-FFF2-40B4-BE49-F238E27FC236}">
                      <a16:creationId xmlns:a16="http://schemas.microsoft.com/office/drawing/2014/main" id="{E9163D5C-EEC9-4681-A709-D3A6E06784D1}"/>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0" name="Google Shape;8401;p53">
                <a:extLst>
                  <a:ext uri="{FF2B5EF4-FFF2-40B4-BE49-F238E27FC236}">
                    <a16:creationId xmlns:a16="http://schemas.microsoft.com/office/drawing/2014/main" id="{7D1E6532-846D-42B1-864F-B59F44C3E477}"/>
                  </a:ext>
                </a:extLst>
              </p:cNvPr>
              <p:cNvGrpSpPr/>
              <p:nvPr/>
            </p:nvGrpSpPr>
            <p:grpSpPr>
              <a:xfrm>
                <a:off x="3965789" y="3393545"/>
                <a:ext cx="31405" cy="26945"/>
                <a:chOff x="3965789" y="3393545"/>
                <a:chExt cx="31405" cy="26945"/>
              </a:xfrm>
              <a:grpFill/>
            </p:grpSpPr>
            <p:sp>
              <p:nvSpPr>
                <p:cNvPr id="96" name="Google Shape;8402;p53">
                  <a:extLst>
                    <a:ext uri="{FF2B5EF4-FFF2-40B4-BE49-F238E27FC236}">
                      <a16:creationId xmlns:a16="http://schemas.microsoft.com/office/drawing/2014/main" id="{83BFFD2B-CD27-46E3-8787-530CA148849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97" name="Google Shape;8403;p53">
                  <a:extLst>
                    <a:ext uri="{FF2B5EF4-FFF2-40B4-BE49-F238E27FC236}">
                      <a16:creationId xmlns:a16="http://schemas.microsoft.com/office/drawing/2014/main" id="{65E84AF0-7332-48D7-A231-CC7117AB9B5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1" name="Google Shape;8404;p53">
                <a:extLst>
                  <a:ext uri="{FF2B5EF4-FFF2-40B4-BE49-F238E27FC236}">
                    <a16:creationId xmlns:a16="http://schemas.microsoft.com/office/drawing/2014/main" id="{6EACBE13-C2C2-4595-83B5-AE26915A2738}"/>
                  </a:ext>
                </a:extLst>
              </p:cNvPr>
              <p:cNvGrpSpPr/>
              <p:nvPr/>
            </p:nvGrpSpPr>
            <p:grpSpPr>
              <a:xfrm>
                <a:off x="3925166" y="3491008"/>
                <a:ext cx="31405" cy="27001"/>
                <a:chOff x="3925166" y="3491008"/>
                <a:chExt cx="31405" cy="27001"/>
              </a:xfrm>
              <a:grpFill/>
            </p:grpSpPr>
            <p:sp>
              <p:nvSpPr>
                <p:cNvPr id="94" name="Google Shape;8405;p53">
                  <a:extLst>
                    <a:ext uri="{FF2B5EF4-FFF2-40B4-BE49-F238E27FC236}">
                      <a16:creationId xmlns:a16="http://schemas.microsoft.com/office/drawing/2014/main" id="{5033E9E6-9274-4453-82C8-DDB1DD79296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95" name="Google Shape;8406;p53">
                  <a:extLst>
                    <a:ext uri="{FF2B5EF4-FFF2-40B4-BE49-F238E27FC236}">
                      <a16:creationId xmlns:a16="http://schemas.microsoft.com/office/drawing/2014/main" id="{9B3C42D2-9DA1-485E-AE05-5098B182B213}"/>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2" name="Google Shape;8407;p53">
                <a:extLst>
                  <a:ext uri="{FF2B5EF4-FFF2-40B4-BE49-F238E27FC236}">
                    <a16:creationId xmlns:a16="http://schemas.microsoft.com/office/drawing/2014/main" id="{01C9C056-0A60-44BE-BA3E-CD08574AAE04}"/>
                  </a:ext>
                </a:extLst>
              </p:cNvPr>
              <p:cNvGrpSpPr/>
              <p:nvPr/>
            </p:nvGrpSpPr>
            <p:grpSpPr>
              <a:xfrm>
                <a:off x="3682845" y="3340976"/>
                <a:ext cx="31397" cy="26898"/>
                <a:chOff x="3682845" y="3340976"/>
                <a:chExt cx="31397" cy="26898"/>
              </a:xfrm>
              <a:grpFill/>
            </p:grpSpPr>
            <p:sp>
              <p:nvSpPr>
                <p:cNvPr id="92" name="Google Shape;8408;p53">
                  <a:extLst>
                    <a:ext uri="{FF2B5EF4-FFF2-40B4-BE49-F238E27FC236}">
                      <a16:creationId xmlns:a16="http://schemas.microsoft.com/office/drawing/2014/main" id="{6EF28373-6AA5-495F-9846-7885A751AD4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93" name="Google Shape;8409;p53">
                  <a:extLst>
                    <a:ext uri="{FF2B5EF4-FFF2-40B4-BE49-F238E27FC236}">
                      <a16:creationId xmlns:a16="http://schemas.microsoft.com/office/drawing/2014/main" id="{9A228004-E658-4E93-BE04-1BB37800A255}"/>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3" name="Google Shape;8410;p53">
                <a:extLst>
                  <a:ext uri="{FF2B5EF4-FFF2-40B4-BE49-F238E27FC236}">
                    <a16:creationId xmlns:a16="http://schemas.microsoft.com/office/drawing/2014/main" id="{3DEEEAFB-0DAF-4162-976E-CCF03D39F6F5}"/>
                  </a:ext>
                </a:extLst>
              </p:cNvPr>
              <p:cNvGrpSpPr/>
              <p:nvPr/>
            </p:nvGrpSpPr>
            <p:grpSpPr>
              <a:xfrm>
                <a:off x="3795393" y="3353725"/>
                <a:ext cx="31499" cy="26993"/>
                <a:chOff x="3795393" y="3353725"/>
                <a:chExt cx="31499" cy="26993"/>
              </a:xfrm>
              <a:grpFill/>
            </p:grpSpPr>
            <p:sp>
              <p:nvSpPr>
                <p:cNvPr id="90" name="Google Shape;8411;p53">
                  <a:extLst>
                    <a:ext uri="{FF2B5EF4-FFF2-40B4-BE49-F238E27FC236}">
                      <a16:creationId xmlns:a16="http://schemas.microsoft.com/office/drawing/2014/main" id="{C85F4312-B888-4F7F-8F84-C3CF7EF08AF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91" name="Google Shape;8412;p53">
                  <a:extLst>
                    <a:ext uri="{FF2B5EF4-FFF2-40B4-BE49-F238E27FC236}">
                      <a16:creationId xmlns:a16="http://schemas.microsoft.com/office/drawing/2014/main" id="{A1CC9918-9486-433F-AC76-03D6636CBD7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4" name="Google Shape;8413;p53">
                <a:extLst>
                  <a:ext uri="{FF2B5EF4-FFF2-40B4-BE49-F238E27FC236}">
                    <a16:creationId xmlns:a16="http://schemas.microsoft.com/office/drawing/2014/main" id="{98777236-7760-4525-884A-EB223B9B3C3E}"/>
                  </a:ext>
                </a:extLst>
              </p:cNvPr>
              <p:cNvGrpSpPr/>
              <p:nvPr/>
            </p:nvGrpSpPr>
            <p:grpSpPr>
              <a:xfrm>
                <a:off x="4176909" y="4363221"/>
                <a:ext cx="38924" cy="33316"/>
                <a:chOff x="4176909" y="4363221"/>
                <a:chExt cx="38924" cy="33316"/>
              </a:xfrm>
              <a:grpFill/>
            </p:grpSpPr>
            <p:sp>
              <p:nvSpPr>
                <p:cNvPr id="88" name="Google Shape;8414;p53">
                  <a:extLst>
                    <a:ext uri="{FF2B5EF4-FFF2-40B4-BE49-F238E27FC236}">
                      <a16:creationId xmlns:a16="http://schemas.microsoft.com/office/drawing/2014/main" id="{41683716-2B72-456B-9452-2CDA64220F5C}"/>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68569" tIns="68569" rIns="68569" bIns="68569" anchor="ctr" anchorCtr="0">
                  <a:noAutofit/>
                </a:bodyPr>
                <a:lstStyle/>
                <a:p>
                  <a:endParaRPr sz="1050"/>
                </a:p>
              </p:txBody>
            </p:sp>
            <p:sp>
              <p:nvSpPr>
                <p:cNvPr id="89" name="Google Shape;8415;p53">
                  <a:extLst>
                    <a:ext uri="{FF2B5EF4-FFF2-40B4-BE49-F238E27FC236}">
                      <a16:creationId xmlns:a16="http://schemas.microsoft.com/office/drawing/2014/main" id="{5E60D104-02E5-4F2A-8354-9AEBA227E86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5" name="Google Shape;8416;p53">
                <a:extLst>
                  <a:ext uri="{FF2B5EF4-FFF2-40B4-BE49-F238E27FC236}">
                    <a16:creationId xmlns:a16="http://schemas.microsoft.com/office/drawing/2014/main" id="{DC3F5B13-A3BA-4E12-9155-6782696803B6}"/>
                  </a:ext>
                </a:extLst>
              </p:cNvPr>
              <p:cNvGrpSpPr/>
              <p:nvPr/>
            </p:nvGrpSpPr>
            <p:grpSpPr>
              <a:xfrm>
                <a:off x="4226191" y="4007660"/>
                <a:ext cx="33560" cy="28770"/>
                <a:chOff x="4226191" y="4007660"/>
                <a:chExt cx="33560" cy="28770"/>
              </a:xfrm>
              <a:grpFill/>
            </p:grpSpPr>
            <p:sp>
              <p:nvSpPr>
                <p:cNvPr id="86" name="Google Shape;8417;p53">
                  <a:extLst>
                    <a:ext uri="{FF2B5EF4-FFF2-40B4-BE49-F238E27FC236}">
                      <a16:creationId xmlns:a16="http://schemas.microsoft.com/office/drawing/2014/main" id="{17D78631-2AF1-407E-8DD2-DDD36A8699F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87" name="Google Shape;8418;p53">
                  <a:extLst>
                    <a:ext uri="{FF2B5EF4-FFF2-40B4-BE49-F238E27FC236}">
                      <a16:creationId xmlns:a16="http://schemas.microsoft.com/office/drawing/2014/main" id="{4A1E1AE4-0A9B-4A2C-90E2-5C1C8F8C504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6" name="Google Shape;8419;p53">
                <a:extLst>
                  <a:ext uri="{FF2B5EF4-FFF2-40B4-BE49-F238E27FC236}">
                    <a16:creationId xmlns:a16="http://schemas.microsoft.com/office/drawing/2014/main" id="{311C4886-32C5-45D5-B201-0D8F5466A1D3}"/>
                  </a:ext>
                </a:extLst>
              </p:cNvPr>
              <p:cNvGrpSpPr/>
              <p:nvPr/>
            </p:nvGrpSpPr>
            <p:grpSpPr>
              <a:xfrm>
                <a:off x="3597785" y="3377045"/>
                <a:ext cx="33591" cy="28699"/>
                <a:chOff x="3597785" y="3377045"/>
                <a:chExt cx="33591" cy="28699"/>
              </a:xfrm>
              <a:grpFill/>
            </p:grpSpPr>
            <p:sp>
              <p:nvSpPr>
                <p:cNvPr id="84" name="Google Shape;8420;p53">
                  <a:extLst>
                    <a:ext uri="{FF2B5EF4-FFF2-40B4-BE49-F238E27FC236}">
                      <a16:creationId xmlns:a16="http://schemas.microsoft.com/office/drawing/2014/main" id="{90432119-B5A4-4EB3-95E0-E4AA62BB2861}"/>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68569" tIns="68569" rIns="68569" bIns="68569" anchor="ctr" anchorCtr="0">
                  <a:noAutofit/>
                </a:bodyPr>
                <a:lstStyle/>
                <a:p>
                  <a:endParaRPr sz="1050"/>
                </a:p>
              </p:txBody>
            </p:sp>
            <p:sp>
              <p:nvSpPr>
                <p:cNvPr id="85" name="Google Shape;8421;p53">
                  <a:extLst>
                    <a:ext uri="{FF2B5EF4-FFF2-40B4-BE49-F238E27FC236}">
                      <a16:creationId xmlns:a16="http://schemas.microsoft.com/office/drawing/2014/main" id="{13DCB27F-E5AF-4130-B505-3586F0D3C94A}"/>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7" name="Google Shape;8422;p53">
                <a:extLst>
                  <a:ext uri="{FF2B5EF4-FFF2-40B4-BE49-F238E27FC236}">
                    <a16:creationId xmlns:a16="http://schemas.microsoft.com/office/drawing/2014/main" id="{46F8B0DD-BE4F-494F-B5BA-5CE7BAB6E1E8}"/>
                  </a:ext>
                </a:extLst>
              </p:cNvPr>
              <p:cNvGrpSpPr/>
              <p:nvPr/>
            </p:nvGrpSpPr>
            <p:grpSpPr>
              <a:xfrm>
                <a:off x="3887870" y="3669796"/>
                <a:ext cx="33591" cy="28692"/>
                <a:chOff x="3887870" y="3669796"/>
                <a:chExt cx="33591" cy="28692"/>
              </a:xfrm>
              <a:grpFill/>
            </p:grpSpPr>
            <p:sp>
              <p:nvSpPr>
                <p:cNvPr id="82" name="Google Shape;8423;p53">
                  <a:extLst>
                    <a:ext uri="{FF2B5EF4-FFF2-40B4-BE49-F238E27FC236}">
                      <a16:creationId xmlns:a16="http://schemas.microsoft.com/office/drawing/2014/main" id="{87747FF0-EB40-4035-B943-5FE3ABB559E4}"/>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68569" tIns="68569" rIns="68569" bIns="68569" anchor="ctr" anchorCtr="0">
                  <a:noAutofit/>
                </a:bodyPr>
                <a:lstStyle/>
                <a:p>
                  <a:endParaRPr sz="1050"/>
                </a:p>
              </p:txBody>
            </p:sp>
            <p:sp>
              <p:nvSpPr>
                <p:cNvPr id="83" name="Google Shape;8424;p53">
                  <a:extLst>
                    <a:ext uri="{FF2B5EF4-FFF2-40B4-BE49-F238E27FC236}">
                      <a16:creationId xmlns:a16="http://schemas.microsoft.com/office/drawing/2014/main" id="{5EE9A2DE-F227-499D-8BF1-AE9EF3E58484}"/>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8" name="Google Shape;8425;p53">
                <a:extLst>
                  <a:ext uri="{FF2B5EF4-FFF2-40B4-BE49-F238E27FC236}">
                    <a16:creationId xmlns:a16="http://schemas.microsoft.com/office/drawing/2014/main" id="{9DF27DC4-1A80-44C4-81E7-F64543C132BD}"/>
                  </a:ext>
                </a:extLst>
              </p:cNvPr>
              <p:cNvGrpSpPr/>
              <p:nvPr/>
            </p:nvGrpSpPr>
            <p:grpSpPr>
              <a:xfrm>
                <a:off x="3818320" y="3481625"/>
                <a:ext cx="33497" cy="28770"/>
                <a:chOff x="3818320" y="3481625"/>
                <a:chExt cx="33497" cy="28770"/>
              </a:xfrm>
              <a:grpFill/>
            </p:grpSpPr>
            <p:sp>
              <p:nvSpPr>
                <p:cNvPr id="80" name="Google Shape;8426;p53">
                  <a:extLst>
                    <a:ext uri="{FF2B5EF4-FFF2-40B4-BE49-F238E27FC236}">
                      <a16:creationId xmlns:a16="http://schemas.microsoft.com/office/drawing/2014/main" id="{7705595B-6FFF-450D-9DEC-2FDE82B0AA7F}"/>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68569" tIns="68569" rIns="68569" bIns="68569" anchor="ctr" anchorCtr="0">
                  <a:noAutofit/>
                </a:bodyPr>
                <a:lstStyle/>
                <a:p>
                  <a:endParaRPr sz="1050"/>
                </a:p>
              </p:txBody>
            </p:sp>
            <p:sp>
              <p:nvSpPr>
                <p:cNvPr id="81" name="Google Shape;8427;p53">
                  <a:extLst>
                    <a:ext uri="{FF2B5EF4-FFF2-40B4-BE49-F238E27FC236}">
                      <a16:creationId xmlns:a16="http://schemas.microsoft.com/office/drawing/2014/main" id="{3260FC07-E1A6-46CD-AA4D-F4C71D2177A6}"/>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9" name="Google Shape;8428;p53">
                <a:extLst>
                  <a:ext uri="{FF2B5EF4-FFF2-40B4-BE49-F238E27FC236}">
                    <a16:creationId xmlns:a16="http://schemas.microsoft.com/office/drawing/2014/main" id="{F07B46E0-1F9B-440E-9C33-EE2843628A76}"/>
                  </a:ext>
                </a:extLst>
              </p:cNvPr>
              <p:cNvGrpSpPr/>
              <p:nvPr/>
            </p:nvGrpSpPr>
            <p:grpSpPr>
              <a:xfrm>
                <a:off x="4278139" y="4120948"/>
                <a:ext cx="37492" cy="32129"/>
                <a:chOff x="4278139" y="4120948"/>
                <a:chExt cx="37492" cy="32129"/>
              </a:xfrm>
              <a:grpFill/>
            </p:grpSpPr>
            <p:sp>
              <p:nvSpPr>
                <p:cNvPr id="78" name="Google Shape;8429;p53">
                  <a:extLst>
                    <a:ext uri="{FF2B5EF4-FFF2-40B4-BE49-F238E27FC236}">
                      <a16:creationId xmlns:a16="http://schemas.microsoft.com/office/drawing/2014/main" id="{E49D6E66-3D86-4FF3-82DF-ABEFE43E953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68569" tIns="68569" rIns="68569" bIns="68569" anchor="ctr" anchorCtr="0">
                  <a:noAutofit/>
                </a:bodyPr>
                <a:lstStyle/>
                <a:p>
                  <a:endParaRPr sz="1050"/>
                </a:p>
              </p:txBody>
            </p:sp>
            <p:sp>
              <p:nvSpPr>
                <p:cNvPr id="79" name="Google Shape;8430;p53">
                  <a:extLst>
                    <a:ext uri="{FF2B5EF4-FFF2-40B4-BE49-F238E27FC236}">
                      <a16:creationId xmlns:a16="http://schemas.microsoft.com/office/drawing/2014/main" id="{9A6FF4A3-D959-4EE8-8404-54FE17F815F1}"/>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0" name="Google Shape;8431;p53">
                <a:extLst>
                  <a:ext uri="{FF2B5EF4-FFF2-40B4-BE49-F238E27FC236}">
                    <a16:creationId xmlns:a16="http://schemas.microsoft.com/office/drawing/2014/main" id="{75D271B8-C643-4568-8366-5792B1FADEFE}"/>
                  </a:ext>
                </a:extLst>
              </p:cNvPr>
              <p:cNvGrpSpPr/>
              <p:nvPr/>
            </p:nvGrpSpPr>
            <p:grpSpPr>
              <a:xfrm>
                <a:off x="4419898" y="3977388"/>
                <a:ext cx="33497" cy="28692"/>
                <a:chOff x="4419898" y="3977388"/>
                <a:chExt cx="33497" cy="28692"/>
              </a:xfrm>
              <a:grpFill/>
            </p:grpSpPr>
            <p:sp>
              <p:nvSpPr>
                <p:cNvPr id="76" name="Google Shape;8432;p53">
                  <a:extLst>
                    <a:ext uri="{FF2B5EF4-FFF2-40B4-BE49-F238E27FC236}">
                      <a16:creationId xmlns:a16="http://schemas.microsoft.com/office/drawing/2014/main" id="{0713FA1D-1BF7-4D8D-AC48-5C194091EC8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77" name="Google Shape;8433;p53">
                  <a:extLst>
                    <a:ext uri="{FF2B5EF4-FFF2-40B4-BE49-F238E27FC236}">
                      <a16:creationId xmlns:a16="http://schemas.microsoft.com/office/drawing/2014/main" id="{45E94C42-6F57-455A-91DD-87266A20806A}"/>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1" name="Google Shape;8434;p53">
                <a:extLst>
                  <a:ext uri="{FF2B5EF4-FFF2-40B4-BE49-F238E27FC236}">
                    <a16:creationId xmlns:a16="http://schemas.microsoft.com/office/drawing/2014/main" id="{B503E222-BC87-44F6-B3E0-6CCADD88BEFC}"/>
                  </a:ext>
                </a:extLst>
              </p:cNvPr>
              <p:cNvGrpSpPr/>
              <p:nvPr/>
            </p:nvGrpSpPr>
            <p:grpSpPr>
              <a:xfrm>
                <a:off x="4158930" y="4034684"/>
                <a:ext cx="33497" cy="28762"/>
                <a:chOff x="4158930" y="4034684"/>
                <a:chExt cx="33497" cy="28762"/>
              </a:xfrm>
              <a:grpFill/>
            </p:grpSpPr>
            <p:sp>
              <p:nvSpPr>
                <p:cNvPr id="74" name="Google Shape;8435;p53">
                  <a:extLst>
                    <a:ext uri="{FF2B5EF4-FFF2-40B4-BE49-F238E27FC236}">
                      <a16:creationId xmlns:a16="http://schemas.microsoft.com/office/drawing/2014/main" id="{7DA2CCE6-A5E2-4FF2-A42D-3B25816B1F95}"/>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5" name="Google Shape;8436;p53">
                  <a:extLst>
                    <a:ext uri="{FF2B5EF4-FFF2-40B4-BE49-F238E27FC236}">
                      <a16:creationId xmlns:a16="http://schemas.microsoft.com/office/drawing/2014/main" id="{5FC7F5FB-FA49-4417-8210-D93AAD0B3422}"/>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2" name="Google Shape;8437;p53">
                <a:extLst>
                  <a:ext uri="{FF2B5EF4-FFF2-40B4-BE49-F238E27FC236}">
                    <a16:creationId xmlns:a16="http://schemas.microsoft.com/office/drawing/2014/main" id="{EA73173D-7F28-4642-B7BC-A49D45726944}"/>
                  </a:ext>
                </a:extLst>
              </p:cNvPr>
              <p:cNvGrpSpPr/>
              <p:nvPr/>
            </p:nvGrpSpPr>
            <p:grpSpPr>
              <a:xfrm>
                <a:off x="4134949" y="3957049"/>
                <a:ext cx="33497" cy="28770"/>
                <a:chOff x="4134949" y="3957049"/>
                <a:chExt cx="33497" cy="28770"/>
              </a:xfrm>
              <a:grpFill/>
            </p:grpSpPr>
            <p:sp>
              <p:nvSpPr>
                <p:cNvPr id="72" name="Google Shape;8438;p53">
                  <a:extLst>
                    <a:ext uri="{FF2B5EF4-FFF2-40B4-BE49-F238E27FC236}">
                      <a16:creationId xmlns:a16="http://schemas.microsoft.com/office/drawing/2014/main" id="{D567BDDA-1177-482E-9DDB-BBB4F4EA4E9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3" name="Google Shape;8439;p53">
                  <a:extLst>
                    <a:ext uri="{FF2B5EF4-FFF2-40B4-BE49-F238E27FC236}">
                      <a16:creationId xmlns:a16="http://schemas.microsoft.com/office/drawing/2014/main" id="{22DDDA58-9AB1-4C76-A291-692296EAA8C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 name="Google Shape;8440;p53">
                <a:extLst>
                  <a:ext uri="{FF2B5EF4-FFF2-40B4-BE49-F238E27FC236}">
                    <a16:creationId xmlns:a16="http://schemas.microsoft.com/office/drawing/2014/main" id="{3117F5C6-4E11-45E0-92B1-D59C25E50061}"/>
                  </a:ext>
                </a:extLst>
              </p:cNvPr>
              <p:cNvGrpSpPr/>
              <p:nvPr/>
            </p:nvGrpSpPr>
            <p:grpSpPr>
              <a:xfrm>
                <a:off x="4193653" y="4184403"/>
                <a:ext cx="43580" cy="37264"/>
                <a:chOff x="4193653" y="4184403"/>
                <a:chExt cx="43580" cy="37264"/>
              </a:xfrm>
              <a:grpFill/>
            </p:grpSpPr>
            <p:sp>
              <p:nvSpPr>
                <p:cNvPr id="70" name="Google Shape;8441;p53">
                  <a:extLst>
                    <a:ext uri="{FF2B5EF4-FFF2-40B4-BE49-F238E27FC236}">
                      <a16:creationId xmlns:a16="http://schemas.microsoft.com/office/drawing/2014/main" id="{600E928D-976D-4F85-B13B-EBC5334AFE1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71" name="Google Shape;8442;p53">
                  <a:extLst>
                    <a:ext uri="{FF2B5EF4-FFF2-40B4-BE49-F238E27FC236}">
                      <a16:creationId xmlns:a16="http://schemas.microsoft.com/office/drawing/2014/main" id="{7E2DF6DD-D0FC-4CC3-8612-34217E02576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 name="Google Shape;8443;p53">
                <a:extLst>
                  <a:ext uri="{FF2B5EF4-FFF2-40B4-BE49-F238E27FC236}">
                    <a16:creationId xmlns:a16="http://schemas.microsoft.com/office/drawing/2014/main" id="{5E7FF73A-7EF4-404C-9210-0CEE3F36BC3F}"/>
                  </a:ext>
                </a:extLst>
              </p:cNvPr>
              <p:cNvGrpSpPr/>
              <p:nvPr/>
            </p:nvGrpSpPr>
            <p:grpSpPr>
              <a:xfrm>
                <a:off x="4343600" y="3943844"/>
                <a:ext cx="43580" cy="37312"/>
                <a:chOff x="4343600" y="3943844"/>
                <a:chExt cx="43580" cy="37312"/>
              </a:xfrm>
              <a:grpFill/>
            </p:grpSpPr>
            <p:sp>
              <p:nvSpPr>
                <p:cNvPr id="68" name="Google Shape;8444;p53">
                  <a:extLst>
                    <a:ext uri="{FF2B5EF4-FFF2-40B4-BE49-F238E27FC236}">
                      <a16:creationId xmlns:a16="http://schemas.microsoft.com/office/drawing/2014/main" id="{710EBA25-234E-4604-880B-BACCBFB8024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69" name="Google Shape;8445;p53">
                  <a:extLst>
                    <a:ext uri="{FF2B5EF4-FFF2-40B4-BE49-F238E27FC236}">
                      <a16:creationId xmlns:a16="http://schemas.microsoft.com/office/drawing/2014/main" id="{81BBA0D8-4578-4790-9C7F-9A01472E9A0E}"/>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5" name="Google Shape;8446;p53">
                <a:extLst>
                  <a:ext uri="{FF2B5EF4-FFF2-40B4-BE49-F238E27FC236}">
                    <a16:creationId xmlns:a16="http://schemas.microsoft.com/office/drawing/2014/main" id="{F8696868-5765-40A2-A8F0-07DF6A254580}"/>
                  </a:ext>
                </a:extLst>
              </p:cNvPr>
              <p:cNvGrpSpPr/>
              <p:nvPr/>
            </p:nvGrpSpPr>
            <p:grpSpPr>
              <a:xfrm>
                <a:off x="4172339" y="3381693"/>
                <a:ext cx="31499" cy="27001"/>
                <a:chOff x="4172339" y="3381693"/>
                <a:chExt cx="31499" cy="27001"/>
              </a:xfrm>
              <a:grpFill/>
            </p:grpSpPr>
            <p:sp>
              <p:nvSpPr>
                <p:cNvPr id="66" name="Google Shape;8447;p53">
                  <a:extLst>
                    <a:ext uri="{FF2B5EF4-FFF2-40B4-BE49-F238E27FC236}">
                      <a16:creationId xmlns:a16="http://schemas.microsoft.com/office/drawing/2014/main" id="{F90354C7-10A0-4186-B70F-486FB4F110B6}"/>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67" name="Google Shape;8448;p53">
                  <a:extLst>
                    <a:ext uri="{FF2B5EF4-FFF2-40B4-BE49-F238E27FC236}">
                      <a16:creationId xmlns:a16="http://schemas.microsoft.com/office/drawing/2014/main" id="{7CCEED1F-A3E4-4CBB-A749-F3A0D2EC4C6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grpSp>
      <p:sp>
        <p:nvSpPr>
          <p:cNvPr id="4" name="Half Frame 3">
            <a:extLst>
              <a:ext uri="{FF2B5EF4-FFF2-40B4-BE49-F238E27FC236}">
                <a16:creationId xmlns:a16="http://schemas.microsoft.com/office/drawing/2014/main" id="{12908C20-DDDF-4634-B15F-2B4B32D8D198}"/>
              </a:ext>
            </a:extLst>
          </p:cNvPr>
          <p:cNvSpPr/>
          <p:nvPr/>
        </p:nvSpPr>
        <p:spPr>
          <a:xfrm>
            <a:off x="328613" y="315709"/>
            <a:ext cx="1321593" cy="1164431"/>
          </a:xfrm>
          <a:prstGeom prst="halfFrame">
            <a:avLst>
              <a:gd name="adj1" fmla="val 6340"/>
              <a:gd name="adj2" fmla="val 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4086468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8D4E9-67A7-0794-74B2-D86FFDF53AE6}"/>
              </a:ext>
            </a:extLst>
          </p:cNvPr>
          <p:cNvSpPr txBox="1"/>
          <p:nvPr/>
        </p:nvSpPr>
        <p:spPr>
          <a:xfrm>
            <a:off x="1533889" y="1277368"/>
            <a:ext cx="2120222" cy="415498"/>
          </a:xfrm>
          <a:prstGeom prst="rect">
            <a:avLst/>
          </a:prstGeom>
          <a:noFill/>
        </p:spPr>
        <p:txBody>
          <a:bodyPr wrap="square" rtlCol="0">
            <a:spAutoFit/>
          </a:bodyPr>
          <a:lstStyle/>
          <a:p>
            <a:r>
              <a:rPr lang="en-US" sz="1050" dirty="0"/>
              <a:t>OLD WORLD</a:t>
            </a:r>
          </a:p>
          <a:p>
            <a:endParaRPr lang="en-US" sz="1050" dirty="0"/>
          </a:p>
        </p:txBody>
      </p:sp>
      <p:sp>
        <p:nvSpPr>
          <p:cNvPr id="5" name="TextBox 4">
            <a:extLst>
              <a:ext uri="{FF2B5EF4-FFF2-40B4-BE49-F238E27FC236}">
                <a16:creationId xmlns:a16="http://schemas.microsoft.com/office/drawing/2014/main" id="{EAE982EF-E353-1F55-88C8-AD715FD140ED}"/>
              </a:ext>
            </a:extLst>
          </p:cNvPr>
          <p:cNvSpPr txBox="1"/>
          <p:nvPr/>
        </p:nvSpPr>
        <p:spPr>
          <a:xfrm>
            <a:off x="5255182" y="1277368"/>
            <a:ext cx="2120222" cy="415498"/>
          </a:xfrm>
          <a:prstGeom prst="rect">
            <a:avLst/>
          </a:prstGeom>
          <a:noFill/>
        </p:spPr>
        <p:txBody>
          <a:bodyPr wrap="square" rtlCol="0">
            <a:spAutoFit/>
          </a:bodyPr>
          <a:lstStyle/>
          <a:p>
            <a:r>
              <a:rPr lang="en-US" sz="1050" dirty="0"/>
              <a:t>NEW WORLD</a:t>
            </a:r>
          </a:p>
          <a:p>
            <a:endParaRPr lang="en-US" sz="1050" dirty="0"/>
          </a:p>
        </p:txBody>
      </p:sp>
      <p:pic>
        <p:nvPicPr>
          <p:cNvPr id="5122" name="Picture 2" descr="Free vector businessman giving a speech showing sales">
            <a:extLst>
              <a:ext uri="{FF2B5EF4-FFF2-40B4-BE49-F238E27FC236}">
                <a16:creationId xmlns:a16="http://schemas.microsoft.com/office/drawing/2014/main" id="{33F6C528-84CE-E063-B15B-DD9BAF08B0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94" r="-1550" b="24299"/>
          <a:stretch/>
        </p:blipFill>
        <p:spPr bwMode="auto">
          <a:xfrm>
            <a:off x="765472" y="2015520"/>
            <a:ext cx="3092807" cy="1544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5BDE1E-AA16-9BA3-B963-B11500BF8C28}"/>
              </a:ext>
            </a:extLst>
          </p:cNvPr>
          <p:cNvPicPr>
            <a:picLocks noChangeAspect="1"/>
          </p:cNvPicPr>
          <p:nvPr/>
        </p:nvPicPr>
        <p:blipFill>
          <a:blip r:embed="rId3"/>
          <a:stretch>
            <a:fillRect/>
          </a:stretch>
        </p:blipFill>
        <p:spPr>
          <a:xfrm>
            <a:off x="4452575" y="1711881"/>
            <a:ext cx="3078823" cy="2039116"/>
          </a:xfrm>
          <a:prstGeom prst="rect">
            <a:avLst/>
          </a:prstGeom>
        </p:spPr>
      </p:pic>
      <p:sp>
        <p:nvSpPr>
          <p:cNvPr id="8" name="TextBox 7">
            <a:extLst>
              <a:ext uri="{FF2B5EF4-FFF2-40B4-BE49-F238E27FC236}">
                <a16:creationId xmlns:a16="http://schemas.microsoft.com/office/drawing/2014/main" id="{EB5FF8E3-FC20-A912-2498-4DD36507C2F4}"/>
              </a:ext>
            </a:extLst>
          </p:cNvPr>
          <p:cNvSpPr txBox="1"/>
          <p:nvPr/>
        </p:nvSpPr>
        <p:spPr>
          <a:xfrm>
            <a:off x="1533889" y="3813281"/>
            <a:ext cx="2120222" cy="415498"/>
          </a:xfrm>
          <a:prstGeom prst="rect">
            <a:avLst/>
          </a:prstGeom>
          <a:noFill/>
        </p:spPr>
        <p:txBody>
          <a:bodyPr wrap="square" rtlCol="0">
            <a:spAutoFit/>
          </a:bodyPr>
          <a:lstStyle/>
          <a:p>
            <a:r>
              <a:rPr lang="en-US" sz="1050" dirty="0"/>
              <a:t>Contents is here </a:t>
            </a:r>
          </a:p>
          <a:p>
            <a:endParaRPr lang="en-US" sz="1050" dirty="0"/>
          </a:p>
        </p:txBody>
      </p:sp>
      <p:sp>
        <p:nvSpPr>
          <p:cNvPr id="9" name="TextBox 8">
            <a:extLst>
              <a:ext uri="{FF2B5EF4-FFF2-40B4-BE49-F238E27FC236}">
                <a16:creationId xmlns:a16="http://schemas.microsoft.com/office/drawing/2014/main" id="{59D558FD-C035-FBAD-9454-B8D069BECFA4}"/>
              </a:ext>
            </a:extLst>
          </p:cNvPr>
          <p:cNvSpPr txBox="1"/>
          <p:nvPr/>
        </p:nvSpPr>
        <p:spPr>
          <a:xfrm>
            <a:off x="5255182" y="3813280"/>
            <a:ext cx="2120222" cy="415498"/>
          </a:xfrm>
          <a:prstGeom prst="rect">
            <a:avLst/>
          </a:prstGeom>
          <a:noFill/>
        </p:spPr>
        <p:txBody>
          <a:bodyPr wrap="square" rtlCol="0">
            <a:spAutoFit/>
          </a:bodyPr>
          <a:lstStyle/>
          <a:p>
            <a:r>
              <a:rPr lang="en-US" sz="1050" dirty="0"/>
              <a:t>Great content is everywhere</a:t>
            </a:r>
          </a:p>
          <a:p>
            <a:endParaRPr lang="en-US" sz="1050" dirty="0"/>
          </a:p>
        </p:txBody>
      </p:sp>
      <p:sp>
        <p:nvSpPr>
          <p:cNvPr id="2" name="Rectangle 2061">
            <a:extLst>
              <a:ext uri="{FF2B5EF4-FFF2-40B4-BE49-F238E27FC236}">
                <a16:creationId xmlns:a16="http://schemas.microsoft.com/office/drawing/2014/main" id="{A81AB29C-D947-7447-A104-D925BB3C97BF}"/>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23</a:t>
            </a:fld>
            <a:endParaRPr lang="en-US" altLang="en-US" sz="900" dirty="0"/>
          </a:p>
        </p:txBody>
      </p:sp>
    </p:spTree>
    <p:extLst>
      <p:ext uri="{BB962C8B-B14F-4D97-AF65-F5344CB8AC3E}">
        <p14:creationId xmlns:p14="http://schemas.microsoft.com/office/powerpoint/2010/main" val="3329196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id="{7BB8D1EF-2FDC-4016-9A92-218D84419D65}"/>
              </a:ext>
            </a:extLst>
          </p:cNvPr>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24</a:t>
            </a:fld>
            <a:endParaRPr lang="en-US" altLang="en-US" sz="900"/>
          </a:p>
        </p:txBody>
      </p:sp>
      <p:sp>
        <p:nvSpPr>
          <p:cNvPr id="2" name="TextBox 1">
            <a:extLst>
              <a:ext uri="{FF2B5EF4-FFF2-40B4-BE49-F238E27FC236}">
                <a16:creationId xmlns:a16="http://schemas.microsoft.com/office/drawing/2014/main" id="{50A65DD7-B091-4E49-A654-79E10C1A569C}"/>
              </a:ext>
            </a:extLst>
          </p:cNvPr>
          <p:cNvSpPr txBox="1"/>
          <p:nvPr/>
        </p:nvSpPr>
        <p:spPr>
          <a:xfrm>
            <a:off x="925050" y="2067748"/>
            <a:ext cx="4972289" cy="1338828"/>
          </a:xfrm>
          <a:prstGeom prst="rect">
            <a:avLst/>
          </a:prstGeom>
          <a:noFill/>
        </p:spPr>
        <p:txBody>
          <a:bodyPr wrap="square" rtlCol="0">
            <a:spAutoFit/>
          </a:bodyPr>
          <a:lstStyle/>
          <a:p>
            <a:pPr algn="ctr"/>
            <a:r>
              <a:rPr lang="en-US" sz="4050" b="1" dirty="0">
                <a:solidFill>
                  <a:srgbClr val="0070C0"/>
                </a:solidFill>
                <a:latin typeface="Montserrat" pitchFamily="2" charset="0"/>
              </a:rPr>
              <a:t>Discussion </a:t>
            </a:r>
          </a:p>
          <a:p>
            <a:pPr algn="ctr"/>
            <a:r>
              <a:rPr lang="en-US" sz="4050" b="1" dirty="0">
                <a:solidFill>
                  <a:srgbClr val="0070C0"/>
                </a:solidFill>
                <a:latin typeface="Montserrat" pitchFamily="2" charset="0"/>
              </a:rPr>
              <a:t>Q &amp; A</a:t>
            </a:r>
            <a:endParaRPr lang="en-US" sz="2700" b="1" dirty="0">
              <a:solidFill>
                <a:srgbClr val="0070C0"/>
              </a:solidFill>
              <a:latin typeface="Montserrat" pitchFamily="2" charset="0"/>
            </a:endParaRPr>
          </a:p>
        </p:txBody>
      </p:sp>
      <p:grpSp>
        <p:nvGrpSpPr>
          <p:cNvPr id="7" name="Google Shape;7637;p53">
            <a:extLst>
              <a:ext uri="{FF2B5EF4-FFF2-40B4-BE49-F238E27FC236}">
                <a16:creationId xmlns:a16="http://schemas.microsoft.com/office/drawing/2014/main" id="{AD543F4C-8F99-4836-992C-132B3A60EF3C}"/>
              </a:ext>
            </a:extLst>
          </p:cNvPr>
          <p:cNvGrpSpPr/>
          <p:nvPr/>
        </p:nvGrpSpPr>
        <p:grpSpPr>
          <a:xfrm>
            <a:off x="5629275" y="1571625"/>
            <a:ext cx="3236119" cy="1900238"/>
            <a:chOff x="3597785" y="3065882"/>
            <a:chExt cx="2241344" cy="1330656"/>
          </a:xfrm>
          <a:solidFill>
            <a:srgbClr val="0070C0"/>
          </a:solidFill>
        </p:grpSpPr>
        <p:grpSp>
          <p:nvGrpSpPr>
            <p:cNvPr id="8" name="Google Shape;7638;p53">
              <a:extLst>
                <a:ext uri="{FF2B5EF4-FFF2-40B4-BE49-F238E27FC236}">
                  <a16:creationId xmlns:a16="http://schemas.microsoft.com/office/drawing/2014/main" id="{99A1D809-70F1-4F5A-9E90-389B37D6EED7}"/>
                </a:ext>
              </a:extLst>
            </p:cNvPr>
            <p:cNvGrpSpPr/>
            <p:nvPr/>
          </p:nvGrpSpPr>
          <p:grpSpPr>
            <a:xfrm>
              <a:off x="5296908" y="3937355"/>
              <a:ext cx="143198" cy="32380"/>
              <a:chOff x="5296908" y="3937355"/>
              <a:chExt cx="143198" cy="32380"/>
            </a:xfrm>
            <a:grpFill/>
          </p:grpSpPr>
          <p:sp>
            <p:nvSpPr>
              <p:cNvPr id="812" name="Google Shape;7639;p53">
                <a:extLst>
                  <a:ext uri="{FF2B5EF4-FFF2-40B4-BE49-F238E27FC236}">
                    <a16:creationId xmlns:a16="http://schemas.microsoft.com/office/drawing/2014/main" id="{09E77623-E44D-4379-921D-6AB6F60B9FF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813" name="Google Shape;7640;p53">
                <a:extLst>
                  <a:ext uri="{FF2B5EF4-FFF2-40B4-BE49-F238E27FC236}">
                    <a16:creationId xmlns:a16="http://schemas.microsoft.com/office/drawing/2014/main" id="{81BB4813-4BAB-4411-9B9A-87840E94B085}"/>
                  </a:ext>
                </a:extLst>
              </p:cNvPr>
              <p:cNvGrpSpPr/>
              <p:nvPr/>
            </p:nvGrpSpPr>
            <p:grpSpPr>
              <a:xfrm>
                <a:off x="5402331" y="3937355"/>
                <a:ext cx="37776" cy="32380"/>
                <a:chOff x="5402331" y="3937355"/>
                <a:chExt cx="37776" cy="32380"/>
              </a:xfrm>
              <a:grpFill/>
            </p:grpSpPr>
            <p:sp>
              <p:nvSpPr>
                <p:cNvPr id="817" name="Google Shape;7641;p53">
                  <a:extLst>
                    <a:ext uri="{FF2B5EF4-FFF2-40B4-BE49-F238E27FC236}">
                      <a16:creationId xmlns:a16="http://schemas.microsoft.com/office/drawing/2014/main" id="{2129ABB5-86CE-45B4-9CE1-7DAE0169A3A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818" name="Google Shape;7642;p53">
                  <a:extLst>
                    <a:ext uri="{FF2B5EF4-FFF2-40B4-BE49-F238E27FC236}">
                      <a16:creationId xmlns:a16="http://schemas.microsoft.com/office/drawing/2014/main" id="{6C95C947-2246-4953-928C-A1B767BC2BCD}"/>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14" name="Google Shape;7643;p53">
                <a:extLst>
                  <a:ext uri="{FF2B5EF4-FFF2-40B4-BE49-F238E27FC236}">
                    <a16:creationId xmlns:a16="http://schemas.microsoft.com/office/drawing/2014/main" id="{380ECBFA-3887-4211-B602-E3146DB793DC}"/>
                  </a:ext>
                </a:extLst>
              </p:cNvPr>
              <p:cNvGrpSpPr/>
              <p:nvPr/>
            </p:nvGrpSpPr>
            <p:grpSpPr>
              <a:xfrm>
                <a:off x="5296908" y="3937355"/>
                <a:ext cx="37783" cy="32380"/>
                <a:chOff x="5296908" y="3937355"/>
                <a:chExt cx="37783" cy="32380"/>
              </a:xfrm>
              <a:grpFill/>
            </p:grpSpPr>
            <p:sp>
              <p:nvSpPr>
                <p:cNvPr id="815" name="Google Shape;7644;p53">
                  <a:extLst>
                    <a:ext uri="{FF2B5EF4-FFF2-40B4-BE49-F238E27FC236}">
                      <a16:creationId xmlns:a16="http://schemas.microsoft.com/office/drawing/2014/main" id="{240E5DA3-DA11-4770-AC0D-E821133A17A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816" name="Google Shape;7645;p53">
                  <a:extLst>
                    <a:ext uri="{FF2B5EF4-FFF2-40B4-BE49-F238E27FC236}">
                      <a16:creationId xmlns:a16="http://schemas.microsoft.com/office/drawing/2014/main" id="{FA1812FC-CEA7-4231-BCB6-3B1AD12BDBD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9" name="Google Shape;7646;p53">
              <a:extLst>
                <a:ext uri="{FF2B5EF4-FFF2-40B4-BE49-F238E27FC236}">
                  <a16:creationId xmlns:a16="http://schemas.microsoft.com/office/drawing/2014/main" id="{F130228D-4E10-434B-9262-E7AC9A9188F9}"/>
                </a:ext>
              </a:extLst>
            </p:cNvPr>
            <p:cNvGrpSpPr/>
            <p:nvPr/>
          </p:nvGrpSpPr>
          <p:grpSpPr>
            <a:xfrm>
              <a:off x="4724163" y="3119631"/>
              <a:ext cx="120838" cy="84218"/>
              <a:chOff x="4724163" y="3119631"/>
              <a:chExt cx="120838" cy="84218"/>
            </a:xfrm>
            <a:grpFill/>
          </p:grpSpPr>
          <p:grpSp>
            <p:nvGrpSpPr>
              <p:cNvPr id="797" name="Google Shape;7647;p53">
                <a:extLst>
                  <a:ext uri="{FF2B5EF4-FFF2-40B4-BE49-F238E27FC236}">
                    <a16:creationId xmlns:a16="http://schemas.microsoft.com/office/drawing/2014/main" id="{9D8EE1C7-7B7E-44E8-975B-09AA9B2A570B}"/>
                  </a:ext>
                </a:extLst>
              </p:cNvPr>
              <p:cNvGrpSpPr/>
              <p:nvPr/>
            </p:nvGrpSpPr>
            <p:grpSpPr>
              <a:xfrm>
                <a:off x="4746712" y="3132773"/>
                <a:ext cx="86869" cy="56424"/>
                <a:chOff x="4746712" y="3132773"/>
                <a:chExt cx="86869" cy="56424"/>
              </a:xfrm>
              <a:grpFill/>
            </p:grpSpPr>
            <p:sp>
              <p:nvSpPr>
                <p:cNvPr id="810" name="Google Shape;7648;p53">
                  <a:extLst>
                    <a:ext uri="{FF2B5EF4-FFF2-40B4-BE49-F238E27FC236}">
                      <a16:creationId xmlns:a16="http://schemas.microsoft.com/office/drawing/2014/main" id="{637FE8C5-8866-44F7-9874-25F4335935B0}"/>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811" name="Google Shape;7649;p53">
                  <a:extLst>
                    <a:ext uri="{FF2B5EF4-FFF2-40B4-BE49-F238E27FC236}">
                      <a16:creationId xmlns:a16="http://schemas.microsoft.com/office/drawing/2014/main" id="{E9DEBF88-DF7F-4D1B-ACAE-A717EAE703E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98" name="Google Shape;7650;p53">
                <a:extLst>
                  <a:ext uri="{FF2B5EF4-FFF2-40B4-BE49-F238E27FC236}">
                    <a16:creationId xmlns:a16="http://schemas.microsoft.com/office/drawing/2014/main" id="{1773A026-CD75-4AD8-A0E4-FB5406C985A8}"/>
                  </a:ext>
                </a:extLst>
              </p:cNvPr>
              <p:cNvGrpSpPr/>
              <p:nvPr/>
            </p:nvGrpSpPr>
            <p:grpSpPr>
              <a:xfrm>
                <a:off x="4773634" y="3143336"/>
                <a:ext cx="37776" cy="32451"/>
                <a:chOff x="4773634" y="3143336"/>
                <a:chExt cx="37776" cy="32451"/>
              </a:xfrm>
              <a:grpFill/>
            </p:grpSpPr>
            <p:sp>
              <p:nvSpPr>
                <p:cNvPr id="808" name="Google Shape;7651;p53">
                  <a:extLst>
                    <a:ext uri="{FF2B5EF4-FFF2-40B4-BE49-F238E27FC236}">
                      <a16:creationId xmlns:a16="http://schemas.microsoft.com/office/drawing/2014/main" id="{2752B6C5-A7EC-4115-A2C0-A85C7EDF813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809" name="Google Shape;7652;p53">
                  <a:extLst>
                    <a:ext uri="{FF2B5EF4-FFF2-40B4-BE49-F238E27FC236}">
                      <a16:creationId xmlns:a16="http://schemas.microsoft.com/office/drawing/2014/main" id="{EB0A154F-9527-4E60-9EA7-9FF4BFFECDB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99" name="Google Shape;7653;p53">
                <a:extLst>
                  <a:ext uri="{FF2B5EF4-FFF2-40B4-BE49-F238E27FC236}">
                    <a16:creationId xmlns:a16="http://schemas.microsoft.com/office/drawing/2014/main" id="{45AED534-E045-4890-8957-B9737CE9576C}"/>
                  </a:ext>
                </a:extLst>
              </p:cNvPr>
              <p:cNvGrpSpPr/>
              <p:nvPr/>
            </p:nvGrpSpPr>
            <p:grpSpPr>
              <a:xfrm>
                <a:off x="4724163" y="3131248"/>
                <a:ext cx="37776" cy="32459"/>
                <a:chOff x="4724163" y="3131248"/>
                <a:chExt cx="37776" cy="32459"/>
              </a:xfrm>
              <a:grpFill/>
            </p:grpSpPr>
            <p:sp>
              <p:nvSpPr>
                <p:cNvPr id="806" name="Google Shape;7654;p53">
                  <a:extLst>
                    <a:ext uri="{FF2B5EF4-FFF2-40B4-BE49-F238E27FC236}">
                      <a16:creationId xmlns:a16="http://schemas.microsoft.com/office/drawing/2014/main" id="{9D83D858-0AEB-4D33-A46C-CEBDC88BA9B0}"/>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807" name="Google Shape;7655;p53">
                  <a:extLst>
                    <a:ext uri="{FF2B5EF4-FFF2-40B4-BE49-F238E27FC236}">
                      <a16:creationId xmlns:a16="http://schemas.microsoft.com/office/drawing/2014/main" id="{48ED7AA5-8060-4F13-B9BB-A2BC19C60E77}"/>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0" name="Google Shape;7656;p53">
                <a:extLst>
                  <a:ext uri="{FF2B5EF4-FFF2-40B4-BE49-F238E27FC236}">
                    <a16:creationId xmlns:a16="http://schemas.microsoft.com/office/drawing/2014/main" id="{318F23A5-D082-4A25-A48C-A2699E75969C}"/>
                  </a:ext>
                </a:extLst>
              </p:cNvPr>
              <p:cNvGrpSpPr/>
              <p:nvPr/>
            </p:nvGrpSpPr>
            <p:grpSpPr>
              <a:xfrm>
                <a:off x="4755081" y="3176054"/>
                <a:ext cx="32357" cy="27795"/>
                <a:chOff x="4755081" y="3176054"/>
                <a:chExt cx="32357" cy="27795"/>
              </a:xfrm>
              <a:grpFill/>
            </p:grpSpPr>
            <p:sp>
              <p:nvSpPr>
                <p:cNvPr id="804" name="Google Shape;7657;p53">
                  <a:extLst>
                    <a:ext uri="{FF2B5EF4-FFF2-40B4-BE49-F238E27FC236}">
                      <a16:creationId xmlns:a16="http://schemas.microsoft.com/office/drawing/2014/main" id="{07C5ECB5-0521-4DF3-91E1-A57730176C2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68569" tIns="68569" rIns="68569" bIns="68569" anchor="ctr" anchorCtr="0">
                  <a:noAutofit/>
                </a:bodyPr>
                <a:lstStyle/>
                <a:p>
                  <a:endParaRPr sz="1050"/>
                </a:p>
              </p:txBody>
            </p:sp>
            <p:sp>
              <p:nvSpPr>
                <p:cNvPr id="805" name="Google Shape;7658;p53">
                  <a:extLst>
                    <a:ext uri="{FF2B5EF4-FFF2-40B4-BE49-F238E27FC236}">
                      <a16:creationId xmlns:a16="http://schemas.microsoft.com/office/drawing/2014/main" id="{A3A85720-568D-434D-BBEB-54214EADDF58}"/>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1" name="Google Shape;7659;p53">
                <a:extLst>
                  <a:ext uri="{FF2B5EF4-FFF2-40B4-BE49-F238E27FC236}">
                    <a16:creationId xmlns:a16="http://schemas.microsoft.com/office/drawing/2014/main" id="{DE6D9578-95A0-4557-AF26-487FB9CEE9C1}"/>
                  </a:ext>
                </a:extLst>
              </p:cNvPr>
              <p:cNvGrpSpPr/>
              <p:nvPr/>
            </p:nvGrpSpPr>
            <p:grpSpPr>
              <a:xfrm>
                <a:off x="4812550" y="3119631"/>
                <a:ext cx="32451" cy="27803"/>
                <a:chOff x="4812550" y="3119631"/>
                <a:chExt cx="32451" cy="27803"/>
              </a:xfrm>
              <a:grpFill/>
            </p:grpSpPr>
            <p:sp>
              <p:nvSpPr>
                <p:cNvPr id="802" name="Google Shape;7660;p53">
                  <a:extLst>
                    <a:ext uri="{FF2B5EF4-FFF2-40B4-BE49-F238E27FC236}">
                      <a16:creationId xmlns:a16="http://schemas.microsoft.com/office/drawing/2014/main" id="{0AE8A98E-DAB6-4591-816D-BE8FE22C7CF4}"/>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68569" tIns="68569" rIns="68569" bIns="68569" anchor="ctr" anchorCtr="0">
                  <a:noAutofit/>
                </a:bodyPr>
                <a:lstStyle/>
                <a:p>
                  <a:endParaRPr sz="1050"/>
                </a:p>
              </p:txBody>
            </p:sp>
            <p:sp>
              <p:nvSpPr>
                <p:cNvPr id="803" name="Google Shape;7661;p53">
                  <a:extLst>
                    <a:ext uri="{FF2B5EF4-FFF2-40B4-BE49-F238E27FC236}">
                      <a16:creationId xmlns:a16="http://schemas.microsoft.com/office/drawing/2014/main" id="{F54CD29B-371A-47F5-9F06-054152BB264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0" name="Google Shape;7662;p53">
              <a:extLst>
                <a:ext uri="{FF2B5EF4-FFF2-40B4-BE49-F238E27FC236}">
                  <a16:creationId xmlns:a16="http://schemas.microsoft.com/office/drawing/2014/main" id="{4D425D6D-A736-4DF3-981D-9337C602E122}"/>
                </a:ext>
              </a:extLst>
            </p:cNvPr>
            <p:cNvGrpSpPr/>
            <p:nvPr/>
          </p:nvGrpSpPr>
          <p:grpSpPr>
            <a:xfrm>
              <a:off x="5382826" y="4027197"/>
              <a:ext cx="268967" cy="250422"/>
              <a:chOff x="5382826" y="4027197"/>
              <a:chExt cx="268967" cy="250422"/>
            </a:xfrm>
            <a:grpFill/>
          </p:grpSpPr>
          <p:grpSp>
            <p:nvGrpSpPr>
              <p:cNvPr id="769" name="Google Shape;7663;p53">
                <a:extLst>
                  <a:ext uri="{FF2B5EF4-FFF2-40B4-BE49-F238E27FC236}">
                    <a16:creationId xmlns:a16="http://schemas.microsoft.com/office/drawing/2014/main" id="{D6C26342-09ED-4539-BD6E-AEE1C4650FBF}"/>
                  </a:ext>
                </a:extLst>
              </p:cNvPr>
              <p:cNvGrpSpPr/>
              <p:nvPr/>
            </p:nvGrpSpPr>
            <p:grpSpPr>
              <a:xfrm>
                <a:off x="5405280" y="4042510"/>
                <a:ext cx="237570" cy="218647"/>
                <a:chOff x="5405280" y="4042510"/>
                <a:chExt cx="237570" cy="218647"/>
              </a:xfrm>
              <a:grpFill/>
            </p:grpSpPr>
            <p:sp>
              <p:nvSpPr>
                <p:cNvPr id="791" name="Google Shape;7664;p53">
                  <a:extLst>
                    <a:ext uri="{FF2B5EF4-FFF2-40B4-BE49-F238E27FC236}">
                      <a16:creationId xmlns:a16="http://schemas.microsoft.com/office/drawing/2014/main" id="{AB057726-6D36-4985-8B08-CDE6BC20AC5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2" name="Google Shape;7665;p53">
                  <a:extLst>
                    <a:ext uri="{FF2B5EF4-FFF2-40B4-BE49-F238E27FC236}">
                      <a16:creationId xmlns:a16="http://schemas.microsoft.com/office/drawing/2014/main" id="{C4F06F71-3EE4-4538-9579-AB554000AA5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3" name="Google Shape;7666;p53">
                  <a:extLst>
                    <a:ext uri="{FF2B5EF4-FFF2-40B4-BE49-F238E27FC236}">
                      <a16:creationId xmlns:a16="http://schemas.microsoft.com/office/drawing/2014/main" id="{916FB0FE-2C98-4735-AA5B-F4CD73F708C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4" name="Google Shape;7667;p53">
                  <a:extLst>
                    <a:ext uri="{FF2B5EF4-FFF2-40B4-BE49-F238E27FC236}">
                      <a16:creationId xmlns:a16="http://schemas.microsoft.com/office/drawing/2014/main" id="{49CCEAE4-E1EA-43E7-A9E9-E4044BD40A1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5" name="Google Shape;7668;p53">
                  <a:extLst>
                    <a:ext uri="{FF2B5EF4-FFF2-40B4-BE49-F238E27FC236}">
                      <a16:creationId xmlns:a16="http://schemas.microsoft.com/office/drawing/2014/main" id="{BB454B6C-4F78-4D24-A78C-A74BD896B95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6" name="Google Shape;7669;p53">
                  <a:extLst>
                    <a:ext uri="{FF2B5EF4-FFF2-40B4-BE49-F238E27FC236}">
                      <a16:creationId xmlns:a16="http://schemas.microsoft.com/office/drawing/2014/main" id="{5A1D0B5F-6F37-43C1-BB15-7EF7DC746941}"/>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70" name="Google Shape;7670;p53">
                <a:extLst>
                  <a:ext uri="{FF2B5EF4-FFF2-40B4-BE49-F238E27FC236}">
                    <a16:creationId xmlns:a16="http://schemas.microsoft.com/office/drawing/2014/main" id="{328CB472-8CC6-4C3D-A544-181520DDCC81}"/>
                  </a:ext>
                </a:extLst>
              </p:cNvPr>
              <p:cNvGrpSpPr/>
              <p:nvPr/>
            </p:nvGrpSpPr>
            <p:grpSpPr>
              <a:xfrm>
                <a:off x="5382826" y="4125549"/>
                <a:ext cx="37776" cy="32380"/>
                <a:chOff x="5382826" y="4125549"/>
                <a:chExt cx="37776" cy="32380"/>
              </a:xfrm>
              <a:grpFill/>
            </p:grpSpPr>
            <p:sp>
              <p:nvSpPr>
                <p:cNvPr id="789" name="Google Shape;7671;p53">
                  <a:extLst>
                    <a:ext uri="{FF2B5EF4-FFF2-40B4-BE49-F238E27FC236}">
                      <a16:creationId xmlns:a16="http://schemas.microsoft.com/office/drawing/2014/main" id="{5556ED72-65D0-40C9-829F-C02CB9F7B9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790" name="Google Shape;7672;p53">
                  <a:extLst>
                    <a:ext uri="{FF2B5EF4-FFF2-40B4-BE49-F238E27FC236}">
                      <a16:creationId xmlns:a16="http://schemas.microsoft.com/office/drawing/2014/main" id="{032F104F-389F-414C-86A2-0D05EF72CA9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1" name="Google Shape;7673;p53">
                <a:extLst>
                  <a:ext uri="{FF2B5EF4-FFF2-40B4-BE49-F238E27FC236}">
                    <a16:creationId xmlns:a16="http://schemas.microsoft.com/office/drawing/2014/main" id="{E65ACAAE-A72A-4D7C-A780-5D1863621926}"/>
                  </a:ext>
                </a:extLst>
              </p:cNvPr>
              <p:cNvGrpSpPr/>
              <p:nvPr/>
            </p:nvGrpSpPr>
            <p:grpSpPr>
              <a:xfrm>
                <a:off x="5475680" y="4195587"/>
                <a:ext cx="37783" cy="32364"/>
                <a:chOff x="5475680" y="4195587"/>
                <a:chExt cx="37783" cy="32364"/>
              </a:xfrm>
              <a:grpFill/>
            </p:grpSpPr>
            <p:sp>
              <p:nvSpPr>
                <p:cNvPr id="787" name="Google Shape;7674;p53">
                  <a:extLst>
                    <a:ext uri="{FF2B5EF4-FFF2-40B4-BE49-F238E27FC236}">
                      <a16:creationId xmlns:a16="http://schemas.microsoft.com/office/drawing/2014/main" id="{B2C540D7-519D-4DBD-9E7B-FEAD13E4045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788" name="Google Shape;7675;p53">
                  <a:extLst>
                    <a:ext uri="{FF2B5EF4-FFF2-40B4-BE49-F238E27FC236}">
                      <a16:creationId xmlns:a16="http://schemas.microsoft.com/office/drawing/2014/main" id="{4BFC5680-3DC3-43A2-9A9C-632BB2BA75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2" name="Google Shape;7676;p53">
                <a:extLst>
                  <a:ext uri="{FF2B5EF4-FFF2-40B4-BE49-F238E27FC236}">
                    <a16:creationId xmlns:a16="http://schemas.microsoft.com/office/drawing/2014/main" id="{E13C7207-1A5D-4F23-8A48-099CD8C3266A}"/>
                  </a:ext>
                </a:extLst>
              </p:cNvPr>
              <p:cNvGrpSpPr/>
              <p:nvPr/>
            </p:nvGrpSpPr>
            <p:grpSpPr>
              <a:xfrm>
                <a:off x="5532575" y="4027197"/>
                <a:ext cx="33308" cy="32262"/>
                <a:chOff x="5532575" y="4027197"/>
                <a:chExt cx="33308" cy="32262"/>
              </a:xfrm>
              <a:grpFill/>
            </p:grpSpPr>
            <p:sp>
              <p:nvSpPr>
                <p:cNvPr id="785" name="Google Shape;7677;p53">
                  <a:extLst>
                    <a:ext uri="{FF2B5EF4-FFF2-40B4-BE49-F238E27FC236}">
                      <a16:creationId xmlns:a16="http://schemas.microsoft.com/office/drawing/2014/main" id="{AAF4F83B-177C-4DF6-9688-C540D62DBC5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68569" tIns="68569" rIns="68569" bIns="68569" anchor="ctr" anchorCtr="0">
                  <a:noAutofit/>
                </a:bodyPr>
                <a:lstStyle/>
                <a:p>
                  <a:endParaRPr sz="1050"/>
                </a:p>
              </p:txBody>
            </p:sp>
            <p:sp>
              <p:nvSpPr>
                <p:cNvPr id="786" name="Google Shape;7678;p53">
                  <a:extLst>
                    <a:ext uri="{FF2B5EF4-FFF2-40B4-BE49-F238E27FC236}">
                      <a16:creationId xmlns:a16="http://schemas.microsoft.com/office/drawing/2014/main" id="{6CDF6105-D111-4D80-858E-38EADFA04D4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3" name="Google Shape;7679;p53">
                <a:extLst>
                  <a:ext uri="{FF2B5EF4-FFF2-40B4-BE49-F238E27FC236}">
                    <a16:creationId xmlns:a16="http://schemas.microsoft.com/office/drawing/2014/main" id="{974CD1F2-643C-491F-B15B-79344B23C373}"/>
                  </a:ext>
                </a:extLst>
              </p:cNvPr>
              <p:cNvGrpSpPr/>
              <p:nvPr/>
            </p:nvGrpSpPr>
            <p:grpSpPr>
              <a:xfrm>
                <a:off x="5590706" y="4245348"/>
                <a:ext cx="33497" cy="32270"/>
                <a:chOff x="5590706" y="4245348"/>
                <a:chExt cx="33497" cy="32270"/>
              </a:xfrm>
              <a:grpFill/>
            </p:grpSpPr>
            <p:sp>
              <p:nvSpPr>
                <p:cNvPr id="783" name="Google Shape;7680;p53">
                  <a:extLst>
                    <a:ext uri="{FF2B5EF4-FFF2-40B4-BE49-F238E27FC236}">
                      <a16:creationId xmlns:a16="http://schemas.microsoft.com/office/drawing/2014/main" id="{50F7B88C-1D8C-4B4C-9BE1-15DD38E8DB92}"/>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68569" tIns="68569" rIns="68569" bIns="68569" anchor="ctr" anchorCtr="0">
                  <a:noAutofit/>
                </a:bodyPr>
                <a:lstStyle/>
                <a:p>
                  <a:endParaRPr sz="1050"/>
                </a:p>
              </p:txBody>
            </p:sp>
            <p:sp>
              <p:nvSpPr>
                <p:cNvPr id="784" name="Google Shape;7681;p53">
                  <a:extLst>
                    <a:ext uri="{FF2B5EF4-FFF2-40B4-BE49-F238E27FC236}">
                      <a16:creationId xmlns:a16="http://schemas.microsoft.com/office/drawing/2014/main" id="{713971F8-1276-4F46-B2F3-EF932CCD5A6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4" name="Google Shape;7682;p53">
                <a:extLst>
                  <a:ext uri="{FF2B5EF4-FFF2-40B4-BE49-F238E27FC236}">
                    <a16:creationId xmlns:a16="http://schemas.microsoft.com/office/drawing/2014/main" id="{A260849C-1B17-4B98-9682-B068E2936AC8}"/>
                  </a:ext>
                </a:extLst>
              </p:cNvPr>
              <p:cNvGrpSpPr/>
              <p:nvPr/>
            </p:nvGrpSpPr>
            <p:grpSpPr>
              <a:xfrm>
                <a:off x="5618681" y="4109677"/>
                <a:ext cx="33112" cy="32357"/>
                <a:chOff x="5618681" y="4109677"/>
                <a:chExt cx="33112" cy="32357"/>
              </a:xfrm>
              <a:grpFill/>
            </p:grpSpPr>
            <p:sp>
              <p:nvSpPr>
                <p:cNvPr id="781" name="Google Shape;7683;p53">
                  <a:extLst>
                    <a:ext uri="{FF2B5EF4-FFF2-40B4-BE49-F238E27FC236}">
                      <a16:creationId xmlns:a16="http://schemas.microsoft.com/office/drawing/2014/main" id="{59A44AF0-FCE3-464B-828C-307D6DA69B0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68569" tIns="68569" rIns="68569" bIns="68569" anchor="ctr" anchorCtr="0">
                  <a:noAutofit/>
                </a:bodyPr>
                <a:lstStyle/>
                <a:p>
                  <a:endParaRPr sz="1050"/>
                </a:p>
              </p:txBody>
            </p:sp>
            <p:sp>
              <p:nvSpPr>
                <p:cNvPr id="782" name="Google Shape;7684;p53">
                  <a:extLst>
                    <a:ext uri="{FF2B5EF4-FFF2-40B4-BE49-F238E27FC236}">
                      <a16:creationId xmlns:a16="http://schemas.microsoft.com/office/drawing/2014/main" id="{C13A1665-AB52-499E-8558-7DB7E4BEAAC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5" name="Google Shape;7685;p53">
                <a:extLst>
                  <a:ext uri="{FF2B5EF4-FFF2-40B4-BE49-F238E27FC236}">
                    <a16:creationId xmlns:a16="http://schemas.microsoft.com/office/drawing/2014/main" id="{6FFD7A0C-F3BF-413C-8F4D-AB3828CBD2C0}"/>
                  </a:ext>
                </a:extLst>
              </p:cNvPr>
              <p:cNvGrpSpPr/>
              <p:nvPr/>
            </p:nvGrpSpPr>
            <p:grpSpPr>
              <a:xfrm>
                <a:off x="5479298" y="4128262"/>
                <a:ext cx="31405" cy="26906"/>
                <a:chOff x="5479298" y="4128262"/>
                <a:chExt cx="31405" cy="26906"/>
              </a:xfrm>
              <a:grpFill/>
            </p:grpSpPr>
            <p:sp>
              <p:nvSpPr>
                <p:cNvPr id="779" name="Google Shape;7686;p53">
                  <a:extLst>
                    <a:ext uri="{FF2B5EF4-FFF2-40B4-BE49-F238E27FC236}">
                      <a16:creationId xmlns:a16="http://schemas.microsoft.com/office/drawing/2014/main" id="{F84300D2-0F97-4332-8C4C-CA2BB2F9F53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80" name="Google Shape;7687;p53">
                  <a:extLst>
                    <a:ext uri="{FF2B5EF4-FFF2-40B4-BE49-F238E27FC236}">
                      <a16:creationId xmlns:a16="http://schemas.microsoft.com/office/drawing/2014/main" id="{CBBC7A0C-B925-4FEB-9BE8-BB563AD576A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6" name="Google Shape;7688;p53">
                <a:extLst>
                  <a:ext uri="{FF2B5EF4-FFF2-40B4-BE49-F238E27FC236}">
                    <a16:creationId xmlns:a16="http://schemas.microsoft.com/office/drawing/2014/main" id="{99387F74-E9FC-4397-93F2-D788E3E51F4E}"/>
                  </a:ext>
                </a:extLst>
              </p:cNvPr>
              <p:cNvGrpSpPr/>
              <p:nvPr/>
            </p:nvGrpSpPr>
            <p:grpSpPr>
              <a:xfrm>
                <a:off x="5582903" y="4180116"/>
                <a:ext cx="31499" cy="26898"/>
                <a:chOff x="5582903" y="4180116"/>
                <a:chExt cx="31499" cy="26898"/>
              </a:xfrm>
              <a:grpFill/>
            </p:grpSpPr>
            <p:sp>
              <p:nvSpPr>
                <p:cNvPr id="777" name="Google Shape;7689;p53">
                  <a:extLst>
                    <a:ext uri="{FF2B5EF4-FFF2-40B4-BE49-F238E27FC236}">
                      <a16:creationId xmlns:a16="http://schemas.microsoft.com/office/drawing/2014/main" id="{5794FA4B-5321-4D12-8512-85F0DFD5D51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78" name="Google Shape;7690;p53">
                  <a:extLst>
                    <a:ext uri="{FF2B5EF4-FFF2-40B4-BE49-F238E27FC236}">
                      <a16:creationId xmlns:a16="http://schemas.microsoft.com/office/drawing/2014/main" id="{51C54607-1426-4AFE-9F3A-8953F15DDE7C}"/>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1" name="Google Shape;7691;p53">
              <a:extLst>
                <a:ext uri="{FF2B5EF4-FFF2-40B4-BE49-F238E27FC236}">
                  <a16:creationId xmlns:a16="http://schemas.microsoft.com/office/drawing/2014/main" id="{73BBD8E9-3BDF-4A86-900B-9B925FBC7C7D}"/>
                </a:ext>
              </a:extLst>
            </p:cNvPr>
            <p:cNvGrpSpPr/>
            <p:nvPr/>
          </p:nvGrpSpPr>
          <p:grpSpPr>
            <a:xfrm>
              <a:off x="3977681" y="3230323"/>
              <a:ext cx="94584" cy="84085"/>
              <a:chOff x="3977681" y="3230323"/>
              <a:chExt cx="94584" cy="84085"/>
            </a:xfrm>
            <a:grpFill/>
          </p:grpSpPr>
          <p:grpSp>
            <p:nvGrpSpPr>
              <p:cNvPr id="753" name="Google Shape;7692;p53">
                <a:extLst>
                  <a:ext uri="{FF2B5EF4-FFF2-40B4-BE49-F238E27FC236}">
                    <a16:creationId xmlns:a16="http://schemas.microsoft.com/office/drawing/2014/main" id="{3791754E-D9E5-42DD-82EE-6F86022742DC}"/>
                  </a:ext>
                </a:extLst>
              </p:cNvPr>
              <p:cNvGrpSpPr/>
              <p:nvPr/>
            </p:nvGrpSpPr>
            <p:grpSpPr>
              <a:xfrm>
                <a:off x="4000135" y="3243041"/>
                <a:ext cx="59570" cy="57186"/>
                <a:chOff x="4000135" y="3243041"/>
                <a:chExt cx="59570" cy="57186"/>
              </a:xfrm>
              <a:grpFill/>
            </p:grpSpPr>
            <p:sp>
              <p:nvSpPr>
                <p:cNvPr id="766" name="Google Shape;7693;p53">
                  <a:extLst>
                    <a:ext uri="{FF2B5EF4-FFF2-40B4-BE49-F238E27FC236}">
                      <a16:creationId xmlns:a16="http://schemas.microsoft.com/office/drawing/2014/main" id="{611F655E-AD03-4CF8-8ACB-88F97AF230E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7" name="Google Shape;7694;p53">
                  <a:extLst>
                    <a:ext uri="{FF2B5EF4-FFF2-40B4-BE49-F238E27FC236}">
                      <a16:creationId xmlns:a16="http://schemas.microsoft.com/office/drawing/2014/main" id="{42643756-5D64-44F4-9CC0-A1479EF13B4F}"/>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8" name="Google Shape;7695;p53">
                  <a:extLst>
                    <a:ext uri="{FF2B5EF4-FFF2-40B4-BE49-F238E27FC236}">
                      <a16:creationId xmlns:a16="http://schemas.microsoft.com/office/drawing/2014/main" id="{85CC67DE-9041-42C9-BC84-9AD82C16306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54" name="Google Shape;7696;p53">
                <a:extLst>
                  <a:ext uri="{FF2B5EF4-FFF2-40B4-BE49-F238E27FC236}">
                    <a16:creationId xmlns:a16="http://schemas.microsoft.com/office/drawing/2014/main" id="{4B979195-A42E-47AF-AB47-1C5AB7135366}"/>
                  </a:ext>
                </a:extLst>
              </p:cNvPr>
              <p:cNvGrpSpPr/>
              <p:nvPr/>
            </p:nvGrpSpPr>
            <p:grpSpPr>
              <a:xfrm>
                <a:off x="3977681" y="3245872"/>
                <a:ext cx="37783" cy="32380"/>
                <a:chOff x="3977681" y="3245872"/>
                <a:chExt cx="37783" cy="32380"/>
              </a:xfrm>
              <a:grpFill/>
            </p:grpSpPr>
            <p:sp>
              <p:nvSpPr>
                <p:cNvPr id="764" name="Google Shape;7697;p53">
                  <a:extLst>
                    <a:ext uri="{FF2B5EF4-FFF2-40B4-BE49-F238E27FC236}">
                      <a16:creationId xmlns:a16="http://schemas.microsoft.com/office/drawing/2014/main" id="{91783A10-13A6-46F7-B062-DF3E992DBD1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68569" tIns="68569" rIns="68569" bIns="68569" anchor="ctr" anchorCtr="0">
                  <a:noAutofit/>
                </a:bodyPr>
                <a:lstStyle/>
                <a:p>
                  <a:endParaRPr sz="1050"/>
                </a:p>
              </p:txBody>
            </p:sp>
            <p:sp>
              <p:nvSpPr>
                <p:cNvPr id="765" name="Google Shape;7698;p53">
                  <a:extLst>
                    <a:ext uri="{FF2B5EF4-FFF2-40B4-BE49-F238E27FC236}">
                      <a16:creationId xmlns:a16="http://schemas.microsoft.com/office/drawing/2014/main" id="{26423830-5BEC-458F-B81B-78634EA7798A}"/>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5" name="Google Shape;7699;p53">
                <a:extLst>
                  <a:ext uri="{FF2B5EF4-FFF2-40B4-BE49-F238E27FC236}">
                    <a16:creationId xmlns:a16="http://schemas.microsoft.com/office/drawing/2014/main" id="{2CEE1FE7-EE82-43DF-9F6D-CD325A67496E}"/>
                  </a:ext>
                </a:extLst>
              </p:cNvPr>
              <p:cNvGrpSpPr/>
              <p:nvPr/>
            </p:nvGrpSpPr>
            <p:grpSpPr>
              <a:xfrm>
                <a:off x="4040860" y="3262672"/>
                <a:ext cx="31405" cy="27001"/>
                <a:chOff x="4040860" y="3262672"/>
                <a:chExt cx="31405" cy="27001"/>
              </a:xfrm>
              <a:grpFill/>
            </p:grpSpPr>
            <p:sp>
              <p:nvSpPr>
                <p:cNvPr id="762" name="Google Shape;7700;p53">
                  <a:extLst>
                    <a:ext uri="{FF2B5EF4-FFF2-40B4-BE49-F238E27FC236}">
                      <a16:creationId xmlns:a16="http://schemas.microsoft.com/office/drawing/2014/main" id="{93906708-66C4-494A-916F-972CA952645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3" name="Google Shape;7701;p53">
                  <a:extLst>
                    <a:ext uri="{FF2B5EF4-FFF2-40B4-BE49-F238E27FC236}">
                      <a16:creationId xmlns:a16="http://schemas.microsoft.com/office/drawing/2014/main" id="{173BEAD8-9CFC-40CC-8DBB-4D32B316D33A}"/>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6" name="Google Shape;7702;p53">
                <a:extLst>
                  <a:ext uri="{FF2B5EF4-FFF2-40B4-BE49-F238E27FC236}">
                    <a16:creationId xmlns:a16="http://schemas.microsoft.com/office/drawing/2014/main" id="{164F0B17-6D5C-4F98-9232-15DBAD8D065C}"/>
                  </a:ext>
                </a:extLst>
              </p:cNvPr>
              <p:cNvGrpSpPr/>
              <p:nvPr/>
            </p:nvGrpSpPr>
            <p:grpSpPr>
              <a:xfrm>
                <a:off x="4021072" y="3230323"/>
                <a:ext cx="31397" cy="26906"/>
                <a:chOff x="4021072" y="3230323"/>
                <a:chExt cx="31397" cy="26906"/>
              </a:xfrm>
              <a:grpFill/>
            </p:grpSpPr>
            <p:sp>
              <p:nvSpPr>
                <p:cNvPr id="760" name="Google Shape;7703;p53">
                  <a:extLst>
                    <a:ext uri="{FF2B5EF4-FFF2-40B4-BE49-F238E27FC236}">
                      <a16:creationId xmlns:a16="http://schemas.microsoft.com/office/drawing/2014/main" id="{4DFA41E1-FE76-46F2-8F5D-A0183621B48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1" name="Google Shape;7704;p53">
                  <a:extLst>
                    <a:ext uri="{FF2B5EF4-FFF2-40B4-BE49-F238E27FC236}">
                      <a16:creationId xmlns:a16="http://schemas.microsoft.com/office/drawing/2014/main" id="{F2261C01-7C0A-4A22-916D-83ECFE153841}"/>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7" name="Google Shape;7705;p53">
                <a:extLst>
                  <a:ext uri="{FF2B5EF4-FFF2-40B4-BE49-F238E27FC236}">
                    <a16:creationId xmlns:a16="http://schemas.microsoft.com/office/drawing/2014/main" id="{54298B79-B1FB-412B-BF14-CE3926595D39}"/>
                  </a:ext>
                </a:extLst>
              </p:cNvPr>
              <p:cNvGrpSpPr/>
              <p:nvPr/>
            </p:nvGrpSpPr>
            <p:grpSpPr>
              <a:xfrm>
                <a:off x="4001472" y="3287462"/>
                <a:ext cx="31499" cy="26945"/>
                <a:chOff x="4001472" y="3287462"/>
                <a:chExt cx="31499" cy="26945"/>
              </a:xfrm>
              <a:grpFill/>
            </p:grpSpPr>
            <p:sp>
              <p:nvSpPr>
                <p:cNvPr id="758" name="Google Shape;7706;p53">
                  <a:extLst>
                    <a:ext uri="{FF2B5EF4-FFF2-40B4-BE49-F238E27FC236}">
                      <a16:creationId xmlns:a16="http://schemas.microsoft.com/office/drawing/2014/main" id="{16C269B8-2E1D-48E1-A0F1-703990B9BBF3}"/>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59" name="Google Shape;7707;p53">
                  <a:extLst>
                    <a:ext uri="{FF2B5EF4-FFF2-40B4-BE49-F238E27FC236}">
                      <a16:creationId xmlns:a16="http://schemas.microsoft.com/office/drawing/2014/main" id="{5D730602-1420-45A2-AB5B-358AA83C543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2" name="Google Shape;7708;p53">
              <a:extLst>
                <a:ext uri="{FF2B5EF4-FFF2-40B4-BE49-F238E27FC236}">
                  <a16:creationId xmlns:a16="http://schemas.microsoft.com/office/drawing/2014/main" id="{B277EB1C-FDA4-4261-9D64-78DD9008DC13}"/>
                </a:ext>
              </a:extLst>
            </p:cNvPr>
            <p:cNvGrpSpPr/>
            <p:nvPr/>
          </p:nvGrpSpPr>
          <p:grpSpPr>
            <a:xfrm>
              <a:off x="4084715" y="3258865"/>
              <a:ext cx="184961" cy="137268"/>
              <a:chOff x="4084715" y="3258865"/>
              <a:chExt cx="184961" cy="137268"/>
            </a:xfrm>
            <a:grpFill/>
          </p:grpSpPr>
          <p:grpSp>
            <p:nvGrpSpPr>
              <p:cNvPr id="730" name="Google Shape;7709;p53">
                <a:extLst>
                  <a:ext uri="{FF2B5EF4-FFF2-40B4-BE49-F238E27FC236}">
                    <a16:creationId xmlns:a16="http://schemas.microsoft.com/office/drawing/2014/main" id="{5B89970F-F806-435D-A3EE-843287F736E8}"/>
                  </a:ext>
                </a:extLst>
              </p:cNvPr>
              <p:cNvGrpSpPr/>
              <p:nvPr/>
            </p:nvGrpSpPr>
            <p:grpSpPr>
              <a:xfrm>
                <a:off x="4107453" y="3271583"/>
                <a:ext cx="153470" cy="110275"/>
                <a:chOff x="4107453" y="3271583"/>
                <a:chExt cx="153470" cy="110275"/>
              </a:xfrm>
              <a:grpFill/>
            </p:grpSpPr>
            <p:sp>
              <p:nvSpPr>
                <p:cNvPr id="749" name="Google Shape;7710;p53">
                  <a:extLst>
                    <a:ext uri="{FF2B5EF4-FFF2-40B4-BE49-F238E27FC236}">
                      <a16:creationId xmlns:a16="http://schemas.microsoft.com/office/drawing/2014/main" id="{0D3CD666-FAE8-4EFF-BDF5-F9446BDFBD0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0" name="Google Shape;7711;p53">
                  <a:extLst>
                    <a:ext uri="{FF2B5EF4-FFF2-40B4-BE49-F238E27FC236}">
                      <a16:creationId xmlns:a16="http://schemas.microsoft.com/office/drawing/2014/main" id="{AA0F68CF-D1DC-4054-B718-B9AE430F8E42}"/>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1" name="Google Shape;7712;p53">
                  <a:extLst>
                    <a:ext uri="{FF2B5EF4-FFF2-40B4-BE49-F238E27FC236}">
                      <a16:creationId xmlns:a16="http://schemas.microsoft.com/office/drawing/2014/main" id="{029C2864-EF04-4403-B551-A7637918A6E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2" name="Google Shape;7713;p53">
                  <a:extLst>
                    <a:ext uri="{FF2B5EF4-FFF2-40B4-BE49-F238E27FC236}">
                      <a16:creationId xmlns:a16="http://schemas.microsoft.com/office/drawing/2014/main" id="{6BC4CF04-03F5-44DF-A1BE-AD139748E55A}"/>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31" name="Google Shape;7714;p53">
                <a:extLst>
                  <a:ext uri="{FF2B5EF4-FFF2-40B4-BE49-F238E27FC236}">
                    <a16:creationId xmlns:a16="http://schemas.microsoft.com/office/drawing/2014/main" id="{9AFB4FEC-5EA9-491A-8646-CA9A3748554E}"/>
                  </a:ext>
                </a:extLst>
              </p:cNvPr>
              <p:cNvGrpSpPr/>
              <p:nvPr/>
            </p:nvGrpSpPr>
            <p:grpSpPr>
              <a:xfrm>
                <a:off x="4136947" y="3258865"/>
                <a:ext cx="31499" cy="27001"/>
                <a:chOff x="4136947" y="3258865"/>
                <a:chExt cx="31499" cy="27001"/>
              </a:xfrm>
              <a:grpFill/>
            </p:grpSpPr>
            <p:sp>
              <p:nvSpPr>
                <p:cNvPr id="747" name="Google Shape;7715;p53">
                  <a:extLst>
                    <a:ext uri="{FF2B5EF4-FFF2-40B4-BE49-F238E27FC236}">
                      <a16:creationId xmlns:a16="http://schemas.microsoft.com/office/drawing/2014/main" id="{6551C282-C935-4093-9E4A-AE7BF44EDC73}"/>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48" name="Google Shape;7716;p53">
                  <a:extLst>
                    <a:ext uri="{FF2B5EF4-FFF2-40B4-BE49-F238E27FC236}">
                      <a16:creationId xmlns:a16="http://schemas.microsoft.com/office/drawing/2014/main" id="{4940F580-D8B5-4717-8396-A10E1FAE6A9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2" name="Google Shape;7717;p53">
                <a:extLst>
                  <a:ext uri="{FF2B5EF4-FFF2-40B4-BE49-F238E27FC236}">
                    <a16:creationId xmlns:a16="http://schemas.microsoft.com/office/drawing/2014/main" id="{5282CEDF-3F5F-4041-8CF2-D3C2CA9FE092}"/>
                  </a:ext>
                </a:extLst>
              </p:cNvPr>
              <p:cNvGrpSpPr/>
              <p:nvPr/>
            </p:nvGrpSpPr>
            <p:grpSpPr>
              <a:xfrm>
                <a:off x="4084715" y="3266478"/>
                <a:ext cx="31468" cy="26898"/>
                <a:chOff x="4084715" y="3266478"/>
                <a:chExt cx="31468" cy="26898"/>
              </a:xfrm>
              <a:grpFill/>
            </p:grpSpPr>
            <p:sp>
              <p:nvSpPr>
                <p:cNvPr id="745" name="Google Shape;7718;p53">
                  <a:extLst>
                    <a:ext uri="{FF2B5EF4-FFF2-40B4-BE49-F238E27FC236}">
                      <a16:creationId xmlns:a16="http://schemas.microsoft.com/office/drawing/2014/main" id="{7B69CBB4-AF8B-4FC3-8A32-EED2BC468BBC}"/>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68569" tIns="68569" rIns="68569" bIns="68569" anchor="ctr" anchorCtr="0">
                  <a:noAutofit/>
                </a:bodyPr>
                <a:lstStyle/>
                <a:p>
                  <a:endParaRPr sz="1050"/>
                </a:p>
              </p:txBody>
            </p:sp>
            <p:sp>
              <p:nvSpPr>
                <p:cNvPr id="746" name="Google Shape;7719;p53">
                  <a:extLst>
                    <a:ext uri="{FF2B5EF4-FFF2-40B4-BE49-F238E27FC236}">
                      <a16:creationId xmlns:a16="http://schemas.microsoft.com/office/drawing/2014/main" id="{1D66A3AD-0D6B-4E3F-ABC9-9137ADD7BEA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3" name="Google Shape;7720;p53">
                <a:extLst>
                  <a:ext uri="{FF2B5EF4-FFF2-40B4-BE49-F238E27FC236}">
                    <a16:creationId xmlns:a16="http://schemas.microsoft.com/office/drawing/2014/main" id="{FB970B6E-82CE-4A5F-9402-31ECF176B254}"/>
                  </a:ext>
                </a:extLst>
              </p:cNvPr>
              <p:cNvGrpSpPr/>
              <p:nvPr/>
            </p:nvGrpSpPr>
            <p:grpSpPr>
              <a:xfrm>
                <a:off x="4159213" y="3279849"/>
                <a:ext cx="31405" cy="26945"/>
                <a:chOff x="4159213" y="3279849"/>
                <a:chExt cx="31405" cy="26945"/>
              </a:xfrm>
              <a:grpFill/>
            </p:grpSpPr>
            <p:sp>
              <p:nvSpPr>
                <p:cNvPr id="743" name="Google Shape;7721;p53">
                  <a:extLst>
                    <a:ext uri="{FF2B5EF4-FFF2-40B4-BE49-F238E27FC236}">
                      <a16:creationId xmlns:a16="http://schemas.microsoft.com/office/drawing/2014/main" id="{41518683-AA50-4BBF-9D61-D832390C971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44" name="Google Shape;7722;p53">
                  <a:extLst>
                    <a:ext uri="{FF2B5EF4-FFF2-40B4-BE49-F238E27FC236}">
                      <a16:creationId xmlns:a16="http://schemas.microsoft.com/office/drawing/2014/main" id="{2CB5F908-1471-4894-B083-8F9E73BD312E}"/>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4" name="Google Shape;7723;p53">
                <a:extLst>
                  <a:ext uri="{FF2B5EF4-FFF2-40B4-BE49-F238E27FC236}">
                    <a16:creationId xmlns:a16="http://schemas.microsoft.com/office/drawing/2014/main" id="{5EF32953-86D4-4246-9FBE-DADF500201DE}"/>
                  </a:ext>
                </a:extLst>
              </p:cNvPr>
              <p:cNvGrpSpPr/>
              <p:nvPr/>
            </p:nvGrpSpPr>
            <p:grpSpPr>
              <a:xfrm>
                <a:off x="4201550" y="3266502"/>
                <a:ext cx="31405" cy="26883"/>
                <a:chOff x="4201550" y="3266502"/>
                <a:chExt cx="31405" cy="26883"/>
              </a:xfrm>
              <a:grpFill/>
            </p:grpSpPr>
            <p:sp>
              <p:nvSpPr>
                <p:cNvPr id="741" name="Google Shape;7724;p53">
                  <a:extLst>
                    <a:ext uri="{FF2B5EF4-FFF2-40B4-BE49-F238E27FC236}">
                      <a16:creationId xmlns:a16="http://schemas.microsoft.com/office/drawing/2014/main" id="{67862484-08DB-499F-BC9C-19895362E96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2" name="Google Shape;7725;p53">
                  <a:extLst>
                    <a:ext uri="{FF2B5EF4-FFF2-40B4-BE49-F238E27FC236}">
                      <a16:creationId xmlns:a16="http://schemas.microsoft.com/office/drawing/2014/main" id="{3F330257-7082-4B7F-9ADF-6F9898DB24EE}"/>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5" name="Google Shape;7726;p53">
                <a:extLst>
                  <a:ext uri="{FF2B5EF4-FFF2-40B4-BE49-F238E27FC236}">
                    <a16:creationId xmlns:a16="http://schemas.microsoft.com/office/drawing/2014/main" id="{8DDBB338-A6E9-40D3-AB22-FF9632232DCC}"/>
                  </a:ext>
                </a:extLst>
              </p:cNvPr>
              <p:cNvGrpSpPr/>
              <p:nvPr/>
            </p:nvGrpSpPr>
            <p:grpSpPr>
              <a:xfrm>
                <a:off x="4201550" y="3338278"/>
                <a:ext cx="31405" cy="26930"/>
                <a:chOff x="4201550" y="3338278"/>
                <a:chExt cx="31405" cy="26930"/>
              </a:xfrm>
              <a:grpFill/>
            </p:grpSpPr>
            <p:sp>
              <p:nvSpPr>
                <p:cNvPr id="739" name="Google Shape;7727;p53">
                  <a:extLst>
                    <a:ext uri="{FF2B5EF4-FFF2-40B4-BE49-F238E27FC236}">
                      <a16:creationId xmlns:a16="http://schemas.microsoft.com/office/drawing/2014/main" id="{AA38BCB0-442C-4ECB-8D60-57CA9394D68B}"/>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0" name="Google Shape;7728;p53">
                  <a:extLst>
                    <a:ext uri="{FF2B5EF4-FFF2-40B4-BE49-F238E27FC236}">
                      <a16:creationId xmlns:a16="http://schemas.microsoft.com/office/drawing/2014/main" id="{9A3F2AE5-9ADF-4591-AFE2-42F9F1FA05C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6" name="Google Shape;7729;p53">
                <a:extLst>
                  <a:ext uri="{FF2B5EF4-FFF2-40B4-BE49-F238E27FC236}">
                    <a16:creationId xmlns:a16="http://schemas.microsoft.com/office/drawing/2014/main" id="{D61E73CD-F895-431A-8341-6FDB76E8B9B0}"/>
                  </a:ext>
                </a:extLst>
              </p:cNvPr>
              <p:cNvGrpSpPr/>
              <p:nvPr/>
            </p:nvGrpSpPr>
            <p:grpSpPr>
              <a:xfrm>
                <a:off x="4238272" y="3369132"/>
                <a:ext cx="31405" cy="27001"/>
                <a:chOff x="4238272" y="3369132"/>
                <a:chExt cx="31405" cy="27001"/>
              </a:xfrm>
              <a:grpFill/>
            </p:grpSpPr>
            <p:sp>
              <p:nvSpPr>
                <p:cNvPr id="737" name="Google Shape;7730;p53">
                  <a:extLst>
                    <a:ext uri="{FF2B5EF4-FFF2-40B4-BE49-F238E27FC236}">
                      <a16:creationId xmlns:a16="http://schemas.microsoft.com/office/drawing/2014/main" id="{2BD2A198-07F4-4CCE-8E77-1375816FCC20}"/>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38" name="Google Shape;7731;p53">
                  <a:extLst>
                    <a:ext uri="{FF2B5EF4-FFF2-40B4-BE49-F238E27FC236}">
                      <a16:creationId xmlns:a16="http://schemas.microsoft.com/office/drawing/2014/main" id="{FF44B43E-BA01-4CEF-A8AE-020449A1A2D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3" name="Google Shape;7732;p53">
              <a:extLst>
                <a:ext uri="{FF2B5EF4-FFF2-40B4-BE49-F238E27FC236}">
                  <a16:creationId xmlns:a16="http://schemas.microsoft.com/office/drawing/2014/main" id="{3920A195-E9F6-4066-9D43-7B4C5C4FCF79}"/>
                </a:ext>
              </a:extLst>
            </p:cNvPr>
            <p:cNvGrpSpPr/>
            <p:nvPr/>
          </p:nvGrpSpPr>
          <p:grpSpPr>
            <a:xfrm>
              <a:off x="4068639" y="3200169"/>
              <a:ext cx="77643" cy="37272"/>
              <a:chOff x="4068639" y="3200169"/>
              <a:chExt cx="77643" cy="37272"/>
            </a:xfrm>
            <a:grpFill/>
          </p:grpSpPr>
          <p:sp>
            <p:nvSpPr>
              <p:cNvPr id="723" name="Google Shape;7733;p53">
                <a:extLst>
                  <a:ext uri="{FF2B5EF4-FFF2-40B4-BE49-F238E27FC236}">
                    <a16:creationId xmlns:a16="http://schemas.microsoft.com/office/drawing/2014/main" id="{558E0F51-2CB1-4651-97A2-90F0ED1248E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724" name="Google Shape;7734;p53">
                <a:extLst>
                  <a:ext uri="{FF2B5EF4-FFF2-40B4-BE49-F238E27FC236}">
                    <a16:creationId xmlns:a16="http://schemas.microsoft.com/office/drawing/2014/main" id="{9A7118B0-7DE9-4D78-8BE8-740693559762}"/>
                  </a:ext>
                </a:extLst>
              </p:cNvPr>
              <p:cNvGrpSpPr/>
              <p:nvPr/>
            </p:nvGrpSpPr>
            <p:grpSpPr>
              <a:xfrm>
                <a:off x="4114878" y="3200169"/>
                <a:ext cx="31405" cy="26993"/>
                <a:chOff x="4114878" y="3200169"/>
                <a:chExt cx="31405" cy="26993"/>
              </a:xfrm>
              <a:grpFill/>
            </p:grpSpPr>
            <p:sp>
              <p:nvSpPr>
                <p:cNvPr id="728" name="Google Shape;7735;p53">
                  <a:extLst>
                    <a:ext uri="{FF2B5EF4-FFF2-40B4-BE49-F238E27FC236}">
                      <a16:creationId xmlns:a16="http://schemas.microsoft.com/office/drawing/2014/main" id="{C42E4B41-6C22-452A-91DB-DC75EB34EC9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729" name="Google Shape;7736;p53">
                  <a:extLst>
                    <a:ext uri="{FF2B5EF4-FFF2-40B4-BE49-F238E27FC236}">
                      <a16:creationId xmlns:a16="http://schemas.microsoft.com/office/drawing/2014/main" id="{CF339ECA-0453-4AD0-B1E4-D0349F2B7111}"/>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25" name="Google Shape;7737;p53">
                <a:extLst>
                  <a:ext uri="{FF2B5EF4-FFF2-40B4-BE49-F238E27FC236}">
                    <a16:creationId xmlns:a16="http://schemas.microsoft.com/office/drawing/2014/main" id="{7D49A31D-4CDB-4384-A9CA-B3FE22079C8A}"/>
                  </a:ext>
                </a:extLst>
              </p:cNvPr>
              <p:cNvGrpSpPr/>
              <p:nvPr/>
            </p:nvGrpSpPr>
            <p:grpSpPr>
              <a:xfrm>
                <a:off x="4068639" y="3210535"/>
                <a:ext cx="31499" cy="26906"/>
                <a:chOff x="4068639" y="3210535"/>
                <a:chExt cx="31499" cy="26906"/>
              </a:xfrm>
              <a:grpFill/>
            </p:grpSpPr>
            <p:sp>
              <p:nvSpPr>
                <p:cNvPr id="726" name="Google Shape;7738;p53">
                  <a:extLst>
                    <a:ext uri="{FF2B5EF4-FFF2-40B4-BE49-F238E27FC236}">
                      <a16:creationId xmlns:a16="http://schemas.microsoft.com/office/drawing/2014/main" id="{A23027C4-A416-4299-8DE7-574FCBD7C888}"/>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27" name="Google Shape;7739;p53">
                  <a:extLst>
                    <a:ext uri="{FF2B5EF4-FFF2-40B4-BE49-F238E27FC236}">
                      <a16:creationId xmlns:a16="http://schemas.microsoft.com/office/drawing/2014/main" id="{63244C69-7AB2-4F2D-B991-7A8F2313A6E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4" name="Google Shape;7740;p53">
              <a:extLst>
                <a:ext uri="{FF2B5EF4-FFF2-40B4-BE49-F238E27FC236}">
                  <a16:creationId xmlns:a16="http://schemas.microsoft.com/office/drawing/2014/main" id="{4F2CCEE4-7ADB-434B-B38F-B2F85A8C8A48}"/>
                </a:ext>
              </a:extLst>
            </p:cNvPr>
            <p:cNvGrpSpPr/>
            <p:nvPr/>
          </p:nvGrpSpPr>
          <p:grpSpPr>
            <a:xfrm>
              <a:off x="3869702" y="3066935"/>
              <a:ext cx="382664" cy="190294"/>
              <a:chOff x="3869702" y="3066935"/>
              <a:chExt cx="382664" cy="190294"/>
            </a:xfrm>
            <a:grpFill/>
          </p:grpSpPr>
          <p:grpSp>
            <p:nvGrpSpPr>
              <p:cNvPr id="689" name="Google Shape;7741;p53">
                <a:extLst>
                  <a:ext uri="{FF2B5EF4-FFF2-40B4-BE49-F238E27FC236}">
                    <a16:creationId xmlns:a16="http://schemas.microsoft.com/office/drawing/2014/main" id="{6B67F5AD-FB20-4A4D-9990-7727CD8BFCA9}"/>
                  </a:ext>
                </a:extLst>
              </p:cNvPr>
              <p:cNvGrpSpPr/>
              <p:nvPr/>
            </p:nvGrpSpPr>
            <p:grpSpPr>
              <a:xfrm>
                <a:off x="3888633" y="3082351"/>
                <a:ext cx="351172" cy="160698"/>
                <a:chOff x="3888633" y="3082351"/>
                <a:chExt cx="351172" cy="160698"/>
              </a:xfrm>
              <a:grpFill/>
            </p:grpSpPr>
            <p:sp>
              <p:nvSpPr>
                <p:cNvPr id="717" name="Google Shape;7742;p53">
                  <a:extLst>
                    <a:ext uri="{FF2B5EF4-FFF2-40B4-BE49-F238E27FC236}">
                      <a16:creationId xmlns:a16="http://schemas.microsoft.com/office/drawing/2014/main" id="{16B00C93-4150-4A00-8990-942A29CF67E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8" name="Google Shape;7743;p53">
                  <a:extLst>
                    <a:ext uri="{FF2B5EF4-FFF2-40B4-BE49-F238E27FC236}">
                      <a16:creationId xmlns:a16="http://schemas.microsoft.com/office/drawing/2014/main" id="{30B57FF6-34E9-43D2-A536-53445B21B736}"/>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9" name="Google Shape;7744;p53">
                  <a:extLst>
                    <a:ext uri="{FF2B5EF4-FFF2-40B4-BE49-F238E27FC236}">
                      <a16:creationId xmlns:a16="http://schemas.microsoft.com/office/drawing/2014/main" id="{62EF49D3-19B7-4743-8C35-3F7E98B11906}"/>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0" name="Google Shape;7745;p53">
                  <a:extLst>
                    <a:ext uri="{FF2B5EF4-FFF2-40B4-BE49-F238E27FC236}">
                      <a16:creationId xmlns:a16="http://schemas.microsoft.com/office/drawing/2014/main" id="{22053322-C2BF-4693-9C87-01D0C3CC20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1" name="Google Shape;7746;p53">
                  <a:extLst>
                    <a:ext uri="{FF2B5EF4-FFF2-40B4-BE49-F238E27FC236}">
                      <a16:creationId xmlns:a16="http://schemas.microsoft.com/office/drawing/2014/main" id="{7A21F78C-73C9-4637-97FD-FDC9498EA26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2" name="Google Shape;7747;p53">
                  <a:extLst>
                    <a:ext uri="{FF2B5EF4-FFF2-40B4-BE49-F238E27FC236}">
                      <a16:creationId xmlns:a16="http://schemas.microsoft.com/office/drawing/2014/main" id="{CCDAB016-D24C-4E28-84A4-A081381969F2}"/>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90" name="Google Shape;7748;p53">
                <a:extLst>
                  <a:ext uri="{FF2B5EF4-FFF2-40B4-BE49-F238E27FC236}">
                    <a16:creationId xmlns:a16="http://schemas.microsoft.com/office/drawing/2014/main" id="{7718570B-0C35-48CC-9408-E3737972A2B0}"/>
                  </a:ext>
                </a:extLst>
              </p:cNvPr>
              <p:cNvGrpSpPr/>
              <p:nvPr/>
            </p:nvGrpSpPr>
            <p:grpSpPr>
              <a:xfrm>
                <a:off x="4143703" y="3066935"/>
                <a:ext cx="37783" cy="32357"/>
                <a:chOff x="4143703" y="3066935"/>
                <a:chExt cx="37783" cy="32357"/>
              </a:xfrm>
              <a:grpFill/>
            </p:grpSpPr>
            <p:sp>
              <p:nvSpPr>
                <p:cNvPr id="715" name="Google Shape;7749;p53">
                  <a:extLst>
                    <a:ext uri="{FF2B5EF4-FFF2-40B4-BE49-F238E27FC236}">
                      <a16:creationId xmlns:a16="http://schemas.microsoft.com/office/drawing/2014/main" id="{4D32861C-0645-4BBF-84C4-A895FD25B9D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716" name="Google Shape;7750;p53">
                  <a:extLst>
                    <a:ext uri="{FF2B5EF4-FFF2-40B4-BE49-F238E27FC236}">
                      <a16:creationId xmlns:a16="http://schemas.microsoft.com/office/drawing/2014/main" id="{71F9A89B-D65B-4513-B765-9B34924E28F6}"/>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1" name="Google Shape;7751;p53">
                <a:extLst>
                  <a:ext uri="{FF2B5EF4-FFF2-40B4-BE49-F238E27FC236}">
                    <a16:creationId xmlns:a16="http://schemas.microsoft.com/office/drawing/2014/main" id="{F68406E5-8807-4AAA-B6F4-6C238AFE82D5}"/>
                  </a:ext>
                </a:extLst>
              </p:cNvPr>
              <p:cNvGrpSpPr/>
              <p:nvPr/>
            </p:nvGrpSpPr>
            <p:grpSpPr>
              <a:xfrm>
                <a:off x="4044565" y="3103563"/>
                <a:ext cx="37783" cy="32451"/>
                <a:chOff x="4044565" y="3103563"/>
                <a:chExt cx="37783" cy="32451"/>
              </a:xfrm>
              <a:grpFill/>
            </p:grpSpPr>
            <p:sp>
              <p:nvSpPr>
                <p:cNvPr id="713" name="Google Shape;7752;p53">
                  <a:extLst>
                    <a:ext uri="{FF2B5EF4-FFF2-40B4-BE49-F238E27FC236}">
                      <a16:creationId xmlns:a16="http://schemas.microsoft.com/office/drawing/2014/main" id="{189D5637-948E-4586-8BCA-EBF9279A5A7D}"/>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714" name="Google Shape;7753;p53">
                  <a:extLst>
                    <a:ext uri="{FF2B5EF4-FFF2-40B4-BE49-F238E27FC236}">
                      <a16:creationId xmlns:a16="http://schemas.microsoft.com/office/drawing/2014/main" id="{0A206530-9371-420D-9157-28F8A037170D}"/>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2" name="Google Shape;7754;p53">
                <a:extLst>
                  <a:ext uri="{FF2B5EF4-FFF2-40B4-BE49-F238E27FC236}">
                    <a16:creationId xmlns:a16="http://schemas.microsoft.com/office/drawing/2014/main" id="{7F186A0D-1971-4A26-A4F6-6B402770409C}"/>
                  </a:ext>
                </a:extLst>
              </p:cNvPr>
              <p:cNvGrpSpPr/>
              <p:nvPr/>
            </p:nvGrpSpPr>
            <p:grpSpPr>
              <a:xfrm>
                <a:off x="4017454" y="3188237"/>
                <a:ext cx="37776" cy="32357"/>
                <a:chOff x="4017454" y="3188237"/>
                <a:chExt cx="37776" cy="32357"/>
              </a:xfrm>
              <a:grpFill/>
            </p:grpSpPr>
            <p:sp>
              <p:nvSpPr>
                <p:cNvPr id="711" name="Google Shape;7755;p53">
                  <a:extLst>
                    <a:ext uri="{FF2B5EF4-FFF2-40B4-BE49-F238E27FC236}">
                      <a16:creationId xmlns:a16="http://schemas.microsoft.com/office/drawing/2014/main" id="{B5B7E681-2ED7-432D-A7CB-619E85B891D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2" name="Google Shape;7756;p53">
                  <a:extLst>
                    <a:ext uri="{FF2B5EF4-FFF2-40B4-BE49-F238E27FC236}">
                      <a16:creationId xmlns:a16="http://schemas.microsoft.com/office/drawing/2014/main" id="{CEB3DD66-678F-455D-9B81-DC829E7821AB}"/>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3" name="Google Shape;7757;p53">
                <a:extLst>
                  <a:ext uri="{FF2B5EF4-FFF2-40B4-BE49-F238E27FC236}">
                    <a16:creationId xmlns:a16="http://schemas.microsoft.com/office/drawing/2014/main" id="{3CC8AC6E-7233-4D78-8CB7-67824E01BE7A}"/>
                  </a:ext>
                </a:extLst>
              </p:cNvPr>
              <p:cNvGrpSpPr/>
              <p:nvPr/>
            </p:nvGrpSpPr>
            <p:grpSpPr>
              <a:xfrm>
                <a:off x="3921548" y="3157509"/>
                <a:ext cx="37783" cy="32357"/>
                <a:chOff x="3921548" y="3157509"/>
                <a:chExt cx="37783" cy="32357"/>
              </a:xfrm>
              <a:grpFill/>
            </p:grpSpPr>
            <p:sp>
              <p:nvSpPr>
                <p:cNvPr id="709" name="Google Shape;7758;p53">
                  <a:extLst>
                    <a:ext uri="{FF2B5EF4-FFF2-40B4-BE49-F238E27FC236}">
                      <a16:creationId xmlns:a16="http://schemas.microsoft.com/office/drawing/2014/main" id="{CE78ECC0-6D56-420D-AF9F-AD8DFC21FED4}"/>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0" name="Google Shape;7759;p53">
                  <a:extLst>
                    <a:ext uri="{FF2B5EF4-FFF2-40B4-BE49-F238E27FC236}">
                      <a16:creationId xmlns:a16="http://schemas.microsoft.com/office/drawing/2014/main" id="{6A94ED09-200E-4243-967A-EDF553084268}"/>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4" name="Google Shape;7760;p53">
                <a:extLst>
                  <a:ext uri="{FF2B5EF4-FFF2-40B4-BE49-F238E27FC236}">
                    <a16:creationId xmlns:a16="http://schemas.microsoft.com/office/drawing/2014/main" id="{549857DA-C183-4257-A699-64EFDC050BF8}"/>
                  </a:ext>
                </a:extLst>
              </p:cNvPr>
              <p:cNvGrpSpPr/>
              <p:nvPr/>
            </p:nvGrpSpPr>
            <p:grpSpPr>
              <a:xfrm>
                <a:off x="3939056" y="3211620"/>
                <a:ext cx="37783" cy="32380"/>
                <a:chOff x="3939056" y="3211620"/>
                <a:chExt cx="37783" cy="32380"/>
              </a:xfrm>
              <a:grpFill/>
            </p:grpSpPr>
            <p:sp>
              <p:nvSpPr>
                <p:cNvPr id="707" name="Google Shape;7761;p53">
                  <a:extLst>
                    <a:ext uri="{FF2B5EF4-FFF2-40B4-BE49-F238E27FC236}">
                      <a16:creationId xmlns:a16="http://schemas.microsoft.com/office/drawing/2014/main" id="{A896A318-A9D3-4E7B-932A-02B4135602B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708" name="Google Shape;7762;p53">
                  <a:extLst>
                    <a:ext uri="{FF2B5EF4-FFF2-40B4-BE49-F238E27FC236}">
                      <a16:creationId xmlns:a16="http://schemas.microsoft.com/office/drawing/2014/main" id="{02DA5316-67C6-486F-A9D3-060533BE8E5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5" name="Google Shape;7763;p53">
                <a:extLst>
                  <a:ext uri="{FF2B5EF4-FFF2-40B4-BE49-F238E27FC236}">
                    <a16:creationId xmlns:a16="http://schemas.microsoft.com/office/drawing/2014/main" id="{8DC896A9-30AA-47E1-88A8-169ECBCB4CC1}"/>
                  </a:ext>
                </a:extLst>
              </p:cNvPr>
              <p:cNvGrpSpPr/>
              <p:nvPr/>
            </p:nvGrpSpPr>
            <p:grpSpPr>
              <a:xfrm>
                <a:off x="4176240" y="3136965"/>
                <a:ext cx="31405" cy="26930"/>
                <a:chOff x="4176240" y="3136965"/>
                <a:chExt cx="31405" cy="26930"/>
              </a:xfrm>
              <a:grpFill/>
            </p:grpSpPr>
            <p:sp>
              <p:nvSpPr>
                <p:cNvPr id="705" name="Google Shape;7764;p53">
                  <a:extLst>
                    <a:ext uri="{FF2B5EF4-FFF2-40B4-BE49-F238E27FC236}">
                      <a16:creationId xmlns:a16="http://schemas.microsoft.com/office/drawing/2014/main" id="{A16D2B95-788B-4AC6-916C-1E4697F72090}"/>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68569" tIns="68569" rIns="68569" bIns="68569" anchor="ctr" anchorCtr="0">
                  <a:noAutofit/>
                </a:bodyPr>
                <a:lstStyle/>
                <a:p>
                  <a:endParaRPr sz="1050"/>
                </a:p>
              </p:txBody>
            </p:sp>
            <p:sp>
              <p:nvSpPr>
                <p:cNvPr id="706" name="Google Shape;7765;p53">
                  <a:extLst>
                    <a:ext uri="{FF2B5EF4-FFF2-40B4-BE49-F238E27FC236}">
                      <a16:creationId xmlns:a16="http://schemas.microsoft.com/office/drawing/2014/main" id="{A1054D60-7109-4E6C-A196-453B2645809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6" name="Google Shape;7766;p53">
                <a:extLst>
                  <a:ext uri="{FF2B5EF4-FFF2-40B4-BE49-F238E27FC236}">
                    <a16:creationId xmlns:a16="http://schemas.microsoft.com/office/drawing/2014/main" id="{F362965C-DE65-4134-A75A-B3EB57F5B8AA}"/>
                  </a:ext>
                </a:extLst>
              </p:cNvPr>
              <p:cNvGrpSpPr/>
              <p:nvPr/>
            </p:nvGrpSpPr>
            <p:grpSpPr>
              <a:xfrm>
                <a:off x="4133148" y="3152593"/>
                <a:ext cx="31499" cy="27001"/>
                <a:chOff x="4133148" y="3152593"/>
                <a:chExt cx="31499" cy="27001"/>
              </a:xfrm>
              <a:grpFill/>
            </p:grpSpPr>
            <p:sp>
              <p:nvSpPr>
                <p:cNvPr id="703" name="Google Shape;7767;p53">
                  <a:extLst>
                    <a:ext uri="{FF2B5EF4-FFF2-40B4-BE49-F238E27FC236}">
                      <a16:creationId xmlns:a16="http://schemas.microsoft.com/office/drawing/2014/main" id="{4664B48C-60B0-4A46-9C77-4F2B33B49E8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704" name="Google Shape;7768;p53">
                  <a:extLst>
                    <a:ext uri="{FF2B5EF4-FFF2-40B4-BE49-F238E27FC236}">
                      <a16:creationId xmlns:a16="http://schemas.microsoft.com/office/drawing/2014/main" id="{90DDE121-100C-43E6-BE6B-6390CF5B25D2}"/>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7" name="Google Shape;7769;p53">
                <a:extLst>
                  <a:ext uri="{FF2B5EF4-FFF2-40B4-BE49-F238E27FC236}">
                    <a16:creationId xmlns:a16="http://schemas.microsoft.com/office/drawing/2014/main" id="{1FA00E6C-94DD-435A-92EA-ADD6461EC36F}"/>
                  </a:ext>
                </a:extLst>
              </p:cNvPr>
              <p:cNvGrpSpPr/>
              <p:nvPr/>
            </p:nvGrpSpPr>
            <p:grpSpPr>
              <a:xfrm>
                <a:off x="4220866" y="3073534"/>
                <a:ext cx="31499" cy="26898"/>
                <a:chOff x="4220866" y="3073534"/>
                <a:chExt cx="31499" cy="26898"/>
              </a:xfrm>
              <a:grpFill/>
            </p:grpSpPr>
            <p:sp>
              <p:nvSpPr>
                <p:cNvPr id="701" name="Google Shape;7770;p53">
                  <a:extLst>
                    <a:ext uri="{FF2B5EF4-FFF2-40B4-BE49-F238E27FC236}">
                      <a16:creationId xmlns:a16="http://schemas.microsoft.com/office/drawing/2014/main" id="{774C2EA4-3E99-40B8-B4A5-7B892ED4BBA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702" name="Google Shape;7771;p53">
                  <a:extLst>
                    <a:ext uri="{FF2B5EF4-FFF2-40B4-BE49-F238E27FC236}">
                      <a16:creationId xmlns:a16="http://schemas.microsoft.com/office/drawing/2014/main" id="{B17260B1-3FA0-44F3-91A7-60F3FA5FA2B1}"/>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8" name="Google Shape;7772;p53">
                <a:extLst>
                  <a:ext uri="{FF2B5EF4-FFF2-40B4-BE49-F238E27FC236}">
                    <a16:creationId xmlns:a16="http://schemas.microsoft.com/office/drawing/2014/main" id="{9DE8193A-C070-4445-B9B0-6FD704BE08C9}"/>
                  </a:ext>
                </a:extLst>
              </p:cNvPr>
              <p:cNvGrpSpPr/>
              <p:nvPr/>
            </p:nvGrpSpPr>
            <p:grpSpPr>
              <a:xfrm>
                <a:off x="3869702" y="3230323"/>
                <a:ext cx="31499" cy="26906"/>
                <a:chOff x="3869702" y="3230323"/>
                <a:chExt cx="31499" cy="26906"/>
              </a:xfrm>
              <a:grpFill/>
            </p:grpSpPr>
            <p:sp>
              <p:nvSpPr>
                <p:cNvPr id="699" name="Google Shape;7773;p53">
                  <a:extLst>
                    <a:ext uri="{FF2B5EF4-FFF2-40B4-BE49-F238E27FC236}">
                      <a16:creationId xmlns:a16="http://schemas.microsoft.com/office/drawing/2014/main" id="{8F72A703-0672-4FE8-9DFD-235713C4AD6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700" name="Google Shape;7774;p53">
                  <a:extLst>
                    <a:ext uri="{FF2B5EF4-FFF2-40B4-BE49-F238E27FC236}">
                      <a16:creationId xmlns:a16="http://schemas.microsoft.com/office/drawing/2014/main" id="{AF62F420-317B-4FEC-BFF0-BA5021DFF795}"/>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5" name="Google Shape;7775;p53">
              <a:extLst>
                <a:ext uri="{FF2B5EF4-FFF2-40B4-BE49-F238E27FC236}">
                  <a16:creationId xmlns:a16="http://schemas.microsoft.com/office/drawing/2014/main" id="{7815F0FC-5B4A-421C-B35E-6CF510F0FED6}"/>
                </a:ext>
              </a:extLst>
            </p:cNvPr>
            <p:cNvGrpSpPr/>
            <p:nvPr/>
          </p:nvGrpSpPr>
          <p:grpSpPr>
            <a:xfrm>
              <a:off x="4271383" y="3065882"/>
              <a:ext cx="304556" cy="341663"/>
              <a:chOff x="4271383" y="3065882"/>
              <a:chExt cx="304556" cy="341663"/>
            </a:xfrm>
            <a:grpFill/>
          </p:grpSpPr>
          <p:grpSp>
            <p:nvGrpSpPr>
              <p:cNvPr id="632" name="Google Shape;7776;p53">
                <a:extLst>
                  <a:ext uri="{FF2B5EF4-FFF2-40B4-BE49-F238E27FC236}">
                    <a16:creationId xmlns:a16="http://schemas.microsoft.com/office/drawing/2014/main" id="{71425D16-E716-4181-ABA1-80B06686C542}"/>
                  </a:ext>
                </a:extLst>
              </p:cNvPr>
              <p:cNvGrpSpPr/>
              <p:nvPr/>
            </p:nvGrpSpPr>
            <p:grpSpPr>
              <a:xfrm>
                <a:off x="4293838" y="3078639"/>
                <a:ext cx="269353" cy="311973"/>
                <a:chOff x="4293838" y="3078639"/>
                <a:chExt cx="269353" cy="311973"/>
              </a:xfrm>
              <a:grpFill/>
            </p:grpSpPr>
            <p:sp>
              <p:nvSpPr>
                <p:cNvPr id="672" name="Google Shape;7777;p53">
                  <a:extLst>
                    <a:ext uri="{FF2B5EF4-FFF2-40B4-BE49-F238E27FC236}">
                      <a16:creationId xmlns:a16="http://schemas.microsoft.com/office/drawing/2014/main" id="{BD292069-FB05-4540-A5F4-3A2B9BFB9C04}"/>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3" name="Google Shape;7778;p53">
                  <a:extLst>
                    <a:ext uri="{FF2B5EF4-FFF2-40B4-BE49-F238E27FC236}">
                      <a16:creationId xmlns:a16="http://schemas.microsoft.com/office/drawing/2014/main" id="{A5183906-2D90-4783-AC63-749715F5BC5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4" name="Google Shape;7779;p53">
                  <a:extLst>
                    <a:ext uri="{FF2B5EF4-FFF2-40B4-BE49-F238E27FC236}">
                      <a16:creationId xmlns:a16="http://schemas.microsoft.com/office/drawing/2014/main" id="{28D790BD-2142-4739-A185-FA81EC89D95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5" name="Google Shape;7780;p53">
                  <a:extLst>
                    <a:ext uri="{FF2B5EF4-FFF2-40B4-BE49-F238E27FC236}">
                      <a16:creationId xmlns:a16="http://schemas.microsoft.com/office/drawing/2014/main" id="{B7EE6A1A-15E8-4FEE-8AE3-8E9A25941B6A}"/>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6" name="Google Shape;7781;p53">
                  <a:extLst>
                    <a:ext uri="{FF2B5EF4-FFF2-40B4-BE49-F238E27FC236}">
                      <a16:creationId xmlns:a16="http://schemas.microsoft.com/office/drawing/2014/main" id="{0B9CB686-1BB7-4573-B006-9C463D0FD9E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7" name="Google Shape;7782;p53">
                  <a:extLst>
                    <a:ext uri="{FF2B5EF4-FFF2-40B4-BE49-F238E27FC236}">
                      <a16:creationId xmlns:a16="http://schemas.microsoft.com/office/drawing/2014/main" id="{02760E37-4323-49A1-933B-02C9EB889CB9}"/>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8" name="Google Shape;7783;p53">
                  <a:extLst>
                    <a:ext uri="{FF2B5EF4-FFF2-40B4-BE49-F238E27FC236}">
                      <a16:creationId xmlns:a16="http://schemas.microsoft.com/office/drawing/2014/main" id="{001B60FA-6B7E-4FF4-A7CD-3436C371BB8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9" name="Google Shape;7784;p53">
                  <a:extLst>
                    <a:ext uri="{FF2B5EF4-FFF2-40B4-BE49-F238E27FC236}">
                      <a16:creationId xmlns:a16="http://schemas.microsoft.com/office/drawing/2014/main" id="{93ED6F73-50D1-44CB-AB98-EE5ACF11B500}"/>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0" name="Google Shape;7785;p53">
                  <a:extLst>
                    <a:ext uri="{FF2B5EF4-FFF2-40B4-BE49-F238E27FC236}">
                      <a16:creationId xmlns:a16="http://schemas.microsoft.com/office/drawing/2014/main" id="{8D87E1C7-5D60-4918-9952-1CEC2FD1959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1" name="Google Shape;7786;p53">
                  <a:extLst>
                    <a:ext uri="{FF2B5EF4-FFF2-40B4-BE49-F238E27FC236}">
                      <a16:creationId xmlns:a16="http://schemas.microsoft.com/office/drawing/2014/main" id="{4460C88D-047D-4091-B4EE-3BDF3E60778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2" name="Google Shape;7787;p53">
                  <a:extLst>
                    <a:ext uri="{FF2B5EF4-FFF2-40B4-BE49-F238E27FC236}">
                      <a16:creationId xmlns:a16="http://schemas.microsoft.com/office/drawing/2014/main" id="{407A44AA-C8A7-4F71-BC24-5149A585569F}"/>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3" name="Google Shape;7788;p53">
                  <a:extLst>
                    <a:ext uri="{FF2B5EF4-FFF2-40B4-BE49-F238E27FC236}">
                      <a16:creationId xmlns:a16="http://schemas.microsoft.com/office/drawing/2014/main" id="{97C5A69D-73A2-4BC0-8851-D2DEA415D8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4" name="Google Shape;7789;p53">
                  <a:extLst>
                    <a:ext uri="{FF2B5EF4-FFF2-40B4-BE49-F238E27FC236}">
                      <a16:creationId xmlns:a16="http://schemas.microsoft.com/office/drawing/2014/main" id="{7ACDDB9A-5D0A-466B-BBA8-88BB8668BD95}"/>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5" name="Google Shape;7790;p53">
                  <a:extLst>
                    <a:ext uri="{FF2B5EF4-FFF2-40B4-BE49-F238E27FC236}">
                      <a16:creationId xmlns:a16="http://schemas.microsoft.com/office/drawing/2014/main" id="{2DFB7B05-99D0-463F-9BED-5BFB6A759FC6}"/>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6" name="Google Shape;7791;p53">
                  <a:extLst>
                    <a:ext uri="{FF2B5EF4-FFF2-40B4-BE49-F238E27FC236}">
                      <a16:creationId xmlns:a16="http://schemas.microsoft.com/office/drawing/2014/main" id="{1BCC9D93-DFF7-4EEF-83A8-3600F41B77F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7" name="Google Shape;7792;p53">
                  <a:extLst>
                    <a:ext uri="{FF2B5EF4-FFF2-40B4-BE49-F238E27FC236}">
                      <a16:creationId xmlns:a16="http://schemas.microsoft.com/office/drawing/2014/main" id="{BB3FBC91-6014-4220-9911-7C986FA8953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8" name="Google Shape;7793;p53">
                  <a:extLst>
                    <a:ext uri="{FF2B5EF4-FFF2-40B4-BE49-F238E27FC236}">
                      <a16:creationId xmlns:a16="http://schemas.microsoft.com/office/drawing/2014/main" id="{0AE44532-2BA1-49A3-9535-1CC825BCBD68}"/>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33" name="Google Shape;7794;p53">
                <a:extLst>
                  <a:ext uri="{FF2B5EF4-FFF2-40B4-BE49-F238E27FC236}">
                    <a16:creationId xmlns:a16="http://schemas.microsoft.com/office/drawing/2014/main" id="{096160A6-6D08-4BA9-BC2F-B52FAF614042}"/>
                  </a:ext>
                </a:extLst>
              </p:cNvPr>
              <p:cNvGrpSpPr/>
              <p:nvPr/>
            </p:nvGrpSpPr>
            <p:grpSpPr>
              <a:xfrm>
                <a:off x="4538164" y="3342061"/>
                <a:ext cx="37776" cy="32380"/>
                <a:chOff x="4538164" y="3342061"/>
                <a:chExt cx="37776" cy="32380"/>
              </a:xfrm>
              <a:grpFill/>
            </p:grpSpPr>
            <p:sp>
              <p:nvSpPr>
                <p:cNvPr id="670" name="Google Shape;7795;p53">
                  <a:extLst>
                    <a:ext uri="{FF2B5EF4-FFF2-40B4-BE49-F238E27FC236}">
                      <a16:creationId xmlns:a16="http://schemas.microsoft.com/office/drawing/2014/main" id="{40AAF346-8B4E-41D3-9C5A-1CFE22CF7A1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671" name="Google Shape;7796;p53">
                  <a:extLst>
                    <a:ext uri="{FF2B5EF4-FFF2-40B4-BE49-F238E27FC236}">
                      <a16:creationId xmlns:a16="http://schemas.microsoft.com/office/drawing/2014/main" id="{B2678560-2B91-4341-B1B6-BE028ED0D9A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4" name="Google Shape;7797;p53">
                <a:extLst>
                  <a:ext uri="{FF2B5EF4-FFF2-40B4-BE49-F238E27FC236}">
                    <a16:creationId xmlns:a16="http://schemas.microsoft.com/office/drawing/2014/main" id="{84B779EF-E831-4FCB-A99B-BC0DA458C502}"/>
                  </a:ext>
                </a:extLst>
              </p:cNvPr>
              <p:cNvGrpSpPr/>
              <p:nvPr/>
            </p:nvGrpSpPr>
            <p:grpSpPr>
              <a:xfrm>
                <a:off x="4271383" y="3194742"/>
                <a:ext cx="37783" cy="32420"/>
                <a:chOff x="4271383" y="3194742"/>
                <a:chExt cx="37783" cy="32420"/>
              </a:xfrm>
              <a:grpFill/>
            </p:grpSpPr>
            <p:sp>
              <p:nvSpPr>
                <p:cNvPr id="668" name="Google Shape;7798;p53">
                  <a:extLst>
                    <a:ext uri="{FF2B5EF4-FFF2-40B4-BE49-F238E27FC236}">
                      <a16:creationId xmlns:a16="http://schemas.microsoft.com/office/drawing/2014/main" id="{2ADBB720-E97B-4F18-BBC7-A87A77FF867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69" name="Google Shape;7799;p53">
                  <a:extLst>
                    <a:ext uri="{FF2B5EF4-FFF2-40B4-BE49-F238E27FC236}">
                      <a16:creationId xmlns:a16="http://schemas.microsoft.com/office/drawing/2014/main" id="{93221CED-AD2A-467D-94CD-2C8362C9FAE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5" name="Google Shape;7800;p53">
                <a:extLst>
                  <a:ext uri="{FF2B5EF4-FFF2-40B4-BE49-F238E27FC236}">
                    <a16:creationId xmlns:a16="http://schemas.microsoft.com/office/drawing/2014/main" id="{9AE9F706-206B-4017-92A6-BEBF9307BA43}"/>
                  </a:ext>
                </a:extLst>
              </p:cNvPr>
              <p:cNvGrpSpPr/>
              <p:nvPr/>
            </p:nvGrpSpPr>
            <p:grpSpPr>
              <a:xfrm>
                <a:off x="4284416" y="3084058"/>
                <a:ext cx="37783" cy="32357"/>
                <a:chOff x="4284416" y="3084058"/>
                <a:chExt cx="37783" cy="32357"/>
              </a:xfrm>
              <a:grpFill/>
            </p:grpSpPr>
            <p:sp>
              <p:nvSpPr>
                <p:cNvPr id="666" name="Google Shape;7801;p53">
                  <a:extLst>
                    <a:ext uri="{FF2B5EF4-FFF2-40B4-BE49-F238E27FC236}">
                      <a16:creationId xmlns:a16="http://schemas.microsoft.com/office/drawing/2014/main" id="{8F27796C-A07E-49E2-8A7F-48E4B20196B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7" name="Google Shape;7802;p53">
                  <a:extLst>
                    <a:ext uri="{FF2B5EF4-FFF2-40B4-BE49-F238E27FC236}">
                      <a16:creationId xmlns:a16="http://schemas.microsoft.com/office/drawing/2014/main" id="{A011E64D-A404-4C53-95BF-4D0F04B92F4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6" name="Google Shape;7803;p53">
                <a:extLst>
                  <a:ext uri="{FF2B5EF4-FFF2-40B4-BE49-F238E27FC236}">
                    <a16:creationId xmlns:a16="http://schemas.microsoft.com/office/drawing/2014/main" id="{BBF299CF-96F5-4BC8-8F13-D5A98EAA8200}"/>
                  </a:ext>
                </a:extLst>
              </p:cNvPr>
              <p:cNvGrpSpPr/>
              <p:nvPr/>
            </p:nvGrpSpPr>
            <p:grpSpPr>
              <a:xfrm>
                <a:off x="4478697" y="3297561"/>
                <a:ext cx="37776" cy="32451"/>
                <a:chOff x="4478697" y="3297561"/>
                <a:chExt cx="37776" cy="32451"/>
              </a:xfrm>
              <a:grpFill/>
            </p:grpSpPr>
            <p:sp>
              <p:nvSpPr>
                <p:cNvPr id="664" name="Google Shape;7804;p53">
                  <a:extLst>
                    <a:ext uri="{FF2B5EF4-FFF2-40B4-BE49-F238E27FC236}">
                      <a16:creationId xmlns:a16="http://schemas.microsoft.com/office/drawing/2014/main" id="{875A4454-C6A6-4E54-84EF-16C53A93486C}"/>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665" name="Google Shape;7805;p53">
                  <a:extLst>
                    <a:ext uri="{FF2B5EF4-FFF2-40B4-BE49-F238E27FC236}">
                      <a16:creationId xmlns:a16="http://schemas.microsoft.com/office/drawing/2014/main" id="{2ECE7498-B236-4DEA-936D-72F7A966088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7" name="Google Shape;7806;p53">
                <a:extLst>
                  <a:ext uri="{FF2B5EF4-FFF2-40B4-BE49-F238E27FC236}">
                    <a16:creationId xmlns:a16="http://schemas.microsoft.com/office/drawing/2014/main" id="{12006DC7-3EB4-4990-8E0D-55FBE006EF35}"/>
                  </a:ext>
                </a:extLst>
              </p:cNvPr>
              <p:cNvGrpSpPr/>
              <p:nvPr/>
            </p:nvGrpSpPr>
            <p:grpSpPr>
              <a:xfrm>
                <a:off x="4411813" y="3331711"/>
                <a:ext cx="37776" cy="32451"/>
                <a:chOff x="4411813" y="3331711"/>
                <a:chExt cx="37776" cy="32451"/>
              </a:xfrm>
              <a:grpFill/>
            </p:grpSpPr>
            <p:sp>
              <p:nvSpPr>
                <p:cNvPr id="662" name="Google Shape;7807;p53">
                  <a:extLst>
                    <a:ext uri="{FF2B5EF4-FFF2-40B4-BE49-F238E27FC236}">
                      <a16:creationId xmlns:a16="http://schemas.microsoft.com/office/drawing/2014/main" id="{D44C0D98-FF37-4871-958F-D7B70CFCFAF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663" name="Google Shape;7808;p53">
                  <a:extLst>
                    <a:ext uri="{FF2B5EF4-FFF2-40B4-BE49-F238E27FC236}">
                      <a16:creationId xmlns:a16="http://schemas.microsoft.com/office/drawing/2014/main" id="{97514EE7-B43E-4171-9105-127BC79B252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8" name="Google Shape;7809;p53">
                <a:extLst>
                  <a:ext uri="{FF2B5EF4-FFF2-40B4-BE49-F238E27FC236}">
                    <a16:creationId xmlns:a16="http://schemas.microsoft.com/office/drawing/2014/main" id="{1C21F729-D384-4D8C-BF65-93B66079720C}"/>
                  </a:ext>
                </a:extLst>
              </p:cNvPr>
              <p:cNvGrpSpPr/>
              <p:nvPr/>
            </p:nvGrpSpPr>
            <p:grpSpPr>
              <a:xfrm>
                <a:off x="4337984" y="3375188"/>
                <a:ext cx="37776" cy="32357"/>
                <a:chOff x="4337984" y="3375188"/>
                <a:chExt cx="37776" cy="32357"/>
              </a:xfrm>
              <a:grpFill/>
            </p:grpSpPr>
            <p:sp>
              <p:nvSpPr>
                <p:cNvPr id="660" name="Google Shape;7810;p53">
                  <a:extLst>
                    <a:ext uri="{FF2B5EF4-FFF2-40B4-BE49-F238E27FC236}">
                      <a16:creationId xmlns:a16="http://schemas.microsoft.com/office/drawing/2014/main" id="{B07C967E-AC89-49B4-9592-B2FC7889862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1" name="Google Shape;7811;p53">
                  <a:extLst>
                    <a:ext uri="{FF2B5EF4-FFF2-40B4-BE49-F238E27FC236}">
                      <a16:creationId xmlns:a16="http://schemas.microsoft.com/office/drawing/2014/main" id="{3C26AAF1-D27F-4FB1-908E-75CCE270FAFE}"/>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9" name="Google Shape;7812;p53">
                <a:extLst>
                  <a:ext uri="{FF2B5EF4-FFF2-40B4-BE49-F238E27FC236}">
                    <a16:creationId xmlns:a16="http://schemas.microsoft.com/office/drawing/2014/main" id="{6F782103-6223-4C3C-B3FB-655726BA4518}"/>
                  </a:ext>
                </a:extLst>
              </p:cNvPr>
              <p:cNvGrpSpPr/>
              <p:nvPr/>
            </p:nvGrpSpPr>
            <p:grpSpPr>
              <a:xfrm>
                <a:off x="4494867" y="3090530"/>
                <a:ext cx="37878" cy="32451"/>
                <a:chOff x="4494867" y="3090530"/>
                <a:chExt cx="37878" cy="32451"/>
              </a:xfrm>
              <a:grpFill/>
            </p:grpSpPr>
            <p:sp>
              <p:nvSpPr>
                <p:cNvPr id="658" name="Google Shape;7813;p53">
                  <a:extLst>
                    <a:ext uri="{FF2B5EF4-FFF2-40B4-BE49-F238E27FC236}">
                      <a16:creationId xmlns:a16="http://schemas.microsoft.com/office/drawing/2014/main" id="{086B5B71-F60A-4086-9296-1AB063D69BEA}"/>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659" name="Google Shape;7814;p53">
                  <a:extLst>
                    <a:ext uri="{FF2B5EF4-FFF2-40B4-BE49-F238E27FC236}">
                      <a16:creationId xmlns:a16="http://schemas.microsoft.com/office/drawing/2014/main" id="{21B46A57-9201-49A0-9014-FC8B93E0D1D0}"/>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0" name="Google Shape;7815;p53">
                <a:extLst>
                  <a:ext uri="{FF2B5EF4-FFF2-40B4-BE49-F238E27FC236}">
                    <a16:creationId xmlns:a16="http://schemas.microsoft.com/office/drawing/2014/main" id="{67019C3E-FF35-49B7-88BE-2E0E0E6AD959}"/>
                  </a:ext>
                </a:extLst>
              </p:cNvPr>
              <p:cNvGrpSpPr/>
              <p:nvPr/>
            </p:nvGrpSpPr>
            <p:grpSpPr>
              <a:xfrm>
                <a:off x="4525124" y="3207774"/>
                <a:ext cx="37783" cy="32420"/>
                <a:chOff x="4525124" y="3207774"/>
                <a:chExt cx="37783" cy="32420"/>
              </a:xfrm>
              <a:grpFill/>
            </p:grpSpPr>
            <p:sp>
              <p:nvSpPr>
                <p:cNvPr id="656" name="Google Shape;7816;p53">
                  <a:extLst>
                    <a:ext uri="{FF2B5EF4-FFF2-40B4-BE49-F238E27FC236}">
                      <a16:creationId xmlns:a16="http://schemas.microsoft.com/office/drawing/2014/main" id="{BB25B418-CFE9-4681-A994-C81A269A5529}"/>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57" name="Google Shape;7817;p53">
                  <a:extLst>
                    <a:ext uri="{FF2B5EF4-FFF2-40B4-BE49-F238E27FC236}">
                      <a16:creationId xmlns:a16="http://schemas.microsoft.com/office/drawing/2014/main" id="{553E4B52-7583-40D5-8A92-F8B4000A84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1" name="Google Shape;7818;p53">
                <a:extLst>
                  <a:ext uri="{FF2B5EF4-FFF2-40B4-BE49-F238E27FC236}">
                    <a16:creationId xmlns:a16="http://schemas.microsoft.com/office/drawing/2014/main" id="{EDEA3E99-A957-4A5A-8761-6404142AEE2A}"/>
                  </a:ext>
                </a:extLst>
              </p:cNvPr>
              <p:cNvGrpSpPr/>
              <p:nvPr/>
            </p:nvGrpSpPr>
            <p:grpSpPr>
              <a:xfrm>
                <a:off x="4440544" y="3176479"/>
                <a:ext cx="31499" cy="26898"/>
                <a:chOff x="4440544" y="3176479"/>
                <a:chExt cx="31499" cy="26898"/>
              </a:xfrm>
              <a:grpFill/>
            </p:grpSpPr>
            <p:sp>
              <p:nvSpPr>
                <p:cNvPr id="654" name="Google Shape;7819;p53">
                  <a:extLst>
                    <a:ext uri="{FF2B5EF4-FFF2-40B4-BE49-F238E27FC236}">
                      <a16:creationId xmlns:a16="http://schemas.microsoft.com/office/drawing/2014/main" id="{0FB8E8CC-6DFB-4AE3-A6C9-5920EFAF64F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68569" tIns="68569" rIns="68569" bIns="68569" anchor="ctr" anchorCtr="0">
                  <a:noAutofit/>
                </a:bodyPr>
                <a:lstStyle/>
                <a:p>
                  <a:endParaRPr sz="1050"/>
                </a:p>
              </p:txBody>
            </p:sp>
            <p:sp>
              <p:nvSpPr>
                <p:cNvPr id="655" name="Google Shape;7820;p53">
                  <a:extLst>
                    <a:ext uri="{FF2B5EF4-FFF2-40B4-BE49-F238E27FC236}">
                      <a16:creationId xmlns:a16="http://schemas.microsoft.com/office/drawing/2014/main" id="{426A8A3A-CDBD-48D6-B1A5-D8D95114D1CF}"/>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2" name="Google Shape;7821;p53">
                <a:extLst>
                  <a:ext uri="{FF2B5EF4-FFF2-40B4-BE49-F238E27FC236}">
                    <a16:creationId xmlns:a16="http://schemas.microsoft.com/office/drawing/2014/main" id="{C9168F6C-DA52-4C9C-80A9-1395BE53C10F}"/>
                  </a:ext>
                </a:extLst>
              </p:cNvPr>
              <p:cNvGrpSpPr/>
              <p:nvPr/>
            </p:nvGrpSpPr>
            <p:grpSpPr>
              <a:xfrm>
                <a:off x="4350545" y="3156400"/>
                <a:ext cx="31405" cy="27001"/>
                <a:chOff x="4350545" y="3156400"/>
                <a:chExt cx="31405" cy="27001"/>
              </a:xfrm>
              <a:grpFill/>
            </p:grpSpPr>
            <p:sp>
              <p:nvSpPr>
                <p:cNvPr id="652" name="Google Shape;7822;p53">
                  <a:extLst>
                    <a:ext uri="{FF2B5EF4-FFF2-40B4-BE49-F238E27FC236}">
                      <a16:creationId xmlns:a16="http://schemas.microsoft.com/office/drawing/2014/main" id="{197C26A2-A65D-4ADF-923B-27DB9852E31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653" name="Google Shape;7823;p53">
                  <a:extLst>
                    <a:ext uri="{FF2B5EF4-FFF2-40B4-BE49-F238E27FC236}">
                      <a16:creationId xmlns:a16="http://schemas.microsoft.com/office/drawing/2014/main" id="{3E5331F8-6506-4224-AF2D-3DF00DF33314}"/>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3" name="Google Shape;7824;p53">
                <a:extLst>
                  <a:ext uri="{FF2B5EF4-FFF2-40B4-BE49-F238E27FC236}">
                    <a16:creationId xmlns:a16="http://schemas.microsoft.com/office/drawing/2014/main" id="{84117ACC-F9A3-4AC8-8925-DAEF2D4EC431}"/>
                  </a:ext>
                </a:extLst>
              </p:cNvPr>
              <p:cNvGrpSpPr/>
              <p:nvPr/>
            </p:nvGrpSpPr>
            <p:grpSpPr>
              <a:xfrm>
                <a:off x="4376703" y="3255058"/>
                <a:ext cx="31405" cy="27001"/>
                <a:chOff x="4376703" y="3255058"/>
                <a:chExt cx="31405" cy="27001"/>
              </a:xfrm>
              <a:grpFill/>
            </p:grpSpPr>
            <p:sp>
              <p:nvSpPr>
                <p:cNvPr id="650" name="Google Shape;7825;p53">
                  <a:extLst>
                    <a:ext uri="{FF2B5EF4-FFF2-40B4-BE49-F238E27FC236}">
                      <a16:creationId xmlns:a16="http://schemas.microsoft.com/office/drawing/2014/main" id="{CE28FD5B-36F9-4E20-9B9F-3B64459540D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51" name="Google Shape;7826;p53">
                  <a:extLst>
                    <a:ext uri="{FF2B5EF4-FFF2-40B4-BE49-F238E27FC236}">
                      <a16:creationId xmlns:a16="http://schemas.microsoft.com/office/drawing/2014/main" id="{71F6EF6A-FBF7-4572-A40E-834021E7DBA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4" name="Google Shape;7827;p53">
                <a:extLst>
                  <a:ext uri="{FF2B5EF4-FFF2-40B4-BE49-F238E27FC236}">
                    <a16:creationId xmlns:a16="http://schemas.microsoft.com/office/drawing/2014/main" id="{BBA38348-A350-41BF-B6C6-BD5D4725761E}"/>
                  </a:ext>
                </a:extLst>
              </p:cNvPr>
              <p:cNvGrpSpPr/>
              <p:nvPr/>
            </p:nvGrpSpPr>
            <p:grpSpPr>
              <a:xfrm>
                <a:off x="4331322" y="3283656"/>
                <a:ext cx="31405" cy="26945"/>
                <a:chOff x="4331322" y="3283656"/>
                <a:chExt cx="31405" cy="26945"/>
              </a:xfrm>
              <a:grpFill/>
            </p:grpSpPr>
            <p:sp>
              <p:nvSpPr>
                <p:cNvPr id="648" name="Google Shape;7828;p53">
                  <a:extLst>
                    <a:ext uri="{FF2B5EF4-FFF2-40B4-BE49-F238E27FC236}">
                      <a16:creationId xmlns:a16="http://schemas.microsoft.com/office/drawing/2014/main" id="{C87284AA-C7C6-4BBC-A9CB-22490775B90C}"/>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49" name="Google Shape;7829;p53">
                  <a:extLst>
                    <a:ext uri="{FF2B5EF4-FFF2-40B4-BE49-F238E27FC236}">
                      <a16:creationId xmlns:a16="http://schemas.microsoft.com/office/drawing/2014/main" id="{35919DF2-A84A-4CB9-9FAE-7258C3BC161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5" name="Google Shape;7830;p53">
                <a:extLst>
                  <a:ext uri="{FF2B5EF4-FFF2-40B4-BE49-F238E27FC236}">
                    <a16:creationId xmlns:a16="http://schemas.microsoft.com/office/drawing/2014/main" id="{BCAEE9A4-D7D1-4E6B-805D-A58B12AA10D0}"/>
                  </a:ext>
                </a:extLst>
              </p:cNvPr>
              <p:cNvGrpSpPr/>
              <p:nvPr/>
            </p:nvGrpSpPr>
            <p:grpSpPr>
              <a:xfrm>
                <a:off x="4380510" y="3065882"/>
                <a:ext cx="31405" cy="26938"/>
                <a:chOff x="4380510" y="3065882"/>
                <a:chExt cx="31405" cy="26938"/>
              </a:xfrm>
              <a:grpFill/>
            </p:grpSpPr>
            <p:sp>
              <p:nvSpPr>
                <p:cNvPr id="646" name="Google Shape;7831;p53">
                  <a:extLst>
                    <a:ext uri="{FF2B5EF4-FFF2-40B4-BE49-F238E27FC236}">
                      <a16:creationId xmlns:a16="http://schemas.microsoft.com/office/drawing/2014/main" id="{DB29FB91-4450-4FFA-996B-87037A1A8AE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647" name="Google Shape;7832;p53">
                  <a:extLst>
                    <a:ext uri="{FF2B5EF4-FFF2-40B4-BE49-F238E27FC236}">
                      <a16:creationId xmlns:a16="http://schemas.microsoft.com/office/drawing/2014/main" id="{7BB5A075-1C91-452A-A2C1-3E1F176CFB7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6" name="Google Shape;7833;p53">
              <a:extLst>
                <a:ext uri="{FF2B5EF4-FFF2-40B4-BE49-F238E27FC236}">
                  <a16:creationId xmlns:a16="http://schemas.microsoft.com/office/drawing/2014/main" id="{609646C9-4F7F-4ECA-9729-6EB30349B675}"/>
                </a:ext>
              </a:extLst>
            </p:cNvPr>
            <p:cNvGrpSpPr/>
            <p:nvPr/>
          </p:nvGrpSpPr>
          <p:grpSpPr>
            <a:xfrm>
              <a:off x="4558998" y="3188237"/>
              <a:ext cx="1280131" cy="1052746"/>
              <a:chOff x="4558998" y="3188237"/>
              <a:chExt cx="1280131" cy="1052746"/>
            </a:xfrm>
            <a:grpFill/>
          </p:grpSpPr>
          <p:sp>
            <p:nvSpPr>
              <p:cNvPr id="212" name="Google Shape;7834;p53">
                <a:extLst>
                  <a:ext uri="{FF2B5EF4-FFF2-40B4-BE49-F238E27FC236}">
                    <a16:creationId xmlns:a16="http://schemas.microsoft.com/office/drawing/2014/main" id="{D8CEF7A8-3D72-4834-9F2D-4FA4AC5F508E}"/>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213" name="Google Shape;7835;p53">
                <a:extLst>
                  <a:ext uri="{FF2B5EF4-FFF2-40B4-BE49-F238E27FC236}">
                    <a16:creationId xmlns:a16="http://schemas.microsoft.com/office/drawing/2014/main" id="{17D3BF68-3B1E-4322-9C88-F81442B17903}"/>
                  </a:ext>
                </a:extLst>
              </p:cNvPr>
              <p:cNvGrpSpPr/>
              <p:nvPr/>
            </p:nvGrpSpPr>
            <p:grpSpPr>
              <a:xfrm>
                <a:off x="4579164" y="3203653"/>
                <a:ext cx="1244833" cy="1020397"/>
                <a:chOff x="4579164" y="3203653"/>
                <a:chExt cx="1244833" cy="1020397"/>
              </a:xfrm>
              <a:grpFill/>
            </p:grpSpPr>
            <p:sp>
              <p:nvSpPr>
                <p:cNvPr id="531" name="Google Shape;7836;p53">
                  <a:extLst>
                    <a:ext uri="{FF2B5EF4-FFF2-40B4-BE49-F238E27FC236}">
                      <a16:creationId xmlns:a16="http://schemas.microsoft.com/office/drawing/2014/main" id="{CB705699-7145-4512-8163-7CF75F7010D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2" name="Google Shape;7837;p53">
                  <a:extLst>
                    <a:ext uri="{FF2B5EF4-FFF2-40B4-BE49-F238E27FC236}">
                      <a16:creationId xmlns:a16="http://schemas.microsoft.com/office/drawing/2014/main" id="{84765C93-2558-45A4-8E19-E9BA7A2CECF2}"/>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3" name="Google Shape;7838;p53">
                  <a:extLst>
                    <a:ext uri="{FF2B5EF4-FFF2-40B4-BE49-F238E27FC236}">
                      <a16:creationId xmlns:a16="http://schemas.microsoft.com/office/drawing/2014/main" id="{AEDF793C-6E66-4CE6-8C93-1D780D6F87A1}"/>
                    </a:ext>
                  </a:extLst>
                </p:cNvPr>
                <p:cNvGrpSpPr/>
                <p:nvPr/>
              </p:nvGrpSpPr>
              <p:grpSpPr>
                <a:xfrm>
                  <a:off x="4579164" y="3203653"/>
                  <a:ext cx="1244833" cy="1020397"/>
                  <a:chOff x="4579164" y="3203653"/>
                  <a:chExt cx="1244833" cy="1020397"/>
                </a:xfrm>
                <a:grpFill/>
              </p:grpSpPr>
              <p:sp>
                <p:nvSpPr>
                  <p:cNvPr id="534" name="Google Shape;7839;p53">
                    <a:extLst>
                      <a:ext uri="{FF2B5EF4-FFF2-40B4-BE49-F238E27FC236}">
                        <a16:creationId xmlns:a16="http://schemas.microsoft.com/office/drawing/2014/main" id="{25B187EA-148A-45F2-AAF7-2143136512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5" name="Google Shape;7840;p53">
                    <a:extLst>
                      <a:ext uri="{FF2B5EF4-FFF2-40B4-BE49-F238E27FC236}">
                        <a16:creationId xmlns:a16="http://schemas.microsoft.com/office/drawing/2014/main" id="{2690F531-06AC-46E1-8E11-60489C0F74E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6" name="Google Shape;7841;p53">
                    <a:extLst>
                      <a:ext uri="{FF2B5EF4-FFF2-40B4-BE49-F238E27FC236}">
                        <a16:creationId xmlns:a16="http://schemas.microsoft.com/office/drawing/2014/main" id="{9066810A-81DF-461E-B254-C4BDECEACC7A}"/>
                      </a:ext>
                    </a:extLst>
                  </p:cNvPr>
                  <p:cNvGrpSpPr/>
                  <p:nvPr/>
                </p:nvGrpSpPr>
                <p:grpSpPr>
                  <a:xfrm>
                    <a:off x="4579164" y="3203653"/>
                    <a:ext cx="1244833" cy="1020397"/>
                    <a:chOff x="4579164" y="3203653"/>
                    <a:chExt cx="1244833" cy="1020397"/>
                  </a:xfrm>
                  <a:grpFill/>
                </p:grpSpPr>
                <p:sp>
                  <p:nvSpPr>
                    <p:cNvPr id="537" name="Google Shape;7842;p53">
                      <a:extLst>
                        <a:ext uri="{FF2B5EF4-FFF2-40B4-BE49-F238E27FC236}">
                          <a16:creationId xmlns:a16="http://schemas.microsoft.com/office/drawing/2014/main" id="{184F962C-1B9C-4F23-871E-56934BC81AA3}"/>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8" name="Google Shape;7843;p53">
                      <a:extLst>
                        <a:ext uri="{FF2B5EF4-FFF2-40B4-BE49-F238E27FC236}">
                          <a16:creationId xmlns:a16="http://schemas.microsoft.com/office/drawing/2014/main" id="{4E735B50-C8C1-4019-A1AB-A2B80941AEC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9" name="Google Shape;7844;p53">
                      <a:extLst>
                        <a:ext uri="{FF2B5EF4-FFF2-40B4-BE49-F238E27FC236}">
                          <a16:creationId xmlns:a16="http://schemas.microsoft.com/office/drawing/2014/main" id="{C0198E1B-A3EA-4B92-813B-F75F6E8D55A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0" name="Google Shape;7845;p53">
                      <a:extLst>
                        <a:ext uri="{FF2B5EF4-FFF2-40B4-BE49-F238E27FC236}">
                          <a16:creationId xmlns:a16="http://schemas.microsoft.com/office/drawing/2014/main" id="{1A09140A-00BB-4144-A5BA-AF1BC55C46B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1" name="Google Shape;7846;p53">
                      <a:extLst>
                        <a:ext uri="{FF2B5EF4-FFF2-40B4-BE49-F238E27FC236}">
                          <a16:creationId xmlns:a16="http://schemas.microsoft.com/office/drawing/2014/main" id="{701E4B1D-06D6-435C-AC4A-0F8750A8951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2" name="Google Shape;7847;p53">
                      <a:extLst>
                        <a:ext uri="{FF2B5EF4-FFF2-40B4-BE49-F238E27FC236}">
                          <a16:creationId xmlns:a16="http://schemas.microsoft.com/office/drawing/2014/main" id="{8B908FE3-0B46-4220-8FD1-5F122BCB9A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3" name="Google Shape;7848;p53">
                      <a:extLst>
                        <a:ext uri="{FF2B5EF4-FFF2-40B4-BE49-F238E27FC236}">
                          <a16:creationId xmlns:a16="http://schemas.microsoft.com/office/drawing/2014/main" id="{E4CF068B-CD46-4EA0-804F-CEF5EE0B5AD7}"/>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4" name="Google Shape;7849;p53">
                      <a:extLst>
                        <a:ext uri="{FF2B5EF4-FFF2-40B4-BE49-F238E27FC236}">
                          <a16:creationId xmlns:a16="http://schemas.microsoft.com/office/drawing/2014/main" id="{1D4C2BBB-7AB1-46AC-B315-4411E02DE2E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45" name="Google Shape;7850;p53">
                      <a:extLst>
                        <a:ext uri="{FF2B5EF4-FFF2-40B4-BE49-F238E27FC236}">
                          <a16:creationId xmlns:a16="http://schemas.microsoft.com/office/drawing/2014/main" id="{33ADDFCA-BD41-47F2-99DA-C591B24964DD}"/>
                        </a:ext>
                      </a:extLst>
                    </p:cNvPr>
                    <p:cNvGrpSpPr/>
                    <p:nvPr/>
                  </p:nvGrpSpPr>
                  <p:grpSpPr>
                    <a:xfrm>
                      <a:off x="4579164" y="3203653"/>
                      <a:ext cx="1244833" cy="1020397"/>
                      <a:chOff x="4579164" y="3203653"/>
                      <a:chExt cx="1244833" cy="1020397"/>
                    </a:xfrm>
                    <a:grpFill/>
                  </p:grpSpPr>
                  <p:sp>
                    <p:nvSpPr>
                      <p:cNvPr id="546" name="Google Shape;7851;p53">
                        <a:extLst>
                          <a:ext uri="{FF2B5EF4-FFF2-40B4-BE49-F238E27FC236}">
                            <a16:creationId xmlns:a16="http://schemas.microsoft.com/office/drawing/2014/main" id="{FB9A6832-883E-4252-8CF1-B18E38D8656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7" name="Google Shape;7852;p53">
                        <a:extLst>
                          <a:ext uri="{FF2B5EF4-FFF2-40B4-BE49-F238E27FC236}">
                            <a16:creationId xmlns:a16="http://schemas.microsoft.com/office/drawing/2014/main" id="{3ED3EF01-2769-433D-A42B-13BCD98DF848}"/>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8" name="Google Shape;7853;p53">
                        <a:extLst>
                          <a:ext uri="{FF2B5EF4-FFF2-40B4-BE49-F238E27FC236}">
                            <a16:creationId xmlns:a16="http://schemas.microsoft.com/office/drawing/2014/main" id="{B6F824F6-CFFF-477D-82F8-29DD2E26215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9" name="Google Shape;7854;p53">
                        <a:extLst>
                          <a:ext uri="{FF2B5EF4-FFF2-40B4-BE49-F238E27FC236}">
                            <a16:creationId xmlns:a16="http://schemas.microsoft.com/office/drawing/2014/main" id="{9C787503-E04E-4FBC-A66B-9CE39A14DE84}"/>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0" name="Google Shape;7855;p53">
                        <a:extLst>
                          <a:ext uri="{FF2B5EF4-FFF2-40B4-BE49-F238E27FC236}">
                            <a16:creationId xmlns:a16="http://schemas.microsoft.com/office/drawing/2014/main" id="{376E5EB5-030E-4B40-A6BE-6FEEF6266346}"/>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1" name="Google Shape;7856;p53">
                        <a:extLst>
                          <a:ext uri="{FF2B5EF4-FFF2-40B4-BE49-F238E27FC236}">
                            <a16:creationId xmlns:a16="http://schemas.microsoft.com/office/drawing/2014/main" id="{4F8D04AD-B525-4DC4-A657-4E18A4FACEA7}"/>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2" name="Google Shape;7857;p53">
                        <a:extLst>
                          <a:ext uri="{FF2B5EF4-FFF2-40B4-BE49-F238E27FC236}">
                            <a16:creationId xmlns:a16="http://schemas.microsoft.com/office/drawing/2014/main" id="{3F7CD120-005E-4C42-B5D7-1560F7EE309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3" name="Google Shape;7858;p53">
                        <a:extLst>
                          <a:ext uri="{FF2B5EF4-FFF2-40B4-BE49-F238E27FC236}">
                            <a16:creationId xmlns:a16="http://schemas.microsoft.com/office/drawing/2014/main" id="{9B5FBF09-42CB-4C81-9132-A4716474E80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4" name="Google Shape;7859;p53">
                        <a:extLst>
                          <a:ext uri="{FF2B5EF4-FFF2-40B4-BE49-F238E27FC236}">
                            <a16:creationId xmlns:a16="http://schemas.microsoft.com/office/drawing/2014/main" id="{C81BA2CE-6555-43F2-926F-47C957FBA27A}"/>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5" name="Google Shape;7860;p53">
                        <a:extLst>
                          <a:ext uri="{FF2B5EF4-FFF2-40B4-BE49-F238E27FC236}">
                            <a16:creationId xmlns:a16="http://schemas.microsoft.com/office/drawing/2014/main" id="{8E5CC10B-49BB-441F-A39D-99BDA959239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6" name="Google Shape;7861;p53">
                        <a:extLst>
                          <a:ext uri="{FF2B5EF4-FFF2-40B4-BE49-F238E27FC236}">
                            <a16:creationId xmlns:a16="http://schemas.microsoft.com/office/drawing/2014/main" id="{8B9E4B84-5F60-4B12-A433-390440566B7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7" name="Google Shape;7862;p53">
                        <a:extLst>
                          <a:ext uri="{FF2B5EF4-FFF2-40B4-BE49-F238E27FC236}">
                            <a16:creationId xmlns:a16="http://schemas.microsoft.com/office/drawing/2014/main" id="{2E05253F-4734-42B4-BB9E-F1573B4668A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8" name="Google Shape;7863;p53">
                        <a:extLst>
                          <a:ext uri="{FF2B5EF4-FFF2-40B4-BE49-F238E27FC236}">
                            <a16:creationId xmlns:a16="http://schemas.microsoft.com/office/drawing/2014/main" id="{AF8BDBE2-8570-4A06-97F2-E386E07A276E}"/>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9" name="Google Shape;7864;p53">
                        <a:extLst>
                          <a:ext uri="{FF2B5EF4-FFF2-40B4-BE49-F238E27FC236}">
                            <a16:creationId xmlns:a16="http://schemas.microsoft.com/office/drawing/2014/main" id="{19AB2CCA-94ED-47D4-80F5-8C12F59D38B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60" name="Google Shape;7865;p53">
                        <a:extLst>
                          <a:ext uri="{FF2B5EF4-FFF2-40B4-BE49-F238E27FC236}">
                            <a16:creationId xmlns:a16="http://schemas.microsoft.com/office/drawing/2014/main" id="{E5BB85CF-6AC7-494D-8F99-FB36B504344F}"/>
                          </a:ext>
                        </a:extLst>
                      </p:cNvPr>
                      <p:cNvGrpSpPr/>
                      <p:nvPr/>
                    </p:nvGrpSpPr>
                    <p:grpSpPr>
                      <a:xfrm>
                        <a:off x="4579164" y="3203653"/>
                        <a:ext cx="1244833" cy="1020397"/>
                        <a:chOff x="4579164" y="3203653"/>
                        <a:chExt cx="1244833" cy="1020397"/>
                      </a:xfrm>
                      <a:grpFill/>
                    </p:grpSpPr>
                    <p:sp>
                      <p:nvSpPr>
                        <p:cNvPr id="561" name="Google Shape;7866;p53">
                          <a:extLst>
                            <a:ext uri="{FF2B5EF4-FFF2-40B4-BE49-F238E27FC236}">
                              <a16:creationId xmlns:a16="http://schemas.microsoft.com/office/drawing/2014/main" id="{DDBE5E7C-0770-4BAD-B116-5BA1F5E20574}"/>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2" name="Google Shape;7867;p53">
                          <a:extLst>
                            <a:ext uri="{FF2B5EF4-FFF2-40B4-BE49-F238E27FC236}">
                              <a16:creationId xmlns:a16="http://schemas.microsoft.com/office/drawing/2014/main" id="{5AEFB9D1-0849-4BEE-A601-196B686A9696}"/>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3" name="Google Shape;7868;p53">
                          <a:extLst>
                            <a:ext uri="{FF2B5EF4-FFF2-40B4-BE49-F238E27FC236}">
                              <a16:creationId xmlns:a16="http://schemas.microsoft.com/office/drawing/2014/main" id="{AED7B0B0-0D5E-4A42-BE27-4B415888998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4" name="Google Shape;7869;p53">
                          <a:extLst>
                            <a:ext uri="{FF2B5EF4-FFF2-40B4-BE49-F238E27FC236}">
                              <a16:creationId xmlns:a16="http://schemas.microsoft.com/office/drawing/2014/main" id="{A2FE03AA-9545-43DE-83D2-64B1E35E99C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5" name="Google Shape;7870;p53">
                          <a:extLst>
                            <a:ext uri="{FF2B5EF4-FFF2-40B4-BE49-F238E27FC236}">
                              <a16:creationId xmlns:a16="http://schemas.microsoft.com/office/drawing/2014/main" id="{065CEC65-C37A-4D43-9076-9729F7CCCC90}"/>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6" name="Google Shape;7871;p53">
                          <a:extLst>
                            <a:ext uri="{FF2B5EF4-FFF2-40B4-BE49-F238E27FC236}">
                              <a16:creationId xmlns:a16="http://schemas.microsoft.com/office/drawing/2014/main" id="{2AD4D811-4BA9-4D19-9120-E7E18B055974}"/>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7" name="Google Shape;7872;p53">
                          <a:extLst>
                            <a:ext uri="{FF2B5EF4-FFF2-40B4-BE49-F238E27FC236}">
                              <a16:creationId xmlns:a16="http://schemas.microsoft.com/office/drawing/2014/main" id="{284A2F20-26EE-41BF-AAF5-575BE599B2A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8" name="Google Shape;7873;p53">
                          <a:extLst>
                            <a:ext uri="{FF2B5EF4-FFF2-40B4-BE49-F238E27FC236}">
                              <a16:creationId xmlns:a16="http://schemas.microsoft.com/office/drawing/2014/main" id="{3445A943-AB3B-4596-9DBE-ECB7C95EC4A0}"/>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9" name="Google Shape;7874;p53">
                          <a:extLst>
                            <a:ext uri="{FF2B5EF4-FFF2-40B4-BE49-F238E27FC236}">
                              <a16:creationId xmlns:a16="http://schemas.microsoft.com/office/drawing/2014/main" id="{3EE1C983-AD1D-43FB-8BEC-FF2A0C4BE301}"/>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0" name="Google Shape;7875;p53">
                          <a:extLst>
                            <a:ext uri="{FF2B5EF4-FFF2-40B4-BE49-F238E27FC236}">
                              <a16:creationId xmlns:a16="http://schemas.microsoft.com/office/drawing/2014/main" id="{DA1B4044-0E0E-4D59-94DE-7BBB14DF02BA}"/>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1" name="Google Shape;7876;p53">
                          <a:extLst>
                            <a:ext uri="{FF2B5EF4-FFF2-40B4-BE49-F238E27FC236}">
                              <a16:creationId xmlns:a16="http://schemas.microsoft.com/office/drawing/2014/main" id="{D14F31B4-B9F9-4F81-9E52-D08EDF998DD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2" name="Google Shape;7877;p53">
                          <a:extLst>
                            <a:ext uri="{FF2B5EF4-FFF2-40B4-BE49-F238E27FC236}">
                              <a16:creationId xmlns:a16="http://schemas.microsoft.com/office/drawing/2014/main" id="{E11E0D19-F5B7-45F7-8387-9DA7EBDBDD9F}"/>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3" name="Google Shape;7878;p53">
                          <a:extLst>
                            <a:ext uri="{FF2B5EF4-FFF2-40B4-BE49-F238E27FC236}">
                              <a16:creationId xmlns:a16="http://schemas.microsoft.com/office/drawing/2014/main" id="{68583BE2-3972-4109-92C9-C662792B662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4" name="Google Shape;7879;p53">
                          <a:extLst>
                            <a:ext uri="{FF2B5EF4-FFF2-40B4-BE49-F238E27FC236}">
                              <a16:creationId xmlns:a16="http://schemas.microsoft.com/office/drawing/2014/main" id="{AAFE36B8-378C-4DDB-96CF-89B5AAD6E8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5" name="Google Shape;7880;p53">
                          <a:extLst>
                            <a:ext uri="{FF2B5EF4-FFF2-40B4-BE49-F238E27FC236}">
                              <a16:creationId xmlns:a16="http://schemas.microsoft.com/office/drawing/2014/main" id="{9D0298E8-BCCE-44A3-8DA5-6EBCC2324FA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6" name="Google Shape;7881;p53">
                          <a:extLst>
                            <a:ext uri="{FF2B5EF4-FFF2-40B4-BE49-F238E27FC236}">
                              <a16:creationId xmlns:a16="http://schemas.microsoft.com/office/drawing/2014/main" id="{1B5C42FF-A11A-4F8A-81EE-741C2FE3EC2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7" name="Google Shape;7882;p53">
                          <a:extLst>
                            <a:ext uri="{FF2B5EF4-FFF2-40B4-BE49-F238E27FC236}">
                              <a16:creationId xmlns:a16="http://schemas.microsoft.com/office/drawing/2014/main" id="{E8276D96-FC7C-4755-9ADD-E937CBE0E1C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8" name="Google Shape;7883;p53">
                          <a:extLst>
                            <a:ext uri="{FF2B5EF4-FFF2-40B4-BE49-F238E27FC236}">
                              <a16:creationId xmlns:a16="http://schemas.microsoft.com/office/drawing/2014/main" id="{98969BDD-1248-429D-B567-40C41B538DC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9" name="Google Shape;7884;p53">
                          <a:extLst>
                            <a:ext uri="{FF2B5EF4-FFF2-40B4-BE49-F238E27FC236}">
                              <a16:creationId xmlns:a16="http://schemas.microsoft.com/office/drawing/2014/main" id="{840A0EBD-F955-4A38-9AA2-84451A2A9A5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0" name="Google Shape;7885;p53">
                          <a:extLst>
                            <a:ext uri="{FF2B5EF4-FFF2-40B4-BE49-F238E27FC236}">
                              <a16:creationId xmlns:a16="http://schemas.microsoft.com/office/drawing/2014/main" id="{3C555396-DECF-428D-9EB6-C4E6596FB77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1" name="Google Shape;7886;p53">
                          <a:extLst>
                            <a:ext uri="{FF2B5EF4-FFF2-40B4-BE49-F238E27FC236}">
                              <a16:creationId xmlns:a16="http://schemas.microsoft.com/office/drawing/2014/main" id="{8FB6949A-9803-46EF-A8A8-88594011CB4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7887;p53">
                          <a:extLst>
                            <a:ext uri="{FF2B5EF4-FFF2-40B4-BE49-F238E27FC236}">
                              <a16:creationId xmlns:a16="http://schemas.microsoft.com/office/drawing/2014/main" id="{CFAF8FB7-AD26-4C44-AF3B-CE6A023CAF1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3" name="Google Shape;7888;p53">
                          <a:extLst>
                            <a:ext uri="{FF2B5EF4-FFF2-40B4-BE49-F238E27FC236}">
                              <a16:creationId xmlns:a16="http://schemas.microsoft.com/office/drawing/2014/main" id="{E5BD43E9-BAC6-4321-894E-5A14A403E44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4" name="Google Shape;7889;p53">
                          <a:extLst>
                            <a:ext uri="{FF2B5EF4-FFF2-40B4-BE49-F238E27FC236}">
                              <a16:creationId xmlns:a16="http://schemas.microsoft.com/office/drawing/2014/main" id="{0DFCCA46-E6A1-48D8-A18A-4C257E354C5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5" name="Google Shape;7890;p53">
                          <a:extLst>
                            <a:ext uri="{FF2B5EF4-FFF2-40B4-BE49-F238E27FC236}">
                              <a16:creationId xmlns:a16="http://schemas.microsoft.com/office/drawing/2014/main" id="{C5D36560-B631-4498-A562-C0DA3FABB8CF}"/>
                            </a:ext>
                          </a:extLst>
                        </p:cNvPr>
                        <p:cNvGrpSpPr/>
                        <p:nvPr/>
                      </p:nvGrpSpPr>
                      <p:grpSpPr>
                        <a:xfrm>
                          <a:off x="4579164" y="3203653"/>
                          <a:ext cx="1244833" cy="1020397"/>
                          <a:chOff x="4579164" y="3203653"/>
                          <a:chExt cx="1244833" cy="1020397"/>
                        </a:xfrm>
                        <a:grpFill/>
                      </p:grpSpPr>
                      <p:sp>
                        <p:nvSpPr>
                          <p:cNvPr id="587" name="Google Shape;7891;p53">
                            <a:extLst>
                              <a:ext uri="{FF2B5EF4-FFF2-40B4-BE49-F238E27FC236}">
                                <a16:creationId xmlns:a16="http://schemas.microsoft.com/office/drawing/2014/main" id="{F5D7019C-E524-4AE9-91D1-55F9DD1FD42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8" name="Google Shape;7892;p53">
                            <a:extLst>
                              <a:ext uri="{FF2B5EF4-FFF2-40B4-BE49-F238E27FC236}">
                                <a16:creationId xmlns:a16="http://schemas.microsoft.com/office/drawing/2014/main" id="{CCF57C85-A492-4A09-8ADD-F84F25DA2B1C}"/>
                              </a:ext>
                            </a:extLst>
                          </p:cNvPr>
                          <p:cNvGrpSpPr/>
                          <p:nvPr/>
                        </p:nvGrpSpPr>
                        <p:grpSpPr>
                          <a:xfrm>
                            <a:off x="4579164" y="3203653"/>
                            <a:ext cx="1244833" cy="1020397"/>
                            <a:chOff x="4579164" y="3203653"/>
                            <a:chExt cx="1244833" cy="1020397"/>
                          </a:xfrm>
                          <a:grpFill/>
                        </p:grpSpPr>
                        <p:sp>
                          <p:nvSpPr>
                            <p:cNvPr id="589" name="Google Shape;7893;p53">
                              <a:extLst>
                                <a:ext uri="{FF2B5EF4-FFF2-40B4-BE49-F238E27FC236}">
                                  <a16:creationId xmlns:a16="http://schemas.microsoft.com/office/drawing/2014/main" id="{D856148B-5DA2-4435-8A01-3691E62BCEB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0" name="Google Shape;7894;p53">
                              <a:extLst>
                                <a:ext uri="{FF2B5EF4-FFF2-40B4-BE49-F238E27FC236}">
                                  <a16:creationId xmlns:a16="http://schemas.microsoft.com/office/drawing/2014/main" id="{39234CA9-80CB-4FB5-8B6C-269ABC41ECEC}"/>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1" name="Google Shape;7895;p53">
                              <a:extLst>
                                <a:ext uri="{FF2B5EF4-FFF2-40B4-BE49-F238E27FC236}">
                                  <a16:creationId xmlns:a16="http://schemas.microsoft.com/office/drawing/2014/main" id="{54EADA4C-4743-440D-82D0-BF558BCB4D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2" name="Google Shape;7896;p53">
                              <a:extLst>
                                <a:ext uri="{FF2B5EF4-FFF2-40B4-BE49-F238E27FC236}">
                                  <a16:creationId xmlns:a16="http://schemas.microsoft.com/office/drawing/2014/main" id="{1647171B-39B6-4772-811A-4B29BC5D239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3" name="Google Shape;7897;p53">
                              <a:extLst>
                                <a:ext uri="{FF2B5EF4-FFF2-40B4-BE49-F238E27FC236}">
                                  <a16:creationId xmlns:a16="http://schemas.microsoft.com/office/drawing/2014/main" id="{EB29844F-794E-4C22-BFEC-752A1EAF57D1}"/>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4" name="Google Shape;7898;p53">
                              <a:extLst>
                                <a:ext uri="{FF2B5EF4-FFF2-40B4-BE49-F238E27FC236}">
                                  <a16:creationId xmlns:a16="http://schemas.microsoft.com/office/drawing/2014/main" id="{AA0E44FD-9BA2-494A-9061-A92EEF08EA9B}"/>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5" name="Google Shape;7899;p53">
                              <a:extLst>
                                <a:ext uri="{FF2B5EF4-FFF2-40B4-BE49-F238E27FC236}">
                                  <a16:creationId xmlns:a16="http://schemas.microsoft.com/office/drawing/2014/main" id="{6FDBE334-01B0-44D9-97A5-B4E8E6BF862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96" name="Google Shape;7900;p53">
                              <a:extLst>
                                <a:ext uri="{FF2B5EF4-FFF2-40B4-BE49-F238E27FC236}">
                                  <a16:creationId xmlns:a16="http://schemas.microsoft.com/office/drawing/2014/main" id="{2C341FF7-3A5B-4B71-A056-4E505833622B}"/>
                                </a:ext>
                              </a:extLst>
                            </p:cNvPr>
                            <p:cNvGrpSpPr/>
                            <p:nvPr/>
                          </p:nvGrpSpPr>
                          <p:grpSpPr>
                            <a:xfrm>
                              <a:off x="4579164" y="3203653"/>
                              <a:ext cx="1244833" cy="1020397"/>
                              <a:chOff x="4579164" y="3203653"/>
                              <a:chExt cx="1244833" cy="1020397"/>
                            </a:xfrm>
                            <a:grpFill/>
                          </p:grpSpPr>
                          <p:sp>
                            <p:nvSpPr>
                              <p:cNvPr id="600" name="Google Shape;7901;p53">
                                <a:extLst>
                                  <a:ext uri="{FF2B5EF4-FFF2-40B4-BE49-F238E27FC236}">
                                    <a16:creationId xmlns:a16="http://schemas.microsoft.com/office/drawing/2014/main" id="{216C9FFA-7196-4A77-9018-B577955D3C8B}"/>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1" name="Google Shape;7902;p53">
                                <a:extLst>
                                  <a:ext uri="{FF2B5EF4-FFF2-40B4-BE49-F238E27FC236}">
                                    <a16:creationId xmlns:a16="http://schemas.microsoft.com/office/drawing/2014/main" id="{0B12B1EE-0291-46DA-A48B-FFF1E6C74C7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2" name="Google Shape;7903;p53">
                                <a:extLst>
                                  <a:ext uri="{FF2B5EF4-FFF2-40B4-BE49-F238E27FC236}">
                                    <a16:creationId xmlns:a16="http://schemas.microsoft.com/office/drawing/2014/main" id="{188B35AC-2C82-42B6-9E41-D0A49598615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3" name="Google Shape;7904;p53">
                                <a:extLst>
                                  <a:ext uri="{FF2B5EF4-FFF2-40B4-BE49-F238E27FC236}">
                                    <a16:creationId xmlns:a16="http://schemas.microsoft.com/office/drawing/2014/main" id="{A9940406-C506-4719-8B7A-1DA07E20CEF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4" name="Google Shape;7905;p53">
                                <a:extLst>
                                  <a:ext uri="{FF2B5EF4-FFF2-40B4-BE49-F238E27FC236}">
                                    <a16:creationId xmlns:a16="http://schemas.microsoft.com/office/drawing/2014/main" id="{AE69D4B1-6139-4149-9A64-56BDCD2F58C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5" name="Google Shape;7906;p53">
                                <a:extLst>
                                  <a:ext uri="{FF2B5EF4-FFF2-40B4-BE49-F238E27FC236}">
                                    <a16:creationId xmlns:a16="http://schemas.microsoft.com/office/drawing/2014/main" id="{EABBEBED-469E-4421-8AA1-2736509BE7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6" name="Google Shape;7907;p53">
                                <a:extLst>
                                  <a:ext uri="{FF2B5EF4-FFF2-40B4-BE49-F238E27FC236}">
                                    <a16:creationId xmlns:a16="http://schemas.microsoft.com/office/drawing/2014/main" id="{2557FF23-22EB-413A-BF65-CD924BEBEBCC}"/>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7" name="Google Shape;7908;p53">
                                <a:extLst>
                                  <a:ext uri="{FF2B5EF4-FFF2-40B4-BE49-F238E27FC236}">
                                    <a16:creationId xmlns:a16="http://schemas.microsoft.com/office/drawing/2014/main" id="{BE1989BB-64F4-44BF-A271-7B6D74E6AF0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8" name="Google Shape;7909;p53">
                                <a:extLst>
                                  <a:ext uri="{FF2B5EF4-FFF2-40B4-BE49-F238E27FC236}">
                                    <a16:creationId xmlns:a16="http://schemas.microsoft.com/office/drawing/2014/main" id="{BAA5E684-D149-469B-A626-49ED8D475F98}"/>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9" name="Google Shape;7910;p53">
                                <a:extLst>
                                  <a:ext uri="{FF2B5EF4-FFF2-40B4-BE49-F238E27FC236}">
                                    <a16:creationId xmlns:a16="http://schemas.microsoft.com/office/drawing/2014/main" id="{74DE311A-7043-4E45-A83D-EF6A230EAD92}"/>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0" name="Google Shape;7911;p53">
                                <a:extLst>
                                  <a:ext uri="{FF2B5EF4-FFF2-40B4-BE49-F238E27FC236}">
                                    <a16:creationId xmlns:a16="http://schemas.microsoft.com/office/drawing/2014/main" id="{44C951BE-E906-426D-B0A8-2396E1960D5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1" name="Google Shape;7912;p53">
                                <a:extLst>
                                  <a:ext uri="{FF2B5EF4-FFF2-40B4-BE49-F238E27FC236}">
                                    <a16:creationId xmlns:a16="http://schemas.microsoft.com/office/drawing/2014/main" id="{CBB9ECBB-CD88-44D5-93F5-E42DAE726231}"/>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2" name="Google Shape;7913;p53">
                                <a:extLst>
                                  <a:ext uri="{FF2B5EF4-FFF2-40B4-BE49-F238E27FC236}">
                                    <a16:creationId xmlns:a16="http://schemas.microsoft.com/office/drawing/2014/main" id="{D1F49D8A-0CCA-44B9-8826-8A204B4650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13" name="Google Shape;7914;p53">
                                <a:extLst>
                                  <a:ext uri="{FF2B5EF4-FFF2-40B4-BE49-F238E27FC236}">
                                    <a16:creationId xmlns:a16="http://schemas.microsoft.com/office/drawing/2014/main" id="{56C35981-0319-4B6B-8339-EB84BCE96FAF}"/>
                                  </a:ext>
                                </a:extLst>
                              </p:cNvPr>
                              <p:cNvGrpSpPr/>
                              <p:nvPr/>
                            </p:nvGrpSpPr>
                            <p:grpSpPr>
                              <a:xfrm>
                                <a:off x="4579164" y="3203653"/>
                                <a:ext cx="1244833" cy="1020397"/>
                                <a:chOff x="4579164" y="3203653"/>
                                <a:chExt cx="1244833" cy="1020397"/>
                              </a:xfrm>
                              <a:grpFill/>
                            </p:grpSpPr>
                            <p:sp>
                              <p:nvSpPr>
                                <p:cNvPr id="614" name="Google Shape;7915;p53">
                                  <a:extLst>
                                    <a:ext uri="{FF2B5EF4-FFF2-40B4-BE49-F238E27FC236}">
                                      <a16:creationId xmlns:a16="http://schemas.microsoft.com/office/drawing/2014/main" id="{D393EBF4-3A6D-4749-8520-FB22CE019A9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5" name="Google Shape;7916;p53">
                                  <a:extLst>
                                    <a:ext uri="{FF2B5EF4-FFF2-40B4-BE49-F238E27FC236}">
                                      <a16:creationId xmlns:a16="http://schemas.microsoft.com/office/drawing/2014/main" id="{BAE0F4F2-F591-45C7-8CC9-75389503AAF5}"/>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6" name="Google Shape;7917;p53">
                                  <a:extLst>
                                    <a:ext uri="{FF2B5EF4-FFF2-40B4-BE49-F238E27FC236}">
                                      <a16:creationId xmlns:a16="http://schemas.microsoft.com/office/drawing/2014/main" id="{0874BE40-C716-4645-928C-DBCE95B9203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7" name="Google Shape;7918;p53">
                                  <a:extLst>
                                    <a:ext uri="{FF2B5EF4-FFF2-40B4-BE49-F238E27FC236}">
                                      <a16:creationId xmlns:a16="http://schemas.microsoft.com/office/drawing/2014/main" id="{C2B0FFC9-BBAA-4FCA-B044-CC32386AE3A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8" name="Google Shape;7919;p53">
                                  <a:extLst>
                                    <a:ext uri="{FF2B5EF4-FFF2-40B4-BE49-F238E27FC236}">
                                      <a16:creationId xmlns:a16="http://schemas.microsoft.com/office/drawing/2014/main" id="{2F0C8C14-54A1-4008-82AE-91A377A1B74D}"/>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9" name="Google Shape;7920;p53">
                                  <a:extLst>
                                    <a:ext uri="{FF2B5EF4-FFF2-40B4-BE49-F238E27FC236}">
                                      <a16:creationId xmlns:a16="http://schemas.microsoft.com/office/drawing/2014/main" id="{18AE5150-5FE7-450D-9231-B2DF8E56F18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0" name="Google Shape;7921;p53">
                                  <a:extLst>
                                    <a:ext uri="{FF2B5EF4-FFF2-40B4-BE49-F238E27FC236}">
                                      <a16:creationId xmlns:a16="http://schemas.microsoft.com/office/drawing/2014/main" id="{7D3B8F61-5889-4BDC-A3FC-D45D21858D4F}"/>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1" name="Google Shape;7922;p53">
                                  <a:extLst>
                                    <a:ext uri="{FF2B5EF4-FFF2-40B4-BE49-F238E27FC236}">
                                      <a16:creationId xmlns:a16="http://schemas.microsoft.com/office/drawing/2014/main" id="{428C6B58-E5B8-4C3D-93DA-0E28641BF11A}"/>
                                    </a:ext>
                                  </a:extLst>
                                </p:cNvPr>
                                <p:cNvGrpSpPr/>
                                <p:nvPr/>
                              </p:nvGrpSpPr>
                              <p:grpSpPr>
                                <a:xfrm>
                                  <a:off x="4579164" y="3203653"/>
                                  <a:ext cx="1244833" cy="1020397"/>
                                  <a:chOff x="4579164" y="3203653"/>
                                  <a:chExt cx="1244833" cy="1020397"/>
                                </a:xfrm>
                                <a:grpFill/>
                              </p:grpSpPr>
                              <p:sp>
                                <p:nvSpPr>
                                  <p:cNvPr id="622" name="Google Shape;7923;p53">
                                    <a:extLst>
                                      <a:ext uri="{FF2B5EF4-FFF2-40B4-BE49-F238E27FC236}">
                                        <a16:creationId xmlns:a16="http://schemas.microsoft.com/office/drawing/2014/main" id="{5662052B-FCDE-4E87-A00D-73ECE67F9BF3}"/>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3" name="Google Shape;7924;p53">
                                    <a:extLst>
                                      <a:ext uri="{FF2B5EF4-FFF2-40B4-BE49-F238E27FC236}">
                                        <a16:creationId xmlns:a16="http://schemas.microsoft.com/office/drawing/2014/main" id="{EB974FF4-55F0-4AB5-9ABB-FC134A5153E5}"/>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4" name="Google Shape;7925;p53">
                                    <a:extLst>
                                      <a:ext uri="{FF2B5EF4-FFF2-40B4-BE49-F238E27FC236}">
                                        <a16:creationId xmlns:a16="http://schemas.microsoft.com/office/drawing/2014/main" id="{10401FCC-D66E-4FA6-9E42-06B5B06404C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5" name="Google Shape;7926;p53">
                                    <a:extLst>
                                      <a:ext uri="{FF2B5EF4-FFF2-40B4-BE49-F238E27FC236}">
                                        <a16:creationId xmlns:a16="http://schemas.microsoft.com/office/drawing/2014/main" id="{BA5F19FF-DD42-4B3B-820D-9D2B20E706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6" name="Google Shape;7927;p53">
                                    <a:extLst>
                                      <a:ext uri="{FF2B5EF4-FFF2-40B4-BE49-F238E27FC236}">
                                        <a16:creationId xmlns:a16="http://schemas.microsoft.com/office/drawing/2014/main" id="{0BC0CB18-6061-4963-A61A-F56A1C3244F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7" name="Google Shape;7928;p53">
                                    <a:extLst>
                                      <a:ext uri="{FF2B5EF4-FFF2-40B4-BE49-F238E27FC236}">
                                        <a16:creationId xmlns:a16="http://schemas.microsoft.com/office/drawing/2014/main" id="{3D26C2EA-BEFF-4F00-97BB-CC42CED2B09C}"/>
                                      </a:ext>
                                    </a:extLst>
                                  </p:cNvPr>
                                  <p:cNvGrpSpPr/>
                                  <p:nvPr/>
                                </p:nvGrpSpPr>
                                <p:grpSpPr>
                                  <a:xfrm>
                                    <a:off x="4579164" y="3203653"/>
                                    <a:ext cx="1244833" cy="1020397"/>
                                    <a:chOff x="4579164" y="3203653"/>
                                    <a:chExt cx="1244833" cy="1020397"/>
                                  </a:xfrm>
                                  <a:grpFill/>
                                </p:grpSpPr>
                                <p:sp>
                                  <p:nvSpPr>
                                    <p:cNvPr id="628" name="Google Shape;7929;p53">
                                      <a:extLst>
                                        <a:ext uri="{FF2B5EF4-FFF2-40B4-BE49-F238E27FC236}">
                                          <a16:creationId xmlns:a16="http://schemas.microsoft.com/office/drawing/2014/main" id="{A2ECB3DA-E63F-4038-9C60-E77852011D1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9" name="Google Shape;7930;p53">
                                      <a:extLst>
                                        <a:ext uri="{FF2B5EF4-FFF2-40B4-BE49-F238E27FC236}">
                                          <a16:creationId xmlns:a16="http://schemas.microsoft.com/office/drawing/2014/main" id="{459D3649-CAC7-48D6-B079-BE84C6CCDDF5}"/>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0" name="Google Shape;7931;p53">
                                      <a:extLst>
                                        <a:ext uri="{FF2B5EF4-FFF2-40B4-BE49-F238E27FC236}">
                                          <a16:creationId xmlns:a16="http://schemas.microsoft.com/office/drawing/2014/main" id="{AFDB60F9-EBF4-4E86-BAA4-EF7447C1DFC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1" name="Google Shape;7932;p53">
                                      <a:extLst>
                                        <a:ext uri="{FF2B5EF4-FFF2-40B4-BE49-F238E27FC236}">
                                          <a16:creationId xmlns:a16="http://schemas.microsoft.com/office/drawing/2014/main" id="{E61D8A11-47D3-4A83-8F39-98081DBF6367}"/>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sp>
                          <p:nvSpPr>
                            <p:cNvPr id="597" name="Google Shape;7933;p53">
                              <a:extLst>
                                <a:ext uri="{FF2B5EF4-FFF2-40B4-BE49-F238E27FC236}">
                                  <a16:creationId xmlns:a16="http://schemas.microsoft.com/office/drawing/2014/main" id="{DB2ED4B3-375E-4303-8D7B-C436C7A369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8" name="Google Shape;7934;p53">
                              <a:extLst>
                                <a:ext uri="{FF2B5EF4-FFF2-40B4-BE49-F238E27FC236}">
                                  <a16:creationId xmlns:a16="http://schemas.microsoft.com/office/drawing/2014/main" id="{E27B965F-0CE1-4C9D-BCF4-430863504D96}"/>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9" name="Google Shape;7935;p53">
                              <a:extLst>
                                <a:ext uri="{FF2B5EF4-FFF2-40B4-BE49-F238E27FC236}">
                                  <a16:creationId xmlns:a16="http://schemas.microsoft.com/office/drawing/2014/main" id="{D33ABCF4-6771-49F5-9D85-1DDDE200ECB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sp>
                      <p:nvSpPr>
                        <p:cNvPr id="586" name="Google Shape;7936;p53">
                          <a:extLst>
                            <a:ext uri="{FF2B5EF4-FFF2-40B4-BE49-F238E27FC236}">
                              <a16:creationId xmlns:a16="http://schemas.microsoft.com/office/drawing/2014/main" id="{B44E0E1D-CF5A-4D21-BBDB-0CAEE598EAF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grpSp>
          <p:grpSp>
            <p:nvGrpSpPr>
              <p:cNvPr id="214" name="Google Shape;7937;p53">
                <a:extLst>
                  <a:ext uri="{FF2B5EF4-FFF2-40B4-BE49-F238E27FC236}">
                    <a16:creationId xmlns:a16="http://schemas.microsoft.com/office/drawing/2014/main" id="{F0E1A999-700D-44A2-A8EA-3756DE1F089E}"/>
                  </a:ext>
                </a:extLst>
              </p:cNvPr>
              <p:cNvGrpSpPr/>
              <p:nvPr/>
            </p:nvGrpSpPr>
            <p:grpSpPr>
              <a:xfrm>
                <a:off x="4595437" y="3598775"/>
                <a:ext cx="37776" cy="32451"/>
                <a:chOff x="4595437" y="3598775"/>
                <a:chExt cx="37776" cy="32451"/>
              </a:xfrm>
              <a:grpFill/>
            </p:grpSpPr>
            <p:sp>
              <p:nvSpPr>
                <p:cNvPr id="529" name="Google Shape;7938;p53">
                  <a:extLst>
                    <a:ext uri="{FF2B5EF4-FFF2-40B4-BE49-F238E27FC236}">
                      <a16:creationId xmlns:a16="http://schemas.microsoft.com/office/drawing/2014/main" id="{73F64ACC-ACD2-424C-8293-6124930E5FA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30" name="Google Shape;7939;p53">
                  <a:extLst>
                    <a:ext uri="{FF2B5EF4-FFF2-40B4-BE49-F238E27FC236}">
                      <a16:creationId xmlns:a16="http://schemas.microsoft.com/office/drawing/2014/main" id="{D1D8CC46-EA52-4A22-824F-AA463C76087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5" name="Google Shape;7940;p53">
                <a:extLst>
                  <a:ext uri="{FF2B5EF4-FFF2-40B4-BE49-F238E27FC236}">
                    <a16:creationId xmlns:a16="http://schemas.microsoft.com/office/drawing/2014/main" id="{773F66EE-A160-4E1D-A839-AB98D724FC11}"/>
                  </a:ext>
                </a:extLst>
              </p:cNvPr>
              <p:cNvGrpSpPr/>
              <p:nvPr/>
            </p:nvGrpSpPr>
            <p:grpSpPr>
              <a:xfrm>
                <a:off x="4641864" y="3524443"/>
                <a:ext cx="37776" cy="32380"/>
                <a:chOff x="4641864" y="3524443"/>
                <a:chExt cx="37776" cy="32380"/>
              </a:xfrm>
              <a:grpFill/>
            </p:grpSpPr>
            <p:sp>
              <p:nvSpPr>
                <p:cNvPr id="527" name="Google Shape;7941;p53">
                  <a:extLst>
                    <a:ext uri="{FF2B5EF4-FFF2-40B4-BE49-F238E27FC236}">
                      <a16:creationId xmlns:a16="http://schemas.microsoft.com/office/drawing/2014/main" id="{794DA2CF-A215-43FD-BF83-D21C33DD28E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528" name="Google Shape;7942;p53">
                  <a:extLst>
                    <a:ext uri="{FF2B5EF4-FFF2-40B4-BE49-F238E27FC236}">
                      <a16:creationId xmlns:a16="http://schemas.microsoft.com/office/drawing/2014/main" id="{5A529A8D-4427-4203-9BBA-AB7B4BA95118}"/>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6" name="Google Shape;7943;p53">
                <a:extLst>
                  <a:ext uri="{FF2B5EF4-FFF2-40B4-BE49-F238E27FC236}">
                    <a16:creationId xmlns:a16="http://schemas.microsoft.com/office/drawing/2014/main" id="{AD4F0F2B-6F4C-437A-B847-FA4D9D76C086}"/>
                  </a:ext>
                </a:extLst>
              </p:cNvPr>
              <p:cNvGrpSpPr/>
              <p:nvPr/>
            </p:nvGrpSpPr>
            <p:grpSpPr>
              <a:xfrm>
                <a:off x="4648431" y="3893901"/>
                <a:ext cx="37776" cy="32357"/>
                <a:chOff x="4648431" y="3893901"/>
                <a:chExt cx="37776" cy="32357"/>
              </a:xfrm>
              <a:grpFill/>
            </p:grpSpPr>
            <p:sp>
              <p:nvSpPr>
                <p:cNvPr id="525" name="Google Shape;7944;p53">
                  <a:extLst>
                    <a:ext uri="{FF2B5EF4-FFF2-40B4-BE49-F238E27FC236}">
                      <a16:creationId xmlns:a16="http://schemas.microsoft.com/office/drawing/2014/main" id="{DFC4786C-B074-44B4-B1F3-A58CE35DEA4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6" name="Google Shape;7945;p53">
                  <a:extLst>
                    <a:ext uri="{FF2B5EF4-FFF2-40B4-BE49-F238E27FC236}">
                      <a16:creationId xmlns:a16="http://schemas.microsoft.com/office/drawing/2014/main" id="{0D99A31E-F30D-4503-BED0-AA7AE085F280}"/>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7" name="Google Shape;7946;p53">
                <a:extLst>
                  <a:ext uri="{FF2B5EF4-FFF2-40B4-BE49-F238E27FC236}">
                    <a16:creationId xmlns:a16="http://schemas.microsoft.com/office/drawing/2014/main" id="{E6399735-03B5-4768-B63A-4E28FBF98E8D}"/>
                  </a:ext>
                </a:extLst>
              </p:cNvPr>
              <p:cNvGrpSpPr/>
              <p:nvPr/>
            </p:nvGrpSpPr>
            <p:grpSpPr>
              <a:xfrm>
                <a:off x="4567752" y="3722908"/>
                <a:ext cx="37870" cy="32380"/>
                <a:chOff x="4567752" y="3722908"/>
                <a:chExt cx="37870" cy="32380"/>
              </a:xfrm>
              <a:grpFill/>
            </p:grpSpPr>
            <p:sp>
              <p:nvSpPr>
                <p:cNvPr id="523" name="Google Shape;7947;p53">
                  <a:extLst>
                    <a:ext uri="{FF2B5EF4-FFF2-40B4-BE49-F238E27FC236}">
                      <a16:creationId xmlns:a16="http://schemas.microsoft.com/office/drawing/2014/main" id="{880FAF2D-87B6-448F-9079-D1FF2AE5C4DE}"/>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68569" tIns="68569" rIns="68569" bIns="68569" anchor="ctr" anchorCtr="0">
                  <a:noAutofit/>
                </a:bodyPr>
                <a:lstStyle/>
                <a:p>
                  <a:endParaRPr sz="1050"/>
                </a:p>
              </p:txBody>
            </p:sp>
            <p:sp>
              <p:nvSpPr>
                <p:cNvPr id="524" name="Google Shape;7948;p53">
                  <a:extLst>
                    <a:ext uri="{FF2B5EF4-FFF2-40B4-BE49-F238E27FC236}">
                      <a16:creationId xmlns:a16="http://schemas.microsoft.com/office/drawing/2014/main" id="{BB5609FC-05C9-452C-9275-A417B617FE63}"/>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8" name="Google Shape;7949;p53">
                <a:extLst>
                  <a:ext uri="{FF2B5EF4-FFF2-40B4-BE49-F238E27FC236}">
                    <a16:creationId xmlns:a16="http://schemas.microsoft.com/office/drawing/2014/main" id="{E6879A9C-B390-450C-B154-58B89AD10A32}"/>
                  </a:ext>
                </a:extLst>
              </p:cNvPr>
              <p:cNvGrpSpPr/>
              <p:nvPr/>
            </p:nvGrpSpPr>
            <p:grpSpPr>
              <a:xfrm>
                <a:off x="4617506" y="3652052"/>
                <a:ext cx="37783" cy="32357"/>
                <a:chOff x="4617506" y="3652052"/>
                <a:chExt cx="37783" cy="32357"/>
              </a:xfrm>
              <a:grpFill/>
            </p:grpSpPr>
            <p:sp>
              <p:nvSpPr>
                <p:cNvPr id="521" name="Google Shape;7950;p53">
                  <a:extLst>
                    <a:ext uri="{FF2B5EF4-FFF2-40B4-BE49-F238E27FC236}">
                      <a16:creationId xmlns:a16="http://schemas.microsoft.com/office/drawing/2014/main" id="{1B65A2D5-8415-4F06-920C-7AF29857D4E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2" name="Google Shape;7951;p53">
                  <a:extLst>
                    <a:ext uri="{FF2B5EF4-FFF2-40B4-BE49-F238E27FC236}">
                      <a16:creationId xmlns:a16="http://schemas.microsoft.com/office/drawing/2014/main" id="{E90C8E75-016B-4569-820B-B890EF833EBD}"/>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9" name="Google Shape;7952;p53">
                <a:extLst>
                  <a:ext uri="{FF2B5EF4-FFF2-40B4-BE49-F238E27FC236}">
                    <a16:creationId xmlns:a16="http://schemas.microsoft.com/office/drawing/2014/main" id="{B8D983D6-4369-4109-ACC5-1A1C2686726F}"/>
                  </a:ext>
                </a:extLst>
              </p:cNvPr>
              <p:cNvGrpSpPr/>
              <p:nvPr/>
            </p:nvGrpSpPr>
            <p:grpSpPr>
              <a:xfrm>
                <a:off x="4739005" y="3554149"/>
                <a:ext cx="37870" cy="32357"/>
                <a:chOff x="4739005" y="3554149"/>
                <a:chExt cx="37870" cy="32357"/>
              </a:xfrm>
              <a:grpFill/>
            </p:grpSpPr>
            <p:sp>
              <p:nvSpPr>
                <p:cNvPr id="519" name="Google Shape;7953;p53">
                  <a:extLst>
                    <a:ext uri="{FF2B5EF4-FFF2-40B4-BE49-F238E27FC236}">
                      <a16:creationId xmlns:a16="http://schemas.microsoft.com/office/drawing/2014/main" id="{9E56CE1B-1679-4406-BDB3-294F14AB9E7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68569" tIns="68569" rIns="68569" bIns="68569" anchor="ctr" anchorCtr="0">
                  <a:noAutofit/>
                </a:bodyPr>
                <a:lstStyle/>
                <a:p>
                  <a:endParaRPr sz="1050"/>
                </a:p>
              </p:txBody>
            </p:sp>
            <p:sp>
              <p:nvSpPr>
                <p:cNvPr id="520" name="Google Shape;7954;p53">
                  <a:extLst>
                    <a:ext uri="{FF2B5EF4-FFF2-40B4-BE49-F238E27FC236}">
                      <a16:creationId xmlns:a16="http://schemas.microsoft.com/office/drawing/2014/main" id="{DD307341-0742-49ED-A6D2-A63CBFBC1BCB}"/>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0" name="Google Shape;7955;p53">
                <a:extLst>
                  <a:ext uri="{FF2B5EF4-FFF2-40B4-BE49-F238E27FC236}">
                    <a16:creationId xmlns:a16="http://schemas.microsoft.com/office/drawing/2014/main" id="{EB6D5035-0798-4AFE-AF4F-86C83BBC93BF}"/>
                  </a:ext>
                </a:extLst>
              </p:cNvPr>
              <p:cNvGrpSpPr/>
              <p:nvPr/>
            </p:nvGrpSpPr>
            <p:grpSpPr>
              <a:xfrm>
                <a:off x="4806557" y="3630258"/>
                <a:ext cx="37776" cy="32364"/>
                <a:chOff x="4806557" y="3630258"/>
                <a:chExt cx="37776" cy="32364"/>
              </a:xfrm>
              <a:grpFill/>
            </p:grpSpPr>
            <p:sp>
              <p:nvSpPr>
                <p:cNvPr id="517" name="Google Shape;7956;p53">
                  <a:extLst>
                    <a:ext uri="{FF2B5EF4-FFF2-40B4-BE49-F238E27FC236}">
                      <a16:creationId xmlns:a16="http://schemas.microsoft.com/office/drawing/2014/main" id="{63EC7B5E-89F7-4813-B0BF-93BFEDE5431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8" name="Google Shape;7957;p53">
                  <a:extLst>
                    <a:ext uri="{FF2B5EF4-FFF2-40B4-BE49-F238E27FC236}">
                      <a16:creationId xmlns:a16="http://schemas.microsoft.com/office/drawing/2014/main" id="{E510D619-63FE-4064-82D1-68E4DBA6AA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1" name="Google Shape;7958;p53">
                <a:extLst>
                  <a:ext uri="{FF2B5EF4-FFF2-40B4-BE49-F238E27FC236}">
                    <a16:creationId xmlns:a16="http://schemas.microsoft.com/office/drawing/2014/main" id="{4A273A0F-0693-4D72-A0FA-4F3155FCB959}"/>
                  </a:ext>
                </a:extLst>
              </p:cNvPr>
              <p:cNvGrpSpPr/>
              <p:nvPr/>
            </p:nvGrpSpPr>
            <p:grpSpPr>
              <a:xfrm>
                <a:off x="4737007" y="4004357"/>
                <a:ext cx="37870" cy="32357"/>
                <a:chOff x="4737007" y="4004357"/>
                <a:chExt cx="37870" cy="32357"/>
              </a:xfrm>
              <a:grpFill/>
            </p:grpSpPr>
            <p:sp>
              <p:nvSpPr>
                <p:cNvPr id="515" name="Google Shape;7959;p53">
                  <a:extLst>
                    <a:ext uri="{FF2B5EF4-FFF2-40B4-BE49-F238E27FC236}">
                      <a16:creationId xmlns:a16="http://schemas.microsoft.com/office/drawing/2014/main" id="{DE89BFC1-C0C1-4B9A-B3F3-AD3A690A309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516" name="Google Shape;7960;p53">
                  <a:extLst>
                    <a:ext uri="{FF2B5EF4-FFF2-40B4-BE49-F238E27FC236}">
                      <a16:creationId xmlns:a16="http://schemas.microsoft.com/office/drawing/2014/main" id="{433C0E74-DE50-4288-A0AC-0862CC67EDB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2" name="Google Shape;7961;p53">
                <a:extLst>
                  <a:ext uri="{FF2B5EF4-FFF2-40B4-BE49-F238E27FC236}">
                    <a16:creationId xmlns:a16="http://schemas.microsoft.com/office/drawing/2014/main" id="{0FDCFEB4-C62C-425C-B297-47A2F20911B7}"/>
                  </a:ext>
                </a:extLst>
              </p:cNvPr>
              <p:cNvGrpSpPr/>
              <p:nvPr/>
            </p:nvGrpSpPr>
            <p:grpSpPr>
              <a:xfrm>
                <a:off x="4773634" y="4208627"/>
                <a:ext cx="37776" cy="32357"/>
                <a:chOff x="4773634" y="4208627"/>
                <a:chExt cx="37776" cy="32357"/>
              </a:xfrm>
              <a:grpFill/>
            </p:grpSpPr>
            <p:sp>
              <p:nvSpPr>
                <p:cNvPr id="513" name="Google Shape;7962;p53">
                  <a:extLst>
                    <a:ext uri="{FF2B5EF4-FFF2-40B4-BE49-F238E27FC236}">
                      <a16:creationId xmlns:a16="http://schemas.microsoft.com/office/drawing/2014/main" id="{1753155A-D50F-43CC-82E2-57FC083AA877}"/>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14" name="Google Shape;7963;p53">
                  <a:extLst>
                    <a:ext uri="{FF2B5EF4-FFF2-40B4-BE49-F238E27FC236}">
                      <a16:creationId xmlns:a16="http://schemas.microsoft.com/office/drawing/2014/main" id="{FF3F7678-01C8-4764-AD52-EDE523B423A1}"/>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3" name="Google Shape;7964;p53">
                <a:extLst>
                  <a:ext uri="{FF2B5EF4-FFF2-40B4-BE49-F238E27FC236}">
                    <a16:creationId xmlns:a16="http://schemas.microsoft.com/office/drawing/2014/main" id="{263EAAD6-D656-47E4-90B0-3AC3A44CB683}"/>
                  </a:ext>
                </a:extLst>
              </p:cNvPr>
              <p:cNvGrpSpPr/>
              <p:nvPr/>
            </p:nvGrpSpPr>
            <p:grpSpPr>
              <a:xfrm>
                <a:off x="4888282" y="4074764"/>
                <a:ext cx="37776" cy="32451"/>
                <a:chOff x="4888282" y="4074764"/>
                <a:chExt cx="37776" cy="32451"/>
              </a:xfrm>
              <a:grpFill/>
            </p:grpSpPr>
            <p:sp>
              <p:nvSpPr>
                <p:cNvPr id="511" name="Google Shape;7965;p53">
                  <a:extLst>
                    <a:ext uri="{FF2B5EF4-FFF2-40B4-BE49-F238E27FC236}">
                      <a16:creationId xmlns:a16="http://schemas.microsoft.com/office/drawing/2014/main" id="{D48594D8-CF4D-4119-9B48-32BBAF5695CC}"/>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12" name="Google Shape;7966;p53">
                  <a:extLst>
                    <a:ext uri="{FF2B5EF4-FFF2-40B4-BE49-F238E27FC236}">
                      <a16:creationId xmlns:a16="http://schemas.microsoft.com/office/drawing/2014/main" id="{13A7F520-B812-409E-BE70-28BA5876AF3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4" name="Google Shape;7967;p53">
                <a:extLst>
                  <a:ext uri="{FF2B5EF4-FFF2-40B4-BE49-F238E27FC236}">
                    <a16:creationId xmlns:a16="http://schemas.microsoft.com/office/drawing/2014/main" id="{AA7CD58C-BA2B-4B15-84D6-DEE3D33EA2DA}"/>
                  </a:ext>
                </a:extLst>
              </p:cNvPr>
              <p:cNvGrpSpPr/>
              <p:nvPr/>
            </p:nvGrpSpPr>
            <p:grpSpPr>
              <a:xfrm>
                <a:off x="4901315" y="3804271"/>
                <a:ext cx="37776" cy="32364"/>
                <a:chOff x="4901315" y="3804271"/>
                <a:chExt cx="37776" cy="32364"/>
              </a:xfrm>
              <a:grpFill/>
            </p:grpSpPr>
            <p:sp>
              <p:nvSpPr>
                <p:cNvPr id="509" name="Google Shape;7968;p53">
                  <a:extLst>
                    <a:ext uri="{FF2B5EF4-FFF2-40B4-BE49-F238E27FC236}">
                      <a16:creationId xmlns:a16="http://schemas.microsoft.com/office/drawing/2014/main" id="{47CB49F4-992E-4144-939B-8213CA7F1682}"/>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0" name="Google Shape;7969;p53">
                  <a:extLst>
                    <a:ext uri="{FF2B5EF4-FFF2-40B4-BE49-F238E27FC236}">
                      <a16:creationId xmlns:a16="http://schemas.microsoft.com/office/drawing/2014/main" id="{EB1F9490-BB90-43ED-B396-CEBF230F0808}"/>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5" name="Google Shape;7970;p53">
                <a:extLst>
                  <a:ext uri="{FF2B5EF4-FFF2-40B4-BE49-F238E27FC236}">
                    <a16:creationId xmlns:a16="http://schemas.microsoft.com/office/drawing/2014/main" id="{201A12E0-8137-4132-BA01-72E1A43EB464}"/>
                  </a:ext>
                </a:extLst>
              </p:cNvPr>
              <p:cNvGrpSpPr/>
              <p:nvPr/>
            </p:nvGrpSpPr>
            <p:grpSpPr>
              <a:xfrm>
                <a:off x="4866394" y="3715035"/>
                <a:ext cx="37846" cy="32357"/>
                <a:chOff x="4866394" y="3715035"/>
                <a:chExt cx="37846" cy="32357"/>
              </a:xfrm>
              <a:grpFill/>
            </p:grpSpPr>
            <p:sp>
              <p:nvSpPr>
                <p:cNvPr id="507" name="Google Shape;7971;p53">
                  <a:extLst>
                    <a:ext uri="{FF2B5EF4-FFF2-40B4-BE49-F238E27FC236}">
                      <a16:creationId xmlns:a16="http://schemas.microsoft.com/office/drawing/2014/main" id="{A976725D-43B9-4522-9865-1525CF38157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68569" tIns="68569" rIns="68569" bIns="68569" anchor="ctr" anchorCtr="0">
                  <a:noAutofit/>
                </a:bodyPr>
                <a:lstStyle/>
                <a:p>
                  <a:endParaRPr sz="1050"/>
                </a:p>
              </p:txBody>
            </p:sp>
            <p:sp>
              <p:nvSpPr>
                <p:cNvPr id="508" name="Google Shape;7972;p53">
                  <a:extLst>
                    <a:ext uri="{FF2B5EF4-FFF2-40B4-BE49-F238E27FC236}">
                      <a16:creationId xmlns:a16="http://schemas.microsoft.com/office/drawing/2014/main" id="{0381ABB9-4D2A-4234-9025-7D58184EFD68}"/>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6" name="Google Shape;7973;p53">
                <a:extLst>
                  <a:ext uri="{FF2B5EF4-FFF2-40B4-BE49-F238E27FC236}">
                    <a16:creationId xmlns:a16="http://schemas.microsoft.com/office/drawing/2014/main" id="{B50A4DA9-0FA2-4967-B9A7-38A4C824FC4F}"/>
                  </a:ext>
                </a:extLst>
              </p:cNvPr>
              <p:cNvGrpSpPr/>
              <p:nvPr/>
            </p:nvGrpSpPr>
            <p:grpSpPr>
              <a:xfrm>
                <a:off x="4979233" y="3839798"/>
                <a:ext cx="37878" cy="32420"/>
                <a:chOff x="4979233" y="3839798"/>
                <a:chExt cx="37878" cy="32420"/>
              </a:xfrm>
              <a:grpFill/>
            </p:grpSpPr>
            <p:sp>
              <p:nvSpPr>
                <p:cNvPr id="505" name="Google Shape;7974;p53">
                  <a:extLst>
                    <a:ext uri="{FF2B5EF4-FFF2-40B4-BE49-F238E27FC236}">
                      <a16:creationId xmlns:a16="http://schemas.microsoft.com/office/drawing/2014/main" id="{B6018B51-F39E-49E7-93DD-A9AABD5F258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6" name="Google Shape;7975;p53">
                  <a:extLst>
                    <a:ext uri="{FF2B5EF4-FFF2-40B4-BE49-F238E27FC236}">
                      <a16:creationId xmlns:a16="http://schemas.microsoft.com/office/drawing/2014/main" id="{B04DFE2E-682E-4C25-A8A8-278C760108C1}"/>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7" name="Google Shape;7976;p53">
                <a:extLst>
                  <a:ext uri="{FF2B5EF4-FFF2-40B4-BE49-F238E27FC236}">
                    <a16:creationId xmlns:a16="http://schemas.microsoft.com/office/drawing/2014/main" id="{B253A0E2-8BE9-4BB2-8E14-C6885E87E566}"/>
                  </a:ext>
                </a:extLst>
              </p:cNvPr>
              <p:cNvGrpSpPr/>
              <p:nvPr/>
            </p:nvGrpSpPr>
            <p:grpSpPr>
              <a:xfrm>
                <a:off x="4790662" y="3679147"/>
                <a:ext cx="37783" cy="32380"/>
                <a:chOff x="4790662" y="3679147"/>
                <a:chExt cx="37783" cy="32380"/>
              </a:xfrm>
              <a:grpFill/>
            </p:grpSpPr>
            <p:sp>
              <p:nvSpPr>
                <p:cNvPr id="503" name="Google Shape;7977;p53">
                  <a:extLst>
                    <a:ext uri="{FF2B5EF4-FFF2-40B4-BE49-F238E27FC236}">
                      <a16:creationId xmlns:a16="http://schemas.microsoft.com/office/drawing/2014/main" id="{0EDC845A-AE49-436F-8EAF-79FB263C9F1B}"/>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4" name="Google Shape;7978;p53">
                  <a:extLst>
                    <a:ext uri="{FF2B5EF4-FFF2-40B4-BE49-F238E27FC236}">
                      <a16:creationId xmlns:a16="http://schemas.microsoft.com/office/drawing/2014/main" id="{C079AF2E-173C-4A2F-B81F-AF130026F9D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8" name="Google Shape;7979;p53">
                <a:extLst>
                  <a:ext uri="{FF2B5EF4-FFF2-40B4-BE49-F238E27FC236}">
                    <a16:creationId xmlns:a16="http://schemas.microsoft.com/office/drawing/2014/main" id="{6BA2AD22-8DCE-4FAD-BB56-9DEB81219156}"/>
                  </a:ext>
                </a:extLst>
              </p:cNvPr>
              <p:cNvGrpSpPr/>
              <p:nvPr/>
            </p:nvGrpSpPr>
            <p:grpSpPr>
              <a:xfrm>
                <a:off x="4857263" y="3557861"/>
                <a:ext cx="37776" cy="32357"/>
                <a:chOff x="4857263" y="3557861"/>
                <a:chExt cx="37776" cy="32357"/>
              </a:xfrm>
              <a:grpFill/>
            </p:grpSpPr>
            <p:sp>
              <p:nvSpPr>
                <p:cNvPr id="501" name="Google Shape;7980;p53">
                  <a:extLst>
                    <a:ext uri="{FF2B5EF4-FFF2-40B4-BE49-F238E27FC236}">
                      <a16:creationId xmlns:a16="http://schemas.microsoft.com/office/drawing/2014/main" id="{DE796B6D-0AEB-4BBF-9EE3-C66AAD1F8DD0}"/>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02" name="Google Shape;7981;p53">
                  <a:extLst>
                    <a:ext uri="{FF2B5EF4-FFF2-40B4-BE49-F238E27FC236}">
                      <a16:creationId xmlns:a16="http://schemas.microsoft.com/office/drawing/2014/main" id="{662053B3-D5FF-48BD-BFB9-3E9C66FD965F}"/>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9" name="Google Shape;7982;p53">
                <a:extLst>
                  <a:ext uri="{FF2B5EF4-FFF2-40B4-BE49-F238E27FC236}">
                    <a16:creationId xmlns:a16="http://schemas.microsoft.com/office/drawing/2014/main" id="{5AB63DDD-52E8-4D41-870E-3AA7E5B64B9F}"/>
                  </a:ext>
                </a:extLst>
              </p:cNvPr>
              <p:cNvGrpSpPr/>
              <p:nvPr/>
            </p:nvGrpSpPr>
            <p:grpSpPr>
              <a:xfrm>
                <a:off x="4883902" y="3648033"/>
                <a:ext cx="37783" cy="32380"/>
                <a:chOff x="4883902" y="3648033"/>
                <a:chExt cx="37783" cy="32380"/>
              </a:xfrm>
              <a:grpFill/>
            </p:grpSpPr>
            <p:sp>
              <p:nvSpPr>
                <p:cNvPr id="499" name="Google Shape;7983;p53">
                  <a:extLst>
                    <a:ext uri="{FF2B5EF4-FFF2-40B4-BE49-F238E27FC236}">
                      <a16:creationId xmlns:a16="http://schemas.microsoft.com/office/drawing/2014/main" id="{8035F46E-A5D7-427C-B4BB-E960CE5900F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500" name="Google Shape;7984;p53">
                  <a:extLst>
                    <a:ext uri="{FF2B5EF4-FFF2-40B4-BE49-F238E27FC236}">
                      <a16:creationId xmlns:a16="http://schemas.microsoft.com/office/drawing/2014/main" id="{68794319-75E8-4942-ADA0-15FD98BACF2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0" name="Google Shape;7985;p53">
                <a:extLst>
                  <a:ext uri="{FF2B5EF4-FFF2-40B4-BE49-F238E27FC236}">
                    <a16:creationId xmlns:a16="http://schemas.microsoft.com/office/drawing/2014/main" id="{05A5F7B3-1C60-42D4-A564-2D57FED300F9}"/>
                  </a:ext>
                </a:extLst>
              </p:cNvPr>
              <p:cNvGrpSpPr/>
              <p:nvPr/>
            </p:nvGrpSpPr>
            <p:grpSpPr>
              <a:xfrm>
                <a:off x="4907780" y="3347220"/>
                <a:ext cx="37878" cy="32357"/>
                <a:chOff x="4907780" y="3347220"/>
                <a:chExt cx="37878" cy="32357"/>
              </a:xfrm>
              <a:grpFill/>
            </p:grpSpPr>
            <p:sp>
              <p:nvSpPr>
                <p:cNvPr id="497" name="Google Shape;7986;p53">
                  <a:extLst>
                    <a:ext uri="{FF2B5EF4-FFF2-40B4-BE49-F238E27FC236}">
                      <a16:creationId xmlns:a16="http://schemas.microsoft.com/office/drawing/2014/main" id="{76E18DF2-B64D-4D31-88BB-974EA46A373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68569" tIns="68569" rIns="68569" bIns="68569" anchor="ctr" anchorCtr="0">
                  <a:noAutofit/>
                </a:bodyPr>
                <a:lstStyle/>
                <a:p>
                  <a:endParaRPr sz="1050"/>
                </a:p>
              </p:txBody>
            </p:sp>
            <p:sp>
              <p:nvSpPr>
                <p:cNvPr id="498" name="Google Shape;7987;p53">
                  <a:extLst>
                    <a:ext uri="{FF2B5EF4-FFF2-40B4-BE49-F238E27FC236}">
                      <a16:creationId xmlns:a16="http://schemas.microsoft.com/office/drawing/2014/main" id="{A520B743-CE6A-4B43-AC79-DD26ADF80CB0}"/>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1" name="Google Shape;7988;p53">
                <a:extLst>
                  <a:ext uri="{FF2B5EF4-FFF2-40B4-BE49-F238E27FC236}">
                    <a16:creationId xmlns:a16="http://schemas.microsoft.com/office/drawing/2014/main" id="{46F9DD16-F43A-4116-8128-D24436EEE58E}"/>
                  </a:ext>
                </a:extLst>
              </p:cNvPr>
              <p:cNvGrpSpPr/>
              <p:nvPr/>
            </p:nvGrpSpPr>
            <p:grpSpPr>
              <a:xfrm>
                <a:off x="5065048" y="3738150"/>
                <a:ext cx="37783" cy="32364"/>
                <a:chOff x="5065048" y="3738150"/>
                <a:chExt cx="37783" cy="32364"/>
              </a:xfrm>
              <a:grpFill/>
            </p:grpSpPr>
            <p:sp>
              <p:nvSpPr>
                <p:cNvPr id="495" name="Google Shape;7989;p53">
                  <a:extLst>
                    <a:ext uri="{FF2B5EF4-FFF2-40B4-BE49-F238E27FC236}">
                      <a16:creationId xmlns:a16="http://schemas.microsoft.com/office/drawing/2014/main" id="{6DA9A5C3-61E6-40B6-9B34-E33C861AEFB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96" name="Google Shape;7990;p53">
                  <a:extLst>
                    <a:ext uri="{FF2B5EF4-FFF2-40B4-BE49-F238E27FC236}">
                      <a16:creationId xmlns:a16="http://schemas.microsoft.com/office/drawing/2014/main" id="{72904678-EA17-4CED-B406-E171B54DFB8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2" name="Google Shape;7991;p53">
                <a:extLst>
                  <a:ext uri="{FF2B5EF4-FFF2-40B4-BE49-F238E27FC236}">
                    <a16:creationId xmlns:a16="http://schemas.microsoft.com/office/drawing/2014/main" id="{15690171-EDC9-4E64-8596-C14A4DAB985C}"/>
                  </a:ext>
                </a:extLst>
              </p:cNvPr>
              <p:cNvGrpSpPr/>
              <p:nvPr/>
            </p:nvGrpSpPr>
            <p:grpSpPr>
              <a:xfrm>
                <a:off x="5071616" y="3284615"/>
                <a:ext cx="37783" cy="32357"/>
                <a:chOff x="5071616" y="3284615"/>
                <a:chExt cx="37783" cy="32357"/>
              </a:xfrm>
              <a:grpFill/>
            </p:grpSpPr>
            <p:sp>
              <p:nvSpPr>
                <p:cNvPr id="493" name="Google Shape;7992;p53">
                  <a:extLst>
                    <a:ext uri="{FF2B5EF4-FFF2-40B4-BE49-F238E27FC236}">
                      <a16:creationId xmlns:a16="http://schemas.microsoft.com/office/drawing/2014/main" id="{FBCC8BA9-51A5-4CA0-9E38-5E1B7AF674F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94" name="Google Shape;7993;p53">
                  <a:extLst>
                    <a:ext uri="{FF2B5EF4-FFF2-40B4-BE49-F238E27FC236}">
                      <a16:creationId xmlns:a16="http://schemas.microsoft.com/office/drawing/2014/main" id="{8D09885F-6C1F-4CE0-9713-D9D17737129D}"/>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3" name="Google Shape;7994;p53">
                <a:extLst>
                  <a:ext uri="{FF2B5EF4-FFF2-40B4-BE49-F238E27FC236}">
                    <a16:creationId xmlns:a16="http://schemas.microsoft.com/office/drawing/2014/main" id="{3F591EEA-9F24-4A47-82D1-9A80C43F55E6}"/>
                  </a:ext>
                </a:extLst>
              </p:cNvPr>
              <p:cNvGrpSpPr/>
              <p:nvPr/>
            </p:nvGrpSpPr>
            <p:grpSpPr>
              <a:xfrm>
                <a:off x="5389291" y="3759921"/>
                <a:ext cx="37783" cy="32380"/>
                <a:chOff x="5389291" y="3759921"/>
                <a:chExt cx="37783" cy="32380"/>
              </a:xfrm>
              <a:grpFill/>
            </p:grpSpPr>
            <p:sp>
              <p:nvSpPr>
                <p:cNvPr id="491" name="Google Shape;7995;p53">
                  <a:extLst>
                    <a:ext uri="{FF2B5EF4-FFF2-40B4-BE49-F238E27FC236}">
                      <a16:creationId xmlns:a16="http://schemas.microsoft.com/office/drawing/2014/main" id="{B9243EAE-4639-494B-A712-831AF9997A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492" name="Google Shape;7996;p53">
                  <a:extLst>
                    <a:ext uri="{FF2B5EF4-FFF2-40B4-BE49-F238E27FC236}">
                      <a16:creationId xmlns:a16="http://schemas.microsoft.com/office/drawing/2014/main" id="{FA8391BF-7EFD-455A-9AD8-B5E586C8584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4" name="Google Shape;7997;p53">
                <a:extLst>
                  <a:ext uri="{FF2B5EF4-FFF2-40B4-BE49-F238E27FC236}">
                    <a16:creationId xmlns:a16="http://schemas.microsoft.com/office/drawing/2014/main" id="{5BF1BF14-6C3F-439A-8379-737A25725607}"/>
                  </a:ext>
                </a:extLst>
              </p:cNvPr>
              <p:cNvGrpSpPr/>
              <p:nvPr/>
            </p:nvGrpSpPr>
            <p:grpSpPr>
              <a:xfrm>
                <a:off x="5431534" y="3632932"/>
                <a:ext cx="37878" cy="32451"/>
                <a:chOff x="5431534" y="3632932"/>
                <a:chExt cx="37878" cy="32451"/>
              </a:xfrm>
              <a:grpFill/>
            </p:grpSpPr>
            <p:sp>
              <p:nvSpPr>
                <p:cNvPr id="489" name="Google Shape;7998;p53">
                  <a:extLst>
                    <a:ext uri="{FF2B5EF4-FFF2-40B4-BE49-F238E27FC236}">
                      <a16:creationId xmlns:a16="http://schemas.microsoft.com/office/drawing/2014/main" id="{0BBC981C-84B6-4F16-86D5-ACE4DE6EAE6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490" name="Google Shape;7999;p53">
                  <a:extLst>
                    <a:ext uri="{FF2B5EF4-FFF2-40B4-BE49-F238E27FC236}">
                      <a16:creationId xmlns:a16="http://schemas.microsoft.com/office/drawing/2014/main" id="{B4B482C4-3DF8-4F09-AA39-37DF508E53D1}"/>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5" name="Google Shape;8000;p53">
                <a:extLst>
                  <a:ext uri="{FF2B5EF4-FFF2-40B4-BE49-F238E27FC236}">
                    <a16:creationId xmlns:a16="http://schemas.microsoft.com/office/drawing/2014/main" id="{1E8E01B9-0CE0-45E0-AA92-311B39DCA498}"/>
                  </a:ext>
                </a:extLst>
              </p:cNvPr>
              <p:cNvGrpSpPr/>
              <p:nvPr/>
            </p:nvGrpSpPr>
            <p:grpSpPr>
              <a:xfrm>
                <a:off x="5540755" y="3544829"/>
                <a:ext cx="37783" cy="32357"/>
                <a:chOff x="5540755" y="3544829"/>
                <a:chExt cx="37783" cy="32357"/>
              </a:xfrm>
              <a:grpFill/>
            </p:grpSpPr>
            <p:sp>
              <p:nvSpPr>
                <p:cNvPr id="487" name="Google Shape;8001;p53">
                  <a:extLst>
                    <a:ext uri="{FF2B5EF4-FFF2-40B4-BE49-F238E27FC236}">
                      <a16:creationId xmlns:a16="http://schemas.microsoft.com/office/drawing/2014/main" id="{4E88BAFD-727B-4D67-956A-1BAE55358C3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8" name="Google Shape;8002;p53">
                  <a:extLst>
                    <a:ext uri="{FF2B5EF4-FFF2-40B4-BE49-F238E27FC236}">
                      <a16:creationId xmlns:a16="http://schemas.microsoft.com/office/drawing/2014/main" id="{48F3905C-3831-4FCC-BDE6-7D2A1A841CE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6" name="Google Shape;8003;p53">
                <a:extLst>
                  <a:ext uri="{FF2B5EF4-FFF2-40B4-BE49-F238E27FC236}">
                    <a16:creationId xmlns:a16="http://schemas.microsoft.com/office/drawing/2014/main" id="{F365EC6E-909C-40FA-8ED2-7446E38D123A}"/>
                  </a:ext>
                </a:extLst>
              </p:cNvPr>
              <p:cNvGrpSpPr/>
              <p:nvPr/>
            </p:nvGrpSpPr>
            <p:grpSpPr>
              <a:xfrm>
                <a:off x="5579293" y="3412107"/>
                <a:ext cx="37776" cy="32357"/>
                <a:chOff x="5579293" y="3412107"/>
                <a:chExt cx="37776" cy="32357"/>
              </a:xfrm>
              <a:grpFill/>
            </p:grpSpPr>
            <p:sp>
              <p:nvSpPr>
                <p:cNvPr id="485" name="Google Shape;8004;p53">
                  <a:extLst>
                    <a:ext uri="{FF2B5EF4-FFF2-40B4-BE49-F238E27FC236}">
                      <a16:creationId xmlns:a16="http://schemas.microsoft.com/office/drawing/2014/main" id="{EB201929-C228-4310-A1E8-917DE862B3C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6" name="Google Shape;8005;p53">
                  <a:extLst>
                    <a:ext uri="{FF2B5EF4-FFF2-40B4-BE49-F238E27FC236}">
                      <a16:creationId xmlns:a16="http://schemas.microsoft.com/office/drawing/2014/main" id="{F947FE3C-3165-480C-9F8F-98CC4075CB7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7" name="Google Shape;8006;p53">
                <a:extLst>
                  <a:ext uri="{FF2B5EF4-FFF2-40B4-BE49-F238E27FC236}">
                    <a16:creationId xmlns:a16="http://schemas.microsoft.com/office/drawing/2014/main" id="{7E61D68F-9E87-432C-914F-22F079FBE64D}"/>
                  </a:ext>
                </a:extLst>
              </p:cNvPr>
              <p:cNvGrpSpPr/>
              <p:nvPr/>
            </p:nvGrpSpPr>
            <p:grpSpPr>
              <a:xfrm>
                <a:off x="5801346" y="3284615"/>
                <a:ext cx="37783" cy="32357"/>
                <a:chOff x="5801346" y="3284615"/>
                <a:chExt cx="37783" cy="32357"/>
              </a:xfrm>
              <a:grpFill/>
            </p:grpSpPr>
            <p:sp>
              <p:nvSpPr>
                <p:cNvPr id="483" name="Google Shape;8007;p53">
                  <a:extLst>
                    <a:ext uri="{FF2B5EF4-FFF2-40B4-BE49-F238E27FC236}">
                      <a16:creationId xmlns:a16="http://schemas.microsoft.com/office/drawing/2014/main" id="{B0A01CA2-34F6-412E-9D57-428D8F914A5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4" name="Google Shape;8008;p53">
                  <a:extLst>
                    <a:ext uri="{FF2B5EF4-FFF2-40B4-BE49-F238E27FC236}">
                      <a16:creationId xmlns:a16="http://schemas.microsoft.com/office/drawing/2014/main" id="{3D92A7FE-D803-40CE-A069-18DF71430E5D}"/>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8" name="Google Shape;8009;p53">
                <a:extLst>
                  <a:ext uri="{FF2B5EF4-FFF2-40B4-BE49-F238E27FC236}">
                    <a16:creationId xmlns:a16="http://schemas.microsoft.com/office/drawing/2014/main" id="{F90658E1-8173-4F0A-8A08-966A8C47D25E}"/>
                  </a:ext>
                </a:extLst>
              </p:cNvPr>
              <p:cNvGrpSpPr/>
              <p:nvPr/>
            </p:nvGrpSpPr>
            <p:grpSpPr>
              <a:xfrm>
                <a:off x="5763578" y="3399067"/>
                <a:ext cx="37776" cy="32364"/>
                <a:chOff x="5763578" y="3399067"/>
                <a:chExt cx="37776" cy="32364"/>
              </a:xfrm>
              <a:grpFill/>
            </p:grpSpPr>
            <p:sp>
              <p:nvSpPr>
                <p:cNvPr id="481" name="Google Shape;8010;p53">
                  <a:extLst>
                    <a:ext uri="{FF2B5EF4-FFF2-40B4-BE49-F238E27FC236}">
                      <a16:creationId xmlns:a16="http://schemas.microsoft.com/office/drawing/2014/main" id="{FBF1E6B3-D755-4B8F-A7BE-E061D4DADF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2" name="Google Shape;8011;p53">
                  <a:extLst>
                    <a:ext uri="{FF2B5EF4-FFF2-40B4-BE49-F238E27FC236}">
                      <a16:creationId xmlns:a16="http://schemas.microsoft.com/office/drawing/2014/main" id="{FB18BC3F-9B30-49E0-B09A-0ECC9B9D2D9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9" name="Google Shape;8012;p53">
                <a:extLst>
                  <a:ext uri="{FF2B5EF4-FFF2-40B4-BE49-F238E27FC236}">
                    <a16:creationId xmlns:a16="http://schemas.microsoft.com/office/drawing/2014/main" id="{46F4ED39-B8B9-4CEB-BE12-46AE4885B820}"/>
                  </a:ext>
                </a:extLst>
              </p:cNvPr>
              <p:cNvGrpSpPr/>
              <p:nvPr/>
            </p:nvGrpSpPr>
            <p:grpSpPr>
              <a:xfrm>
                <a:off x="5395858" y="3230952"/>
                <a:ext cx="37776" cy="32364"/>
                <a:chOff x="5395858" y="3230952"/>
                <a:chExt cx="37776" cy="32364"/>
              </a:xfrm>
              <a:grpFill/>
            </p:grpSpPr>
            <p:sp>
              <p:nvSpPr>
                <p:cNvPr id="479" name="Google Shape;8013;p53">
                  <a:extLst>
                    <a:ext uri="{FF2B5EF4-FFF2-40B4-BE49-F238E27FC236}">
                      <a16:creationId xmlns:a16="http://schemas.microsoft.com/office/drawing/2014/main" id="{C7CBBC50-68A8-4BF0-96BA-4003D2407A3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0" name="Google Shape;8014;p53">
                  <a:extLst>
                    <a:ext uri="{FF2B5EF4-FFF2-40B4-BE49-F238E27FC236}">
                      <a16:creationId xmlns:a16="http://schemas.microsoft.com/office/drawing/2014/main" id="{56EE859A-AD56-46ED-B41D-20A66858801D}"/>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0" name="Google Shape;8015;p53">
                <a:extLst>
                  <a:ext uri="{FF2B5EF4-FFF2-40B4-BE49-F238E27FC236}">
                    <a16:creationId xmlns:a16="http://schemas.microsoft.com/office/drawing/2014/main" id="{0ABFB8C1-CDA6-4DFA-B69E-9EFFA7D0F2E1}"/>
                  </a:ext>
                </a:extLst>
              </p:cNvPr>
              <p:cNvGrpSpPr/>
              <p:nvPr/>
            </p:nvGrpSpPr>
            <p:grpSpPr>
              <a:xfrm>
                <a:off x="5264088" y="3188237"/>
                <a:ext cx="37776" cy="32357"/>
                <a:chOff x="5264088" y="3188237"/>
                <a:chExt cx="37776" cy="32357"/>
              </a:xfrm>
              <a:grpFill/>
            </p:grpSpPr>
            <p:sp>
              <p:nvSpPr>
                <p:cNvPr id="477" name="Google Shape;8016;p53">
                  <a:extLst>
                    <a:ext uri="{FF2B5EF4-FFF2-40B4-BE49-F238E27FC236}">
                      <a16:creationId xmlns:a16="http://schemas.microsoft.com/office/drawing/2014/main" id="{50BF22CA-C1F6-4A18-B60E-D927D451D56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78" name="Google Shape;8017;p53">
                  <a:extLst>
                    <a:ext uri="{FF2B5EF4-FFF2-40B4-BE49-F238E27FC236}">
                      <a16:creationId xmlns:a16="http://schemas.microsoft.com/office/drawing/2014/main" id="{6DBDAFE1-2727-4DB1-ABB6-2D74E3D5A348}"/>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1" name="Google Shape;8018;p53">
                <a:extLst>
                  <a:ext uri="{FF2B5EF4-FFF2-40B4-BE49-F238E27FC236}">
                    <a16:creationId xmlns:a16="http://schemas.microsoft.com/office/drawing/2014/main" id="{03969385-3FF4-4BA0-B87C-9200FA2C272E}"/>
                  </a:ext>
                </a:extLst>
              </p:cNvPr>
              <p:cNvGrpSpPr/>
              <p:nvPr/>
            </p:nvGrpSpPr>
            <p:grpSpPr>
              <a:xfrm>
                <a:off x="5585758" y="3237425"/>
                <a:ext cx="37878" cy="32357"/>
                <a:chOff x="5585758" y="3237425"/>
                <a:chExt cx="37878" cy="32357"/>
              </a:xfrm>
              <a:grpFill/>
            </p:grpSpPr>
            <p:sp>
              <p:nvSpPr>
                <p:cNvPr id="475" name="Google Shape;8019;p53">
                  <a:extLst>
                    <a:ext uri="{FF2B5EF4-FFF2-40B4-BE49-F238E27FC236}">
                      <a16:creationId xmlns:a16="http://schemas.microsoft.com/office/drawing/2014/main" id="{6F7A43BC-CDF2-4518-87D2-F08C2D20A99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68569" tIns="68569" rIns="68569" bIns="68569" anchor="ctr" anchorCtr="0">
                  <a:noAutofit/>
                </a:bodyPr>
                <a:lstStyle/>
                <a:p>
                  <a:endParaRPr sz="1050"/>
                </a:p>
              </p:txBody>
            </p:sp>
            <p:sp>
              <p:nvSpPr>
                <p:cNvPr id="476" name="Google Shape;8020;p53">
                  <a:extLst>
                    <a:ext uri="{FF2B5EF4-FFF2-40B4-BE49-F238E27FC236}">
                      <a16:creationId xmlns:a16="http://schemas.microsoft.com/office/drawing/2014/main" id="{5B35217D-8555-45A1-A712-132C09D9373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2" name="Google Shape;8021;p53">
                <a:extLst>
                  <a:ext uri="{FF2B5EF4-FFF2-40B4-BE49-F238E27FC236}">
                    <a16:creationId xmlns:a16="http://schemas.microsoft.com/office/drawing/2014/main" id="{044FFC54-F754-41BD-B0F5-BEEFC270A431}"/>
                  </a:ext>
                </a:extLst>
              </p:cNvPr>
              <p:cNvGrpSpPr/>
              <p:nvPr/>
            </p:nvGrpSpPr>
            <p:grpSpPr>
              <a:xfrm>
                <a:off x="4874196" y="3291088"/>
                <a:ext cx="37878" cy="32451"/>
                <a:chOff x="4874196" y="3291088"/>
                <a:chExt cx="37878" cy="32451"/>
              </a:xfrm>
              <a:grpFill/>
            </p:grpSpPr>
            <p:sp>
              <p:nvSpPr>
                <p:cNvPr id="473" name="Google Shape;8022;p53">
                  <a:extLst>
                    <a:ext uri="{FF2B5EF4-FFF2-40B4-BE49-F238E27FC236}">
                      <a16:creationId xmlns:a16="http://schemas.microsoft.com/office/drawing/2014/main" id="{72390BD0-E99A-4985-B84F-D2678A4B907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74" name="Google Shape;8023;p53">
                  <a:extLst>
                    <a:ext uri="{FF2B5EF4-FFF2-40B4-BE49-F238E27FC236}">
                      <a16:creationId xmlns:a16="http://schemas.microsoft.com/office/drawing/2014/main" id="{70CE6C73-56CD-479C-8B53-43183CFCF0A2}"/>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3" name="Google Shape;8024;p53">
                <a:extLst>
                  <a:ext uri="{FF2B5EF4-FFF2-40B4-BE49-F238E27FC236}">
                    <a16:creationId xmlns:a16="http://schemas.microsoft.com/office/drawing/2014/main" id="{A0DB0414-AA6A-46B2-AAD0-7FD12CFA7864}"/>
                  </a:ext>
                </a:extLst>
              </p:cNvPr>
              <p:cNvGrpSpPr/>
              <p:nvPr/>
            </p:nvGrpSpPr>
            <p:grpSpPr>
              <a:xfrm>
                <a:off x="5197770" y="3785466"/>
                <a:ext cx="37783" cy="32427"/>
                <a:chOff x="5197770" y="3785466"/>
                <a:chExt cx="37783" cy="32427"/>
              </a:xfrm>
              <a:grpFill/>
            </p:grpSpPr>
            <p:sp>
              <p:nvSpPr>
                <p:cNvPr id="471" name="Google Shape;8025;p53">
                  <a:extLst>
                    <a:ext uri="{FF2B5EF4-FFF2-40B4-BE49-F238E27FC236}">
                      <a16:creationId xmlns:a16="http://schemas.microsoft.com/office/drawing/2014/main" id="{93FD4914-5925-421C-89DA-812FCA7BD62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72" name="Google Shape;8026;p53">
                  <a:extLst>
                    <a:ext uri="{FF2B5EF4-FFF2-40B4-BE49-F238E27FC236}">
                      <a16:creationId xmlns:a16="http://schemas.microsoft.com/office/drawing/2014/main" id="{0904229B-2771-4D6E-8068-DCE4A8DB7D1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4" name="Google Shape;8027;p53">
                <a:extLst>
                  <a:ext uri="{FF2B5EF4-FFF2-40B4-BE49-F238E27FC236}">
                    <a16:creationId xmlns:a16="http://schemas.microsoft.com/office/drawing/2014/main" id="{D446B1D2-025B-47BD-BA51-91D3705B1918}"/>
                  </a:ext>
                </a:extLst>
              </p:cNvPr>
              <p:cNvGrpSpPr/>
              <p:nvPr/>
            </p:nvGrpSpPr>
            <p:grpSpPr>
              <a:xfrm>
                <a:off x="5177699" y="3492117"/>
                <a:ext cx="37776" cy="32357"/>
                <a:chOff x="5177699" y="3492117"/>
                <a:chExt cx="37776" cy="32357"/>
              </a:xfrm>
              <a:grpFill/>
            </p:grpSpPr>
            <p:sp>
              <p:nvSpPr>
                <p:cNvPr id="469" name="Google Shape;8028;p53">
                  <a:extLst>
                    <a:ext uri="{FF2B5EF4-FFF2-40B4-BE49-F238E27FC236}">
                      <a16:creationId xmlns:a16="http://schemas.microsoft.com/office/drawing/2014/main" id="{D4A0DC8A-A760-4A9F-8FF6-2BFF2FC610FD}"/>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68569" tIns="68569" rIns="68569" bIns="68569" anchor="ctr" anchorCtr="0">
                  <a:noAutofit/>
                </a:bodyPr>
                <a:lstStyle/>
                <a:p>
                  <a:endParaRPr sz="1050"/>
                </a:p>
              </p:txBody>
            </p:sp>
            <p:sp>
              <p:nvSpPr>
                <p:cNvPr id="470" name="Google Shape;8029;p53">
                  <a:extLst>
                    <a:ext uri="{FF2B5EF4-FFF2-40B4-BE49-F238E27FC236}">
                      <a16:creationId xmlns:a16="http://schemas.microsoft.com/office/drawing/2014/main" id="{3F245D7D-9468-4014-A791-9A5D75A8CFF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5" name="Google Shape;8030;p53">
                <a:extLst>
                  <a:ext uri="{FF2B5EF4-FFF2-40B4-BE49-F238E27FC236}">
                    <a16:creationId xmlns:a16="http://schemas.microsoft.com/office/drawing/2014/main" id="{13DC896C-137D-495B-B094-FC7420AD3E91}"/>
                  </a:ext>
                </a:extLst>
              </p:cNvPr>
              <p:cNvGrpSpPr/>
              <p:nvPr/>
            </p:nvGrpSpPr>
            <p:grpSpPr>
              <a:xfrm>
                <a:off x="5349431" y="3622346"/>
                <a:ext cx="37870" cy="32380"/>
                <a:chOff x="5349431" y="3622346"/>
                <a:chExt cx="37870" cy="32380"/>
              </a:xfrm>
              <a:grpFill/>
            </p:grpSpPr>
            <p:sp>
              <p:nvSpPr>
                <p:cNvPr id="467" name="Google Shape;8031;p53">
                  <a:extLst>
                    <a:ext uri="{FF2B5EF4-FFF2-40B4-BE49-F238E27FC236}">
                      <a16:creationId xmlns:a16="http://schemas.microsoft.com/office/drawing/2014/main" id="{DAF1F834-CF3C-45BE-9184-FF74FAE6ED2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468" name="Google Shape;8032;p53">
                  <a:extLst>
                    <a:ext uri="{FF2B5EF4-FFF2-40B4-BE49-F238E27FC236}">
                      <a16:creationId xmlns:a16="http://schemas.microsoft.com/office/drawing/2014/main" id="{3756F085-8C4A-48BC-92B9-FA18ECFA538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6" name="Google Shape;8033;p53">
                <a:extLst>
                  <a:ext uri="{FF2B5EF4-FFF2-40B4-BE49-F238E27FC236}">
                    <a16:creationId xmlns:a16="http://schemas.microsoft.com/office/drawing/2014/main" id="{E71655F8-7545-4F61-9B78-C080451C2365}"/>
                  </a:ext>
                </a:extLst>
              </p:cNvPr>
              <p:cNvGrpSpPr/>
              <p:nvPr/>
            </p:nvGrpSpPr>
            <p:grpSpPr>
              <a:xfrm>
                <a:off x="5068855" y="3563980"/>
                <a:ext cx="53954" cy="46223"/>
                <a:chOff x="5068855" y="3563980"/>
                <a:chExt cx="53954" cy="46223"/>
              </a:xfrm>
              <a:grpFill/>
            </p:grpSpPr>
            <p:sp>
              <p:nvSpPr>
                <p:cNvPr id="465" name="Google Shape;8034;p53">
                  <a:extLst>
                    <a:ext uri="{FF2B5EF4-FFF2-40B4-BE49-F238E27FC236}">
                      <a16:creationId xmlns:a16="http://schemas.microsoft.com/office/drawing/2014/main" id="{93B9DDAB-7E6D-453C-B689-4ED08AEDB3A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68569" tIns="68569" rIns="68569" bIns="68569" anchor="ctr" anchorCtr="0">
                  <a:noAutofit/>
                </a:bodyPr>
                <a:lstStyle/>
                <a:p>
                  <a:endParaRPr sz="1050"/>
                </a:p>
              </p:txBody>
            </p:sp>
            <p:sp>
              <p:nvSpPr>
                <p:cNvPr id="466" name="Google Shape;8035;p53">
                  <a:extLst>
                    <a:ext uri="{FF2B5EF4-FFF2-40B4-BE49-F238E27FC236}">
                      <a16:creationId xmlns:a16="http://schemas.microsoft.com/office/drawing/2014/main" id="{89CC8829-5090-42C1-8D5E-9B1909BC45B7}"/>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7" name="Google Shape;8036;p53">
                <a:extLst>
                  <a:ext uri="{FF2B5EF4-FFF2-40B4-BE49-F238E27FC236}">
                    <a16:creationId xmlns:a16="http://schemas.microsoft.com/office/drawing/2014/main" id="{9ADCB9A3-CEAD-42AA-B9A0-D390E2926082}"/>
                  </a:ext>
                </a:extLst>
              </p:cNvPr>
              <p:cNvGrpSpPr/>
              <p:nvPr/>
            </p:nvGrpSpPr>
            <p:grpSpPr>
              <a:xfrm>
                <a:off x="5037654" y="3392507"/>
                <a:ext cx="37870" cy="32451"/>
                <a:chOff x="5037654" y="3392507"/>
                <a:chExt cx="37870" cy="32451"/>
              </a:xfrm>
              <a:grpFill/>
            </p:grpSpPr>
            <p:sp>
              <p:nvSpPr>
                <p:cNvPr id="463" name="Google Shape;8037;p53">
                  <a:extLst>
                    <a:ext uri="{FF2B5EF4-FFF2-40B4-BE49-F238E27FC236}">
                      <a16:creationId xmlns:a16="http://schemas.microsoft.com/office/drawing/2014/main" id="{C4878223-128F-4922-B2E5-4B79CF98A6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68569" tIns="68569" rIns="68569" bIns="68569" anchor="ctr" anchorCtr="0">
                  <a:noAutofit/>
                </a:bodyPr>
                <a:lstStyle/>
                <a:p>
                  <a:endParaRPr sz="1050"/>
                </a:p>
              </p:txBody>
            </p:sp>
            <p:sp>
              <p:nvSpPr>
                <p:cNvPr id="464" name="Google Shape;8038;p53">
                  <a:extLst>
                    <a:ext uri="{FF2B5EF4-FFF2-40B4-BE49-F238E27FC236}">
                      <a16:creationId xmlns:a16="http://schemas.microsoft.com/office/drawing/2014/main" id="{12E315CE-71EA-4142-9DD3-A817BB62F88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8" name="Google Shape;8039;p53">
                <a:extLst>
                  <a:ext uri="{FF2B5EF4-FFF2-40B4-BE49-F238E27FC236}">
                    <a16:creationId xmlns:a16="http://schemas.microsoft.com/office/drawing/2014/main" id="{70269589-7751-4DF4-B716-9E03D86BB245}"/>
                  </a:ext>
                </a:extLst>
              </p:cNvPr>
              <p:cNvGrpSpPr/>
              <p:nvPr/>
            </p:nvGrpSpPr>
            <p:grpSpPr>
              <a:xfrm>
                <a:off x="5456560" y="3368629"/>
                <a:ext cx="37870" cy="32451"/>
                <a:chOff x="5456560" y="3368629"/>
                <a:chExt cx="37870" cy="32451"/>
              </a:xfrm>
              <a:grpFill/>
            </p:grpSpPr>
            <p:sp>
              <p:nvSpPr>
                <p:cNvPr id="461" name="Google Shape;8040;p53">
                  <a:extLst>
                    <a:ext uri="{FF2B5EF4-FFF2-40B4-BE49-F238E27FC236}">
                      <a16:creationId xmlns:a16="http://schemas.microsoft.com/office/drawing/2014/main" id="{8296F09D-592E-4BC6-94B6-F2B1C7283A4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68569" tIns="68569" rIns="68569" bIns="68569" anchor="ctr" anchorCtr="0">
                  <a:noAutofit/>
                </a:bodyPr>
                <a:lstStyle/>
                <a:p>
                  <a:endParaRPr sz="1050"/>
                </a:p>
              </p:txBody>
            </p:sp>
            <p:sp>
              <p:nvSpPr>
                <p:cNvPr id="462" name="Google Shape;8041;p53">
                  <a:extLst>
                    <a:ext uri="{FF2B5EF4-FFF2-40B4-BE49-F238E27FC236}">
                      <a16:creationId xmlns:a16="http://schemas.microsoft.com/office/drawing/2014/main" id="{A4685574-4708-413F-A81B-A3C4011FEAB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9" name="Google Shape;8042;p53">
                <a:extLst>
                  <a:ext uri="{FF2B5EF4-FFF2-40B4-BE49-F238E27FC236}">
                    <a16:creationId xmlns:a16="http://schemas.microsoft.com/office/drawing/2014/main" id="{A2D6E189-2C8A-4BA1-94FD-23CD2BD7D0C3}"/>
                  </a:ext>
                </a:extLst>
              </p:cNvPr>
              <p:cNvGrpSpPr/>
              <p:nvPr/>
            </p:nvGrpSpPr>
            <p:grpSpPr>
              <a:xfrm>
                <a:off x="4755749" y="3501516"/>
                <a:ext cx="46246" cy="39608"/>
                <a:chOff x="4755749" y="3501516"/>
                <a:chExt cx="46246" cy="39608"/>
              </a:xfrm>
              <a:grpFill/>
            </p:grpSpPr>
            <p:sp>
              <p:nvSpPr>
                <p:cNvPr id="459" name="Google Shape;8043;p53">
                  <a:extLst>
                    <a:ext uri="{FF2B5EF4-FFF2-40B4-BE49-F238E27FC236}">
                      <a16:creationId xmlns:a16="http://schemas.microsoft.com/office/drawing/2014/main" id="{515B2026-40BA-4EE3-8ACB-784634202C54}"/>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68569" tIns="68569" rIns="68569" bIns="68569" anchor="ctr" anchorCtr="0">
                  <a:noAutofit/>
                </a:bodyPr>
                <a:lstStyle/>
                <a:p>
                  <a:endParaRPr sz="1050"/>
                </a:p>
              </p:txBody>
            </p:sp>
            <p:sp>
              <p:nvSpPr>
                <p:cNvPr id="460" name="Google Shape;8044;p53">
                  <a:extLst>
                    <a:ext uri="{FF2B5EF4-FFF2-40B4-BE49-F238E27FC236}">
                      <a16:creationId xmlns:a16="http://schemas.microsoft.com/office/drawing/2014/main" id="{413E6890-BCF2-4FAC-ADB4-459F2A309261}"/>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0" name="Google Shape;8045;p53">
                <a:extLst>
                  <a:ext uri="{FF2B5EF4-FFF2-40B4-BE49-F238E27FC236}">
                    <a16:creationId xmlns:a16="http://schemas.microsoft.com/office/drawing/2014/main" id="{B61B6AA9-C7AB-4038-9497-9D2E249A7034}"/>
                  </a:ext>
                </a:extLst>
              </p:cNvPr>
              <p:cNvGrpSpPr/>
              <p:nvPr/>
            </p:nvGrpSpPr>
            <p:grpSpPr>
              <a:xfrm>
                <a:off x="4681346" y="3485582"/>
                <a:ext cx="37783" cy="32427"/>
                <a:chOff x="4681346" y="3485582"/>
                <a:chExt cx="37783" cy="32427"/>
              </a:xfrm>
              <a:grpFill/>
            </p:grpSpPr>
            <p:sp>
              <p:nvSpPr>
                <p:cNvPr id="457" name="Google Shape;8046;p53">
                  <a:extLst>
                    <a:ext uri="{FF2B5EF4-FFF2-40B4-BE49-F238E27FC236}">
                      <a16:creationId xmlns:a16="http://schemas.microsoft.com/office/drawing/2014/main" id="{3E737999-A248-4A16-A9AC-E2318B28297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58" name="Google Shape;8047;p53">
                  <a:extLst>
                    <a:ext uri="{FF2B5EF4-FFF2-40B4-BE49-F238E27FC236}">
                      <a16:creationId xmlns:a16="http://schemas.microsoft.com/office/drawing/2014/main" id="{AE72D47E-8FA4-4BFB-8CF0-C22F63B158DC}"/>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1" name="Google Shape;8048;p53">
                <a:extLst>
                  <a:ext uri="{FF2B5EF4-FFF2-40B4-BE49-F238E27FC236}">
                    <a16:creationId xmlns:a16="http://schemas.microsoft.com/office/drawing/2014/main" id="{C13322E6-5342-471B-8F5D-A52162FE6CD7}"/>
                  </a:ext>
                </a:extLst>
              </p:cNvPr>
              <p:cNvGrpSpPr/>
              <p:nvPr/>
            </p:nvGrpSpPr>
            <p:grpSpPr>
              <a:xfrm>
                <a:off x="4767067" y="3291088"/>
                <a:ext cx="37878" cy="32451"/>
                <a:chOff x="4767067" y="3291088"/>
                <a:chExt cx="37878" cy="32451"/>
              </a:xfrm>
              <a:grpFill/>
            </p:grpSpPr>
            <p:sp>
              <p:nvSpPr>
                <p:cNvPr id="455" name="Google Shape;8049;p53">
                  <a:extLst>
                    <a:ext uri="{FF2B5EF4-FFF2-40B4-BE49-F238E27FC236}">
                      <a16:creationId xmlns:a16="http://schemas.microsoft.com/office/drawing/2014/main" id="{5392E6FF-E194-4377-81EA-0A8D9A9C783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56" name="Google Shape;8050;p53">
                  <a:extLst>
                    <a:ext uri="{FF2B5EF4-FFF2-40B4-BE49-F238E27FC236}">
                      <a16:creationId xmlns:a16="http://schemas.microsoft.com/office/drawing/2014/main" id="{3C091016-B1DF-46D5-BBF3-BE9DA4F005E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2" name="Google Shape;8051;p53">
                <a:extLst>
                  <a:ext uri="{FF2B5EF4-FFF2-40B4-BE49-F238E27FC236}">
                    <a16:creationId xmlns:a16="http://schemas.microsoft.com/office/drawing/2014/main" id="{966F1FF5-25C9-4A71-A097-A45AB738A4E2}"/>
                  </a:ext>
                </a:extLst>
              </p:cNvPr>
              <p:cNvGrpSpPr/>
              <p:nvPr/>
            </p:nvGrpSpPr>
            <p:grpSpPr>
              <a:xfrm>
                <a:off x="4687819" y="3405539"/>
                <a:ext cx="37776" cy="32451"/>
                <a:chOff x="4687819" y="3405539"/>
                <a:chExt cx="37776" cy="32451"/>
              </a:xfrm>
              <a:grpFill/>
            </p:grpSpPr>
            <p:sp>
              <p:nvSpPr>
                <p:cNvPr id="453" name="Google Shape;8052;p53">
                  <a:extLst>
                    <a:ext uri="{FF2B5EF4-FFF2-40B4-BE49-F238E27FC236}">
                      <a16:creationId xmlns:a16="http://schemas.microsoft.com/office/drawing/2014/main" id="{67C8F282-33FC-4D30-917F-52F16FE2DDF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454" name="Google Shape;8053;p53">
                  <a:extLst>
                    <a:ext uri="{FF2B5EF4-FFF2-40B4-BE49-F238E27FC236}">
                      <a16:creationId xmlns:a16="http://schemas.microsoft.com/office/drawing/2014/main" id="{C6EE238B-BC6E-4619-A4FF-CA41D6A58CFD}"/>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3" name="Google Shape;8054;p53">
                <a:extLst>
                  <a:ext uri="{FF2B5EF4-FFF2-40B4-BE49-F238E27FC236}">
                    <a16:creationId xmlns:a16="http://schemas.microsoft.com/office/drawing/2014/main" id="{EA14A3B9-0FCF-4A7B-A1B7-A1D7B662B705}"/>
                  </a:ext>
                </a:extLst>
              </p:cNvPr>
              <p:cNvGrpSpPr/>
              <p:nvPr/>
            </p:nvGrpSpPr>
            <p:grpSpPr>
              <a:xfrm>
                <a:off x="4923101" y="3444809"/>
                <a:ext cx="52813" cy="45318"/>
                <a:chOff x="4923101" y="3444809"/>
                <a:chExt cx="52813" cy="45318"/>
              </a:xfrm>
              <a:grpFill/>
            </p:grpSpPr>
            <p:sp>
              <p:nvSpPr>
                <p:cNvPr id="451" name="Google Shape;8055;p53">
                  <a:extLst>
                    <a:ext uri="{FF2B5EF4-FFF2-40B4-BE49-F238E27FC236}">
                      <a16:creationId xmlns:a16="http://schemas.microsoft.com/office/drawing/2014/main" id="{79399869-BBC0-49F5-AFB6-C8331DC9C44E}"/>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68569" tIns="68569" rIns="68569" bIns="68569" anchor="ctr" anchorCtr="0">
                  <a:noAutofit/>
                </a:bodyPr>
                <a:lstStyle/>
                <a:p>
                  <a:endParaRPr sz="1050"/>
                </a:p>
              </p:txBody>
            </p:sp>
            <p:sp>
              <p:nvSpPr>
                <p:cNvPr id="452" name="Google Shape;8056;p53">
                  <a:extLst>
                    <a:ext uri="{FF2B5EF4-FFF2-40B4-BE49-F238E27FC236}">
                      <a16:creationId xmlns:a16="http://schemas.microsoft.com/office/drawing/2014/main" id="{607542C3-7818-4DC0-B762-3A19349C75A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4" name="Google Shape;8057;p53">
                <a:extLst>
                  <a:ext uri="{FF2B5EF4-FFF2-40B4-BE49-F238E27FC236}">
                    <a16:creationId xmlns:a16="http://schemas.microsoft.com/office/drawing/2014/main" id="{5F205DE9-95AC-49EF-99E7-B273842F7536}"/>
                  </a:ext>
                </a:extLst>
              </p:cNvPr>
              <p:cNvGrpSpPr/>
              <p:nvPr/>
            </p:nvGrpSpPr>
            <p:grpSpPr>
              <a:xfrm>
                <a:off x="4846040" y="3654750"/>
                <a:ext cx="31405" cy="26993"/>
                <a:chOff x="4846040" y="3654750"/>
                <a:chExt cx="31405" cy="26993"/>
              </a:xfrm>
              <a:grpFill/>
            </p:grpSpPr>
            <p:sp>
              <p:nvSpPr>
                <p:cNvPr id="449" name="Google Shape;8058;p53">
                  <a:extLst>
                    <a:ext uri="{FF2B5EF4-FFF2-40B4-BE49-F238E27FC236}">
                      <a16:creationId xmlns:a16="http://schemas.microsoft.com/office/drawing/2014/main" id="{53525FAB-89A4-4BA2-823B-AFEC30A0ED5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450" name="Google Shape;8059;p53">
                  <a:extLst>
                    <a:ext uri="{FF2B5EF4-FFF2-40B4-BE49-F238E27FC236}">
                      <a16:creationId xmlns:a16="http://schemas.microsoft.com/office/drawing/2014/main" id="{0ACE62A1-361B-42ED-8510-3A300549A88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5" name="Google Shape;8060;p53">
                <a:extLst>
                  <a:ext uri="{FF2B5EF4-FFF2-40B4-BE49-F238E27FC236}">
                    <a16:creationId xmlns:a16="http://schemas.microsoft.com/office/drawing/2014/main" id="{3D7A4F6A-4B19-4A56-BECA-86C57780AFBF}"/>
                  </a:ext>
                </a:extLst>
              </p:cNvPr>
              <p:cNvGrpSpPr/>
              <p:nvPr/>
            </p:nvGrpSpPr>
            <p:grpSpPr>
              <a:xfrm>
                <a:off x="4925673" y="3691700"/>
                <a:ext cx="40253" cy="34472"/>
                <a:chOff x="4925673" y="3691700"/>
                <a:chExt cx="40253" cy="34472"/>
              </a:xfrm>
              <a:grpFill/>
            </p:grpSpPr>
            <p:sp>
              <p:nvSpPr>
                <p:cNvPr id="447" name="Google Shape;8061;p53">
                  <a:extLst>
                    <a:ext uri="{FF2B5EF4-FFF2-40B4-BE49-F238E27FC236}">
                      <a16:creationId xmlns:a16="http://schemas.microsoft.com/office/drawing/2014/main" id="{9E661330-9AFF-4A0F-81D5-1996D74B482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68569" tIns="68569" rIns="68569" bIns="68569" anchor="ctr" anchorCtr="0">
                  <a:noAutofit/>
                </a:bodyPr>
                <a:lstStyle/>
                <a:p>
                  <a:endParaRPr sz="1050"/>
                </a:p>
              </p:txBody>
            </p:sp>
            <p:sp>
              <p:nvSpPr>
                <p:cNvPr id="448" name="Google Shape;8062;p53">
                  <a:extLst>
                    <a:ext uri="{FF2B5EF4-FFF2-40B4-BE49-F238E27FC236}">
                      <a16:creationId xmlns:a16="http://schemas.microsoft.com/office/drawing/2014/main" id="{BB7ECBB8-394C-4C6A-B8C3-740ADD718C9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6" name="Google Shape;8063;p53">
                <a:extLst>
                  <a:ext uri="{FF2B5EF4-FFF2-40B4-BE49-F238E27FC236}">
                    <a16:creationId xmlns:a16="http://schemas.microsoft.com/office/drawing/2014/main" id="{7019812C-46A4-49DB-9D84-A00BED2B2364}"/>
                  </a:ext>
                </a:extLst>
              </p:cNvPr>
              <p:cNvGrpSpPr/>
              <p:nvPr/>
            </p:nvGrpSpPr>
            <p:grpSpPr>
              <a:xfrm>
                <a:off x="4894653" y="3740848"/>
                <a:ext cx="31405" cy="26906"/>
                <a:chOff x="4894653" y="3740848"/>
                <a:chExt cx="31405" cy="26906"/>
              </a:xfrm>
              <a:grpFill/>
            </p:grpSpPr>
            <p:sp>
              <p:nvSpPr>
                <p:cNvPr id="445" name="Google Shape;8064;p53">
                  <a:extLst>
                    <a:ext uri="{FF2B5EF4-FFF2-40B4-BE49-F238E27FC236}">
                      <a16:creationId xmlns:a16="http://schemas.microsoft.com/office/drawing/2014/main" id="{89B41FDD-6699-4E52-972C-A82F3BF197D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46" name="Google Shape;8065;p53">
                  <a:extLst>
                    <a:ext uri="{FF2B5EF4-FFF2-40B4-BE49-F238E27FC236}">
                      <a16:creationId xmlns:a16="http://schemas.microsoft.com/office/drawing/2014/main" id="{F0F366E3-D0A5-4892-8441-0A66FE5A9AB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7" name="Google Shape;8066;p53">
                <a:extLst>
                  <a:ext uri="{FF2B5EF4-FFF2-40B4-BE49-F238E27FC236}">
                    <a16:creationId xmlns:a16="http://schemas.microsoft.com/office/drawing/2014/main" id="{C00894E7-1155-4D8A-AC70-770CC4368B1D}"/>
                  </a:ext>
                </a:extLst>
              </p:cNvPr>
              <p:cNvGrpSpPr/>
              <p:nvPr/>
            </p:nvGrpSpPr>
            <p:grpSpPr>
              <a:xfrm>
                <a:off x="4962300" y="3696348"/>
                <a:ext cx="38255" cy="32773"/>
                <a:chOff x="4962300" y="3696348"/>
                <a:chExt cx="38255" cy="32773"/>
              </a:xfrm>
              <a:grpFill/>
            </p:grpSpPr>
            <p:sp>
              <p:nvSpPr>
                <p:cNvPr id="443" name="Google Shape;8067;p53">
                  <a:extLst>
                    <a:ext uri="{FF2B5EF4-FFF2-40B4-BE49-F238E27FC236}">
                      <a16:creationId xmlns:a16="http://schemas.microsoft.com/office/drawing/2014/main" id="{45DFE5B2-3903-4017-9244-782E2BCF3C5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68569" tIns="68569" rIns="68569" bIns="68569" anchor="ctr" anchorCtr="0">
                  <a:noAutofit/>
                </a:bodyPr>
                <a:lstStyle/>
                <a:p>
                  <a:endParaRPr sz="1050"/>
                </a:p>
              </p:txBody>
            </p:sp>
            <p:sp>
              <p:nvSpPr>
                <p:cNvPr id="444" name="Google Shape;8068;p53">
                  <a:extLst>
                    <a:ext uri="{FF2B5EF4-FFF2-40B4-BE49-F238E27FC236}">
                      <a16:creationId xmlns:a16="http://schemas.microsoft.com/office/drawing/2014/main" id="{1B6191C3-A5FB-4C9A-98B5-85414FDEA22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8" name="Google Shape;8069;p53">
                <a:extLst>
                  <a:ext uri="{FF2B5EF4-FFF2-40B4-BE49-F238E27FC236}">
                    <a16:creationId xmlns:a16="http://schemas.microsoft.com/office/drawing/2014/main" id="{F888288E-CF82-420F-9FFE-41DF9AEB81C9}"/>
                  </a:ext>
                </a:extLst>
              </p:cNvPr>
              <p:cNvGrpSpPr/>
              <p:nvPr/>
            </p:nvGrpSpPr>
            <p:grpSpPr>
              <a:xfrm>
                <a:off x="4980185" y="3743349"/>
                <a:ext cx="31499" cy="26969"/>
                <a:chOff x="4980185" y="3743349"/>
                <a:chExt cx="31499" cy="26969"/>
              </a:xfrm>
              <a:grpFill/>
            </p:grpSpPr>
            <p:sp>
              <p:nvSpPr>
                <p:cNvPr id="441" name="Google Shape;8070;p53">
                  <a:extLst>
                    <a:ext uri="{FF2B5EF4-FFF2-40B4-BE49-F238E27FC236}">
                      <a16:creationId xmlns:a16="http://schemas.microsoft.com/office/drawing/2014/main" id="{78952BA5-1A13-45BD-8C7C-57469D96AF6A}"/>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68569" tIns="68569" rIns="68569" bIns="68569" anchor="ctr" anchorCtr="0">
                  <a:noAutofit/>
                </a:bodyPr>
                <a:lstStyle/>
                <a:p>
                  <a:endParaRPr sz="1050"/>
                </a:p>
              </p:txBody>
            </p:sp>
            <p:sp>
              <p:nvSpPr>
                <p:cNvPr id="442" name="Google Shape;8071;p53">
                  <a:extLst>
                    <a:ext uri="{FF2B5EF4-FFF2-40B4-BE49-F238E27FC236}">
                      <a16:creationId xmlns:a16="http://schemas.microsoft.com/office/drawing/2014/main" id="{394197B5-7242-43E2-AE1D-2513FA70651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9" name="Google Shape;8072;p53">
                <a:extLst>
                  <a:ext uri="{FF2B5EF4-FFF2-40B4-BE49-F238E27FC236}">
                    <a16:creationId xmlns:a16="http://schemas.microsoft.com/office/drawing/2014/main" id="{FB106638-3EDA-44D0-A8C5-81DE5BD12F7A}"/>
                  </a:ext>
                </a:extLst>
              </p:cNvPr>
              <p:cNvGrpSpPr/>
              <p:nvPr/>
            </p:nvGrpSpPr>
            <p:grpSpPr>
              <a:xfrm>
                <a:off x="5013768" y="3734312"/>
                <a:ext cx="31499" cy="26969"/>
                <a:chOff x="5013768" y="3734312"/>
                <a:chExt cx="31499" cy="26969"/>
              </a:xfrm>
              <a:grpFill/>
            </p:grpSpPr>
            <p:sp>
              <p:nvSpPr>
                <p:cNvPr id="439" name="Google Shape;8073;p53">
                  <a:extLst>
                    <a:ext uri="{FF2B5EF4-FFF2-40B4-BE49-F238E27FC236}">
                      <a16:creationId xmlns:a16="http://schemas.microsoft.com/office/drawing/2014/main" id="{7036ECFF-4DBF-4D97-904F-885A9226277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40" name="Google Shape;8074;p53">
                  <a:extLst>
                    <a:ext uri="{FF2B5EF4-FFF2-40B4-BE49-F238E27FC236}">
                      <a16:creationId xmlns:a16="http://schemas.microsoft.com/office/drawing/2014/main" id="{0EDB36F0-30DE-4534-A396-127891E2C6C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0" name="Google Shape;8075;p53">
                <a:extLst>
                  <a:ext uri="{FF2B5EF4-FFF2-40B4-BE49-F238E27FC236}">
                    <a16:creationId xmlns:a16="http://schemas.microsoft.com/office/drawing/2014/main" id="{51CE75C5-7D28-474B-BA51-C151D03F8BCE}"/>
                  </a:ext>
                </a:extLst>
              </p:cNvPr>
              <p:cNvGrpSpPr/>
              <p:nvPr/>
            </p:nvGrpSpPr>
            <p:grpSpPr>
              <a:xfrm>
                <a:off x="5036703" y="3764545"/>
                <a:ext cx="31499" cy="26898"/>
                <a:chOff x="5036703" y="3764545"/>
                <a:chExt cx="31499" cy="26898"/>
              </a:xfrm>
              <a:grpFill/>
            </p:grpSpPr>
            <p:sp>
              <p:nvSpPr>
                <p:cNvPr id="437" name="Google Shape;8076;p53">
                  <a:extLst>
                    <a:ext uri="{FF2B5EF4-FFF2-40B4-BE49-F238E27FC236}">
                      <a16:creationId xmlns:a16="http://schemas.microsoft.com/office/drawing/2014/main" id="{ACAF0651-8E15-4477-AAFF-9AA04BBF9F8F}"/>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438" name="Google Shape;8077;p53">
                  <a:extLst>
                    <a:ext uri="{FF2B5EF4-FFF2-40B4-BE49-F238E27FC236}">
                      <a16:creationId xmlns:a16="http://schemas.microsoft.com/office/drawing/2014/main" id="{59D6CF17-3314-409D-8AD0-96364786DD7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1" name="Google Shape;8078;p53">
                <a:extLst>
                  <a:ext uri="{FF2B5EF4-FFF2-40B4-BE49-F238E27FC236}">
                    <a16:creationId xmlns:a16="http://schemas.microsoft.com/office/drawing/2014/main" id="{552EA57E-AAC7-4192-819F-50B6AD0119E0}"/>
                  </a:ext>
                </a:extLst>
              </p:cNvPr>
              <p:cNvGrpSpPr/>
              <p:nvPr/>
            </p:nvGrpSpPr>
            <p:grpSpPr>
              <a:xfrm>
                <a:off x="4953546" y="3768352"/>
                <a:ext cx="31405" cy="26898"/>
                <a:chOff x="4953546" y="3768352"/>
                <a:chExt cx="31405" cy="26898"/>
              </a:xfrm>
              <a:grpFill/>
            </p:grpSpPr>
            <p:sp>
              <p:nvSpPr>
                <p:cNvPr id="435" name="Google Shape;8079;p53">
                  <a:extLst>
                    <a:ext uri="{FF2B5EF4-FFF2-40B4-BE49-F238E27FC236}">
                      <a16:creationId xmlns:a16="http://schemas.microsoft.com/office/drawing/2014/main" id="{9E9ED2A1-E8CD-4E34-889E-0A71D80B00D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68569" tIns="68569" rIns="68569" bIns="68569" anchor="ctr" anchorCtr="0">
                  <a:noAutofit/>
                </a:bodyPr>
                <a:lstStyle/>
                <a:p>
                  <a:endParaRPr sz="1050"/>
                </a:p>
              </p:txBody>
            </p:sp>
            <p:sp>
              <p:nvSpPr>
                <p:cNvPr id="436" name="Google Shape;8080;p53">
                  <a:extLst>
                    <a:ext uri="{FF2B5EF4-FFF2-40B4-BE49-F238E27FC236}">
                      <a16:creationId xmlns:a16="http://schemas.microsoft.com/office/drawing/2014/main" id="{48DA82C6-18E2-4DFC-A6CD-E7ED3868A124}"/>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2" name="Google Shape;8081;p53">
                <a:extLst>
                  <a:ext uri="{FF2B5EF4-FFF2-40B4-BE49-F238E27FC236}">
                    <a16:creationId xmlns:a16="http://schemas.microsoft.com/office/drawing/2014/main" id="{D59D90F2-0B39-4243-931F-9437F7407D71}"/>
                  </a:ext>
                </a:extLst>
              </p:cNvPr>
              <p:cNvGrpSpPr/>
              <p:nvPr/>
            </p:nvGrpSpPr>
            <p:grpSpPr>
              <a:xfrm>
                <a:off x="4964770" y="3814016"/>
                <a:ext cx="31499" cy="26993"/>
                <a:chOff x="4964770" y="3814016"/>
                <a:chExt cx="31499" cy="26993"/>
              </a:xfrm>
              <a:grpFill/>
            </p:grpSpPr>
            <p:sp>
              <p:nvSpPr>
                <p:cNvPr id="433" name="Google Shape;8082;p53">
                  <a:extLst>
                    <a:ext uri="{FF2B5EF4-FFF2-40B4-BE49-F238E27FC236}">
                      <a16:creationId xmlns:a16="http://schemas.microsoft.com/office/drawing/2014/main" id="{78013708-E74E-4B62-BFDC-293683D30F66}"/>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34" name="Google Shape;8083;p53">
                  <a:extLst>
                    <a:ext uri="{FF2B5EF4-FFF2-40B4-BE49-F238E27FC236}">
                      <a16:creationId xmlns:a16="http://schemas.microsoft.com/office/drawing/2014/main" id="{2B0AE5B1-B912-43CC-B637-0C477361A0C0}"/>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3" name="Google Shape;8084;p53">
                <a:extLst>
                  <a:ext uri="{FF2B5EF4-FFF2-40B4-BE49-F238E27FC236}">
                    <a16:creationId xmlns:a16="http://schemas.microsoft.com/office/drawing/2014/main" id="{DE3AA067-1449-40DF-8951-12623F28E92E}"/>
                  </a:ext>
                </a:extLst>
              </p:cNvPr>
              <p:cNvGrpSpPr/>
              <p:nvPr/>
            </p:nvGrpSpPr>
            <p:grpSpPr>
              <a:xfrm>
                <a:off x="4923290" y="3800504"/>
                <a:ext cx="31468" cy="26898"/>
                <a:chOff x="4923290" y="3800504"/>
                <a:chExt cx="31468" cy="26898"/>
              </a:xfrm>
              <a:grpFill/>
            </p:grpSpPr>
            <p:sp>
              <p:nvSpPr>
                <p:cNvPr id="431" name="Google Shape;8085;p53">
                  <a:extLst>
                    <a:ext uri="{FF2B5EF4-FFF2-40B4-BE49-F238E27FC236}">
                      <a16:creationId xmlns:a16="http://schemas.microsoft.com/office/drawing/2014/main" id="{3FA79F7A-481B-4018-9F0F-8A8A06E7FB3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432" name="Google Shape;8086;p53">
                  <a:extLst>
                    <a:ext uri="{FF2B5EF4-FFF2-40B4-BE49-F238E27FC236}">
                      <a16:creationId xmlns:a16="http://schemas.microsoft.com/office/drawing/2014/main" id="{A0D0D6C4-9621-4FF2-B4E4-7CA81FD11AF7}"/>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4" name="Google Shape;8087;p53">
                <a:extLst>
                  <a:ext uri="{FF2B5EF4-FFF2-40B4-BE49-F238E27FC236}">
                    <a16:creationId xmlns:a16="http://schemas.microsoft.com/office/drawing/2014/main" id="{988F8E24-5D81-4D84-8A7E-7817D8C0445C}"/>
                  </a:ext>
                </a:extLst>
              </p:cNvPr>
              <p:cNvGrpSpPr/>
              <p:nvPr/>
            </p:nvGrpSpPr>
            <p:grpSpPr>
              <a:xfrm>
                <a:off x="5108534" y="3650943"/>
                <a:ext cx="31405" cy="26993"/>
                <a:chOff x="5108534" y="3650943"/>
                <a:chExt cx="31405" cy="26993"/>
              </a:xfrm>
              <a:grpFill/>
            </p:grpSpPr>
            <p:sp>
              <p:nvSpPr>
                <p:cNvPr id="429" name="Google Shape;8088;p53">
                  <a:extLst>
                    <a:ext uri="{FF2B5EF4-FFF2-40B4-BE49-F238E27FC236}">
                      <a16:creationId xmlns:a16="http://schemas.microsoft.com/office/drawing/2014/main" id="{C3DC9584-3A69-44C4-97B1-96E0C42F7AA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430" name="Google Shape;8089;p53">
                  <a:extLst>
                    <a:ext uri="{FF2B5EF4-FFF2-40B4-BE49-F238E27FC236}">
                      <a16:creationId xmlns:a16="http://schemas.microsoft.com/office/drawing/2014/main" id="{7EBBDB7B-A7C7-4CEB-890D-85ED1F8F3D92}"/>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5" name="Google Shape;8090;p53">
                <a:extLst>
                  <a:ext uri="{FF2B5EF4-FFF2-40B4-BE49-F238E27FC236}">
                    <a16:creationId xmlns:a16="http://schemas.microsoft.com/office/drawing/2014/main" id="{AC62FE28-197B-475D-806A-C2CD6A056707}"/>
                  </a:ext>
                </a:extLst>
              </p:cNvPr>
              <p:cNvGrpSpPr/>
              <p:nvPr/>
            </p:nvGrpSpPr>
            <p:grpSpPr>
              <a:xfrm>
                <a:off x="5119380" y="3760739"/>
                <a:ext cx="31499" cy="26993"/>
                <a:chOff x="5119380" y="3760739"/>
                <a:chExt cx="31499" cy="26993"/>
              </a:xfrm>
              <a:grpFill/>
            </p:grpSpPr>
            <p:sp>
              <p:nvSpPr>
                <p:cNvPr id="427" name="Google Shape;8091;p53">
                  <a:extLst>
                    <a:ext uri="{FF2B5EF4-FFF2-40B4-BE49-F238E27FC236}">
                      <a16:creationId xmlns:a16="http://schemas.microsoft.com/office/drawing/2014/main" id="{2F8EC432-BFFB-48FE-828E-43580282FBF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8" name="Google Shape;8092;p53">
                  <a:extLst>
                    <a:ext uri="{FF2B5EF4-FFF2-40B4-BE49-F238E27FC236}">
                      <a16:creationId xmlns:a16="http://schemas.microsoft.com/office/drawing/2014/main" id="{8546ECEA-A951-46D5-B010-51287689D6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6" name="Google Shape;8093;p53">
                <a:extLst>
                  <a:ext uri="{FF2B5EF4-FFF2-40B4-BE49-F238E27FC236}">
                    <a16:creationId xmlns:a16="http://schemas.microsoft.com/office/drawing/2014/main" id="{C325E43B-EE9D-421B-A33C-208EACC01B5B}"/>
                  </a:ext>
                </a:extLst>
              </p:cNvPr>
              <p:cNvGrpSpPr/>
              <p:nvPr/>
            </p:nvGrpSpPr>
            <p:grpSpPr>
              <a:xfrm>
                <a:off x="5119380" y="3788235"/>
                <a:ext cx="31499" cy="26993"/>
                <a:chOff x="5119380" y="3788235"/>
                <a:chExt cx="31499" cy="26993"/>
              </a:xfrm>
              <a:grpFill/>
            </p:grpSpPr>
            <p:sp>
              <p:nvSpPr>
                <p:cNvPr id="425" name="Google Shape;8094;p53">
                  <a:extLst>
                    <a:ext uri="{FF2B5EF4-FFF2-40B4-BE49-F238E27FC236}">
                      <a16:creationId xmlns:a16="http://schemas.microsoft.com/office/drawing/2014/main" id="{FFABAC22-5D44-41C4-A414-FC63C141CCB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6" name="Google Shape;8095;p53">
                  <a:extLst>
                    <a:ext uri="{FF2B5EF4-FFF2-40B4-BE49-F238E27FC236}">
                      <a16:creationId xmlns:a16="http://schemas.microsoft.com/office/drawing/2014/main" id="{7A085992-B232-486F-9801-071F7D8646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7" name="Google Shape;8096;p53">
                <a:extLst>
                  <a:ext uri="{FF2B5EF4-FFF2-40B4-BE49-F238E27FC236}">
                    <a16:creationId xmlns:a16="http://schemas.microsoft.com/office/drawing/2014/main" id="{9A95C1A7-42C9-4071-974A-7318FBB03976}"/>
                  </a:ext>
                </a:extLst>
              </p:cNvPr>
              <p:cNvGrpSpPr/>
              <p:nvPr/>
            </p:nvGrpSpPr>
            <p:grpSpPr>
              <a:xfrm>
                <a:off x="5158005" y="3875284"/>
                <a:ext cx="31405" cy="27001"/>
                <a:chOff x="5158005" y="3875284"/>
                <a:chExt cx="31405" cy="27001"/>
              </a:xfrm>
              <a:grpFill/>
            </p:grpSpPr>
            <p:sp>
              <p:nvSpPr>
                <p:cNvPr id="423" name="Google Shape;8097;p53">
                  <a:extLst>
                    <a:ext uri="{FF2B5EF4-FFF2-40B4-BE49-F238E27FC236}">
                      <a16:creationId xmlns:a16="http://schemas.microsoft.com/office/drawing/2014/main" id="{4A80F759-C1E5-42E4-8D3D-DBF63411408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24" name="Google Shape;8098;p53">
                  <a:extLst>
                    <a:ext uri="{FF2B5EF4-FFF2-40B4-BE49-F238E27FC236}">
                      <a16:creationId xmlns:a16="http://schemas.microsoft.com/office/drawing/2014/main" id="{C20D5B32-0A2B-468D-860A-0F9C65DF779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8" name="Google Shape;8099;p53">
                <a:extLst>
                  <a:ext uri="{FF2B5EF4-FFF2-40B4-BE49-F238E27FC236}">
                    <a16:creationId xmlns:a16="http://schemas.microsoft.com/office/drawing/2014/main" id="{3D07CD41-76BD-48BE-AD93-740CFDAA8D89}"/>
                  </a:ext>
                </a:extLst>
              </p:cNvPr>
              <p:cNvGrpSpPr/>
              <p:nvPr/>
            </p:nvGrpSpPr>
            <p:grpSpPr>
              <a:xfrm>
                <a:off x="5233163" y="3764545"/>
                <a:ext cx="31499" cy="26898"/>
                <a:chOff x="5233163" y="3764545"/>
                <a:chExt cx="31499" cy="26898"/>
              </a:xfrm>
              <a:grpFill/>
            </p:grpSpPr>
            <p:sp>
              <p:nvSpPr>
                <p:cNvPr id="421" name="Google Shape;8100;p53">
                  <a:extLst>
                    <a:ext uri="{FF2B5EF4-FFF2-40B4-BE49-F238E27FC236}">
                      <a16:creationId xmlns:a16="http://schemas.microsoft.com/office/drawing/2014/main" id="{321AB9E3-1AE9-4BAA-B26E-0C8DD292095D}"/>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22" name="Google Shape;8101;p53">
                  <a:extLst>
                    <a:ext uri="{FF2B5EF4-FFF2-40B4-BE49-F238E27FC236}">
                      <a16:creationId xmlns:a16="http://schemas.microsoft.com/office/drawing/2014/main" id="{3F375A70-D8BC-4B43-899C-B8CA9E7FFF3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9" name="Google Shape;8102;p53">
                <a:extLst>
                  <a:ext uri="{FF2B5EF4-FFF2-40B4-BE49-F238E27FC236}">
                    <a16:creationId xmlns:a16="http://schemas.microsoft.com/office/drawing/2014/main" id="{3E9D240E-82BD-4248-927B-D000C1136E49}"/>
                  </a:ext>
                </a:extLst>
              </p:cNvPr>
              <p:cNvGrpSpPr/>
              <p:nvPr/>
            </p:nvGrpSpPr>
            <p:grpSpPr>
              <a:xfrm>
                <a:off x="5276168" y="3805545"/>
                <a:ext cx="31499" cy="26906"/>
                <a:chOff x="5276168" y="3805545"/>
                <a:chExt cx="31499" cy="26906"/>
              </a:xfrm>
              <a:grpFill/>
            </p:grpSpPr>
            <p:sp>
              <p:nvSpPr>
                <p:cNvPr id="419" name="Google Shape;8103;p53">
                  <a:extLst>
                    <a:ext uri="{FF2B5EF4-FFF2-40B4-BE49-F238E27FC236}">
                      <a16:creationId xmlns:a16="http://schemas.microsoft.com/office/drawing/2014/main" id="{656CDB5D-8D26-449A-94C2-AD3D3BEA6050}"/>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20" name="Google Shape;8104;p53">
                  <a:extLst>
                    <a:ext uri="{FF2B5EF4-FFF2-40B4-BE49-F238E27FC236}">
                      <a16:creationId xmlns:a16="http://schemas.microsoft.com/office/drawing/2014/main" id="{E5751E6E-7C3A-4E9E-BA70-B4186F5823C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0" name="Google Shape;8105;p53">
                <a:extLst>
                  <a:ext uri="{FF2B5EF4-FFF2-40B4-BE49-F238E27FC236}">
                    <a16:creationId xmlns:a16="http://schemas.microsoft.com/office/drawing/2014/main" id="{BD408EFB-0805-436C-946B-9E8A8C4F7861}"/>
                  </a:ext>
                </a:extLst>
              </p:cNvPr>
              <p:cNvGrpSpPr/>
              <p:nvPr/>
            </p:nvGrpSpPr>
            <p:grpSpPr>
              <a:xfrm>
                <a:off x="5294053" y="3851933"/>
                <a:ext cx="31405" cy="26945"/>
                <a:chOff x="5294053" y="3851933"/>
                <a:chExt cx="31405" cy="26945"/>
              </a:xfrm>
              <a:grpFill/>
            </p:grpSpPr>
            <p:sp>
              <p:nvSpPr>
                <p:cNvPr id="417" name="Google Shape;8106;p53">
                  <a:extLst>
                    <a:ext uri="{FF2B5EF4-FFF2-40B4-BE49-F238E27FC236}">
                      <a16:creationId xmlns:a16="http://schemas.microsoft.com/office/drawing/2014/main" id="{DBC7FA1F-773E-4499-8DF5-5AEB32DB4C47}"/>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8" name="Google Shape;8107;p53">
                  <a:extLst>
                    <a:ext uri="{FF2B5EF4-FFF2-40B4-BE49-F238E27FC236}">
                      <a16:creationId xmlns:a16="http://schemas.microsoft.com/office/drawing/2014/main" id="{FB0036B0-49C3-44F8-9C1C-D97D43BF82A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1" name="Google Shape;8108;p53">
                <a:extLst>
                  <a:ext uri="{FF2B5EF4-FFF2-40B4-BE49-F238E27FC236}">
                    <a16:creationId xmlns:a16="http://schemas.microsoft.com/office/drawing/2014/main" id="{911BDD34-9720-4F90-AC30-127035E80A89}"/>
                  </a:ext>
                </a:extLst>
              </p:cNvPr>
              <p:cNvGrpSpPr/>
              <p:nvPr/>
            </p:nvGrpSpPr>
            <p:grpSpPr>
              <a:xfrm>
                <a:off x="5341723" y="3851902"/>
                <a:ext cx="31405" cy="26977"/>
                <a:chOff x="5341723" y="3851902"/>
                <a:chExt cx="31405" cy="26977"/>
              </a:xfrm>
              <a:grpFill/>
            </p:grpSpPr>
            <p:sp>
              <p:nvSpPr>
                <p:cNvPr id="415" name="Google Shape;8109;p53">
                  <a:extLst>
                    <a:ext uri="{FF2B5EF4-FFF2-40B4-BE49-F238E27FC236}">
                      <a16:creationId xmlns:a16="http://schemas.microsoft.com/office/drawing/2014/main" id="{28D53B7C-9285-4B5A-BE83-AF1645F423F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416" name="Google Shape;8110;p53">
                  <a:extLst>
                    <a:ext uri="{FF2B5EF4-FFF2-40B4-BE49-F238E27FC236}">
                      <a16:creationId xmlns:a16="http://schemas.microsoft.com/office/drawing/2014/main" id="{5CA978B8-B24E-47A5-8D8B-967F39B3646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2" name="Google Shape;8111;p53">
                <a:extLst>
                  <a:ext uri="{FF2B5EF4-FFF2-40B4-BE49-F238E27FC236}">
                    <a16:creationId xmlns:a16="http://schemas.microsoft.com/office/drawing/2014/main" id="{7DCAE32F-2A31-4226-B122-DB317DF43A27}"/>
                  </a:ext>
                </a:extLst>
              </p:cNvPr>
              <p:cNvGrpSpPr/>
              <p:nvPr/>
            </p:nvGrpSpPr>
            <p:grpSpPr>
              <a:xfrm>
                <a:off x="5054871" y="3507855"/>
                <a:ext cx="31405" cy="26993"/>
                <a:chOff x="5054871" y="3507855"/>
                <a:chExt cx="31405" cy="26993"/>
              </a:xfrm>
              <a:grpFill/>
            </p:grpSpPr>
            <p:sp>
              <p:nvSpPr>
                <p:cNvPr id="413" name="Google Shape;8112;p53">
                  <a:extLst>
                    <a:ext uri="{FF2B5EF4-FFF2-40B4-BE49-F238E27FC236}">
                      <a16:creationId xmlns:a16="http://schemas.microsoft.com/office/drawing/2014/main" id="{8E73ADD9-FD41-4ADD-819C-BAFC413F0DDB}"/>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414" name="Google Shape;8113;p53">
                  <a:extLst>
                    <a:ext uri="{FF2B5EF4-FFF2-40B4-BE49-F238E27FC236}">
                      <a16:creationId xmlns:a16="http://schemas.microsoft.com/office/drawing/2014/main" id="{A30A6302-5D09-47E1-98B8-FE5EC0B6298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3" name="Google Shape;8114;p53">
                <a:extLst>
                  <a:ext uri="{FF2B5EF4-FFF2-40B4-BE49-F238E27FC236}">
                    <a16:creationId xmlns:a16="http://schemas.microsoft.com/office/drawing/2014/main" id="{744D096D-2697-4731-9375-F20E43F5C36A}"/>
                  </a:ext>
                </a:extLst>
              </p:cNvPr>
              <p:cNvGrpSpPr/>
              <p:nvPr/>
            </p:nvGrpSpPr>
            <p:grpSpPr>
              <a:xfrm>
                <a:off x="4876579" y="3675325"/>
                <a:ext cx="31405" cy="26969"/>
                <a:chOff x="4876579" y="3675325"/>
                <a:chExt cx="31405" cy="26969"/>
              </a:xfrm>
              <a:grpFill/>
            </p:grpSpPr>
            <p:sp>
              <p:nvSpPr>
                <p:cNvPr id="411" name="Google Shape;8115;p53">
                  <a:extLst>
                    <a:ext uri="{FF2B5EF4-FFF2-40B4-BE49-F238E27FC236}">
                      <a16:creationId xmlns:a16="http://schemas.microsoft.com/office/drawing/2014/main" id="{77854EFB-C392-46DE-B54C-2EFF83DE3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68569" tIns="68569" rIns="68569" bIns="68569" anchor="ctr" anchorCtr="0">
                  <a:noAutofit/>
                </a:bodyPr>
                <a:lstStyle/>
                <a:p>
                  <a:endParaRPr sz="1050"/>
                </a:p>
              </p:txBody>
            </p:sp>
            <p:sp>
              <p:nvSpPr>
                <p:cNvPr id="412" name="Google Shape;8116;p53">
                  <a:extLst>
                    <a:ext uri="{FF2B5EF4-FFF2-40B4-BE49-F238E27FC236}">
                      <a16:creationId xmlns:a16="http://schemas.microsoft.com/office/drawing/2014/main" id="{F878C84B-C7C0-496D-AB26-DEC330B639F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4" name="Google Shape;8117;p53">
                <a:extLst>
                  <a:ext uri="{FF2B5EF4-FFF2-40B4-BE49-F238E27FC236}">
                    <a16:creationId xmlns:a16="http://schemas.microsoft.com/office/drawing/2014/main" id="{E622D08F-36A9-4DAD-AE31-2F392CAB0EB2}"/>
                  </a:ext>
                </a:extLst>
              </p:cNvPr>
              <p:cNvGrpSpPr/>
              <p:nvPr/>
            </p:nvGrpSpPr>
            <p:grpSpPr>
              <a:xfrm>
                <a:off x="4842233" y="3688333"/>
                <a:ext cx="31405" cy="26993"/>
                <a:chOff x="4842233" y="3688333"/>
                <a:chExt cx="31405" cy="26993"/>
              </a:xfrm>
              <a:grpFill/>
            </p:grpSpPr>
            <p:sp>
              <p:nvSpPr>
                <p:cNvPr id="409" name="Google Shape;8118;p53">
                  <a:extLst>
                    <a:ext uri="{FF2B5EF4-FFF2-40B4-BE49-F238E27FC236}">
                      <a16:creationId xmlns:a16="http://schemas.microsoft.com/office/drawing/2014/main" id="{407EE60B-E86B-4C6F-B9CE-333A3E79C91F}"/>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0" name="Google Shape;8119;p53">
                  <a:extLst>
                    <a:ext uri="{FF2B5EF4-FFF2-40B4-BE49-F238E27FC236}">
                      <a16:creationId xmlns:a16="http://schemas.microsoft.com/office/drawing/2014/main" id="{0C69C397-7337-4F99-8C37-5B94D22030C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5" name="Google Shape;8120;p53">
                <a:extLst>
                  <a:ext uri="{FF2B5EF4-FFF2-40B4-BE49-F238E27FC236}">
                    <a16:creationId xmlns:a16="http://schemas.microsoft.com/office/drawing/2014/main" id="{291958FB-BBAC-4BF6-B48C-691B35AA9D68}"/>
                  </a:ext>
                </a:extLst>
              </p:cNvPr>
              <p:cNvGrpSpPr/>
              <p:nvPr/>
            </p:nvGrpSpPr>
            <p:grpSpPr>
              <a:xfrm>
                <a:off x="5187876" y="3608032"/>
                <a:ext cx="31405" cy="27001"/>
                <a:chOff x="5187876" y="3608032"/>
                <a:chExt cx="31405" cy="27001"/>
              </a:xfrm>
              <a:grpFill/>
            </p:grpSpPr>
            <p:sp>
              <p:nvSpPr>
                <p:cNvPr id="407" name="Google Shape;8121;p53">
                  <a:extLst>
                    <a:ext uri="{FF2B5EF4-FFF2-40B4-BE49-F238E27FC236}">
                      <a16:creationId xmlns:a16="http://schemas.microsoft.com/office/drawing/2014/main" id="{10347CC7-66F0-4992-B121-0160AE874CBE}"/>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8" name="Google Shape;8122;p53">
                  <a:extLst>
                    <a:ext uri="{FF2B5EF4-FFF2-40B4-BE49-F238E27FC236}">
                      <a16:creationId xmlns:a16="http://schemas.microsoft.com/office/drawing/2014/main" id="{64514836-CE6A-4BD5-BE09-4825062F2C8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76" name="Google Shape;8123;p53">
                <a:extLst>
                  <a:ext uri="{FF2B5EF4-FFF2-40B4-BE49-F238E27FC236}">
                    <a16:creationId xmlns:a16="http://schemas.microsoft.com/office/drawing/2014/main" id="{17B28794-E9AA-4937-AE25-B1E82D25FC2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68569" tIns="68569" rIns="68569" bIns="68569" anchor="ctr" anchorCtr="0">
                <a:noAutofit/>
              </a:bodyPr>
              <a:lstStyle/>
              <a:p>
                <a:endParaRPr sz="1050"/>
              </a:p>
            </p:txBody>
          </p:sp>
          <p:sp>
            <p:nvSpPr>
              <p:cNvPr id="277" name="Google Shape;8124;p53">
                <a:extLst>
                  <a:ext uri="{FF2B5EF4-FFF2-40B4-BE49-F238E27FC236}">
                    <a16:creationId xmlns:a16="http://schemas.microsoft.com/office/drawing/2014/main" id="{950F0780-D82B-477F-A737-665F1291F49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68569" tIns="68569" rIns="68569" bIns="68569" anchor="ctr" anchorCtr="0">
                <a:noAutofit/>
              </a:bodyPr>
              <a:lstStyle/>
              <a:p>
                <a:endParaRPr sz="1050"/>
              </a:p>
            </p:txBody>
          </p:sp>
          <p:grpSp>
            <p:nvGrpSpPr>
              <p:cNvPr id="278" name="Google Shape;8125;p53">
                <a:extLst>
                  <a:ext uri="{FF2B5EF4-FFF2-40B4-BE49-F238E27FC236}">
                    <a16:creationId xmlns:a16="http://schemas.microsoft.com/office/drawing/2014/main" id="{836C212F-9C47-455D-9F61-4BBC9E8BFD2E}"/>
                  </a:ext>
                </a:extLst>
              </p:cNvPr>
              <p:cNvGrpSpPr/>
              <p:nvPr/>
            </p:nvGrpSpPr>
            <p:grpSpPr>
              <a:xfrm>
                <a:off x="5269224" y="3304167"/>
                <a:ext cx="40253" cy="34402"/>
                <a:chOff x="5269224" y="3304167"/>
                <a:chExt cx="40253" cy="34402"/>
              </a:xfrm>
              <a:grpFill/>
            </p:grpSpPr>
            <p:sp>
              <p:nvSpPr>
                <p:cNvPr id="405" name="Google Shape;8126;p53">
                  <a:extLst>
                    <a:ext uri="{FF2B5EF4-FFF2-40B4-BE49-F238E27FC236}">
                      <a16:creationId xmlns:a16="http://schemas.microsoft.com/office/drawing/2014/main" id="{A01C6F42-962A-465B-8806-E737CC955F1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68569" tIns="68569" rIns="68569" bIns="68569" anchor="ctr" anchorCtr="0">
                  <a:noAutofit/>
                </a:bodyPr>
                <a:lstStyle/>
                <a:p>
                  <a:endParaRPr sz="1050"/>
                </a:p>
              </p:txBody>
            </p:sp>
            <p:sp>
              <p:nvSpPr>
                <p:cNvPr id="406" name="Google Shape;8127;p53">
                  <a:extLst>
                    <a:ext uri="{FF2B5EF4-FFF2-40B4-BE49-F238E27FC236}">
                      <a16:creationId xmlns:a16="http://schemas.microsoft.com/office/drawing/2014/main" id="{E3291B81-4C6D-4E9A-99F5-FDAE747D203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9" name="Google Shape;8128;p53">
                <a:extLst>
                  <a:ext uri="{FF2B5EF4-FFF2-40B4-BE49-F238E27FC236}">
                    <a16:creationId xmlns:a16="http://schemas.microsoft.com/office/drawing/2014/main" id="{31147E45-E6BC-48FF-9A97-D9E6E9F6186F}"/>
                  </a:ext>
                </a:extLst>
              </p:cNvPr>
              <p:cNvGrpSpPr/>
              <p:nvPr/>
            </p:nvGrpSpPr>
            <p:grpSpPr>
              <a:xfrm>
                <a:off x="5327354" y="3476615"/>
                <a:ext cx="49864" cy="42723"/>
                <a:chOff x="5327354" y="3476615"/>
                <a:chExt cx="49864" cy="42723"/>
              </a:xfrm>
              <a:grpFill/>
            </p:grpSpPr>
            <p:sp>
              <p:nvSpPr>
                <p:cNvPr id="403" name="Google Shape;8129;p53">
                  <a:extLst>
                    <a:ext uri="{FF2B5EF4-FFF2-40B4-BE49-F238E27FC236}">
                      <a16:creationId xmlns:a16="http://schemas.microsoft.com/office/drawing/2014/main" id="{4AB7CABC-4D15-4B56-AB4F-A30F15CE20F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68569" tIns="68569" rIns="68569" bIns="68569" anchor="ctr" anchorCtr="0">
                  <a:noAutofit/>
                </a:bodyPr>
                <a:lstStyle/>
                <a:p>
                  <a:endParaRPr sz="1050"/>
                </a:p>
              </p:txBody>
            </p:sp>
            <p:sp>
              <p:nvSpPr>
                <p:cNvPr id="404" name="Google Shape;8130;p53">
                  <a:extLst>
                    <a:ext uri="{FF2B5EF4-FFF2-40B4-BE49-F238E27FC236}">
                      <a16:creationId xmlns:a16="http://schemas.microsoft.com/office/drawing/2014/main" id="{781230DF-3004-4AC3-8275-C59E9329AEB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280" name="Google Shape;8131;p53">
                <a:extLst>
                  <a:ext uri="{FF2B5EF4-FFF2-40B4-BE49-F238E27FC236}">
                    <a16:creationId xmlns:a16="http://schemas.microsoft.com/office/drawing/2014/main" id="{78994115-531F-4193-936F-CB8C0CCD41C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281" name="Google Shape;8132;p53">
                <a:extLst>
                  <a:ext uri="{FF2B5EF4-FFF2-40B4-BE49-F238E27FC236}">
                    <a16:creationId xmlns:a16="http://schemas.microsoft.com/office/drawing/2014/main" id="{931F5FDC-697D-4D75-956A-1C6F78C248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nvGrpSpPr>
              <p:cNvPr id="282" name="Google Shape;8133;p53">
                <a:extLst>
                  <a:ext uri="{FF2B5EF4-FFF2-40B4-BE49-F238E27FC236}">
                    <a16:creationId xmlns:a16="http://schemas.microsoft.com/office/drawing/2014/main" id="{C57F6495-8121-4373-BA6A-F7C33E65A92E}"/>
                  </a:ext>
                </a:extLst>
              </p:cNvPr>
              <p:cNvGrpSpPr/>
              <p:nvPr/>
            </p:nvGrpSpPr>
            <p:grpSpPr>
              <a:xfrm>
                <a:off x="5341723" y="3775957"/>
                <a:ext cx="31405" cy="26898"/>
                <a:chOff x="5341723" y="3775957"/>
                <a:chExt cx="31405" cy="26898"/>
              </a:xfrm>
              <a:grpFill/>
            </p:grpSpPr>
            <p:sp>
              <p:nvSpPr>
                <p:cNvPr id="401" name="Google Shape;8134;p53">
                  <a:extLst>
                    <a:ext uri="{FF2B5EF4-FFF2-40B4-BE49-F238E27FC236}">
                      <a16:creationId xmlns:a16="http://schemas.microsoft.com/office/drawing/2014/main" id="{3AAAEF94-18E4-4461-8D23-EE1153C60270}"/>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2" name="Google Shape;8135;p53">
                  <a:extLst>
                    <a:ext uri="{FF2B5EF4-FFF2-40B4-BE49-F238E27FC236}">
                      <a16:creationId xmlns:a16="http://schemas.microsoft.com/office/drawing/2014/main" id="{14D7F843-11A2-47CB-A2DC-E0CCF0A9BCE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3" name="Google Shape;8136;p53">
                <a:extLst>
                  <a:ext uri="{FF2B5EF4-FFF2-40B4-BE49-F238E27FC236}">
                    <a16:creationId xmlns:a16="http://schemas.microsoft.com/office/drawing/2014/main" id="{84D83E95-E53C-4B45-B573-8101AC5DAAA9}"/>
                  </a:ext>
                </a:extLst>
              </p:cNvPr>
              <p:cNvGrpSpPr/>
              <p:nvPr/>
            </p:nvGrpSpPr>
            <p:grpSpPr>
              <a:xfrm>
                <a:off x="5439053" y="3699274"/>
                <a:ext cx="31405" cy="26898"/>
                <a:chOff x="5439053" y="3699274"/>
                <a:chExt cx="31405" cy="26898"/>
              </a:xfrm>
              <a:grpFill/>
            </p:grpSpPr>
            <p:sp>
              <p:nvSpPr>
                <p:cNvPr id="399" name="Google Shape;8137;p53">
                  <a:extLst>
                    <a:ext uri="{FF2B5EF4-FFF2-40B4-BE49-F238E27FC236}">
                      <a16:creationId xmlns:a16="http://schemas.microsoft.com/office/drawing/2014/main" id="{1124CDE0-A25E-4187-8910-7688C312717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0" name="Google Shape;8138;p53">
                  <a:extLst>
                    <a:ext uri="{FF2B5EF4-FFF2-40B4-BE49-F238E27FC236}">
                      <a16:creationId xmlns:a16="http://schemas.microsoft.com/office/drawing/2014/main" id="{1EDDE9E8-5BEE-4584-BABC-535885DE99E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4" name="Google Shape;8139;p53">
                <a:extLst>
                  <a:ext uri="{FF2B5EF4-FFF2-40B4-BE49-F238E27FC236}">
                    <a16:creationId xmlns:a16="http://schemas.microsoft.com/office/drawing/2014/main" id="{57C69EAE-4753-4B4E-91EF-CE845BD919A6}"/>
                  </a:ext>
                </a:extLst>
              </p:cNvPr>
              <p:cNvGrpSpPr/>
              <p:nvPr/>
            </p:nvGrpSpPr>
            <p:grpSpPr>
              <a:xfrm>
                <a:off x="5412414" y="3622307"/>
                <a:ext cx="31499" cy="26993"/>
                <a:chOff x="5412414" y="3622307"/>
                <a:chExt cx="31499" cy="26993"/>
              </a:xfrm>
              <a:grpFill/>
            </p:grpSpPr>
            <p:sp>
              <p:nvSpPr>
                <p:cNvPr id="397" name="Google Shape;8140;p53">
                  <a:extLst>
                    <a:ext uri="{FF2B5EF4-FFF2-40B4-BE49-F238E27FC236}">
                      <a16:creationId xmlns:a16="http://schemas.microsoft.com/office/drawing/2014/main" id="{04E7863B-49FE-46A2-98EE-ED42777ADA7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8" name="Google Shape;8141;p53">
                  <a:extLst>
                    <a:ext uri="{FF2B5EF4-FFF2-40B4-BE49-F238E27FC236}">
                      <a16:creationId xmlns:a16="http://schemas.microsoft.com/office/drawing/2014/main" id="{0ADCBF4B-63D0-48EA-812E-6ACD4EBCDCBE}"/>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5" name="Google Shape;8142;p53">
                <a:extLst>
                  <a:ext uri="{FF2B5EF4-FFF2-40B4-BE49-F238E27FC236}">
                    <a16:creationId xmlns:a16="http://schemas.microsoft.com/office/drawing/2014/main" id="{49BA50A0-F9A7-47F7-BC62-6367D03A4422}"/>
                  </a:ext>
                </a:extLst>
              </p:cNvPr>
              <p:cNvGrpSpPr/>
              <p:nvPr/>
            </p:nvGrpSpPr>
            <p:grpSpPr>
              <a:xfrm>
                <a:off x="5476254" y="3473949"/>
                <a:ext cx="26835" cy="26930"/>
                <a:chOff x="5476254" y="3473949"/>
                <a:chExt cx="26835" cy="26930"/>
              </a:xfrm>
              <a:grpFill/>
            </p:grpSpPr>
            <p:sp>
              <p:nvSpPr>
                <p:cNvPr id="395" name="Google Shape;8143;p53">
                  <a:extLst>
                    <a:ext uri="{FF2B5EF4-FFF2-40B4-BE49-F238E27FC236}">
                      <a16:creationId xmlns:a16="http://schemas.microsoft.com/office/drawing/2014/main" id="{EC56BCA1-71E0-440B-9DC7-C176F3A3666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68569" tIns="68569" rIns="68569" bIns="68569" anchor="ctr" anchorCtr="0">
                  <a:noAutofit/>
                </a:bodyPr>
                <a:lstStyle/>
                <a:p>
                  <a:endParaRPr sz="1050"/>
                </a:p>
              </p:txBody>
            </p:sp>
            <p:sp>
              <p:nvSpPr>
                <p:cNvPr id="396" name="Google Shape;8144;p53">
                  <a:extLst>
                    <a:ext uri="{FF2B5EF4-FFF2-40B4-BE49-F238E27FC236}">
                      <a16:creationId xmlns:a16="http://schemas.microsoft.com/office/drawing/2014/main" id="{E52BEB32-6820-4268-A5D0-1A1BB6BD5232}"/>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6" name="Google Shape;8145;p53">
                <a:extLst>
                  <a:ext uri="{FF2B5EF4-FFF2-40B4-BE49-F238E27FC236}">
                    <a16:creationId xmlns:a16="http://schemas.microsoft.com/office/drawing/2014/main" id="{192F1191-5F35-4A0B-A7AA-A9458B23610C}"/>
                  </a:ext>
                </a:extLst>
              </p:cNvPr>
              <p:cNvGrpSpPr/>
              <p:nvPr/>
            </p:nvGrpSpPr>
            <p:grpSpPr>
              <a:xfrm>
                <a:off x="5564547" y="3481594"/>
                <a:ext cx="31397" cy="26898"/>
                <a:chOff x="5564547" y="3481594"/>
                <a:chExt cx="31397" cy="26898"/>
              </a:xfrm>
              <a:grpFill/>
            </p:grpSpPr>
            <p:sp>
              <p:nvSpPr>
                <p:cNvPr id="393" name="Google Shape;8146;p53">
                  <a:extLst>
                    <a:ext uri="{FF2B5EF4-FFF2-40B4-BE49-F238E27FC236}">
                      <a16:creationId xmlns:a16="http://schemas.microsoft.com/office/drawing/2014/main" id="{BEA55810-F753-4FA7-8E10-CD179A084FF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94" name="Google Shape;8147;p53">
                  <a:extLst>
                    <a:ext uri="{FF2B5EF4-FFF2-40B4-BE49-F238E27FC236}">
                      <a16:creationId xmlns:a16="http://schemas.microsoft.com/office/drawing/2014/main" id="{6E0AE1CD-5FA4-4A6D-ABF0-BA1A0C6B822A}"/>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7" name="Google Shape;8148;p53">
                <a:extLst>
                  <a:ext uri="{FF2B5EF4-FFF2-40B4-BE49-F238E27FC236}">
                    <a16:creationId xmlns:a16="http://schemas.microsoft.com/office/drawing/2014/main" id="{AC9C72E6-ECB5-445E-9F67-C36E896D135D}"/>
                  </a:ext>
                </a:extLst>
              </p:cNvPr>
              <p:cNvGrpSpPr/>
              <p:nvPr/>
            </p:nvGrpSpPr>
            <p:grpSpPr>
              <a:xfrm>
                <a:off x="5534101" y="3470174"/>
                <a:ext cx="31397" cy="26906"/>
                <a:chOff x="5534101" y="3470174"/>
                <a:chExt cx="31397" cy="26906"/>
              </a:xfrm>
              <a:grpFill/>
            </p:grpSpPr>
            <p:sp>
              <p:nvSpPr>
                <p:cNvPr id="391" name="Google Shape;8149;p53">
                  <a:extLst>
                    <a:ext uri="{FF2B5EF4-FFF2-40B4-BE49-F238E27FC236}">
                      <a16:creationId xmlns:a16="http://schemas.microsoft.com/office/drawing/2014/main" id="{8C9804AF-3AE0-4427-A17E-AFE0D5E6213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92" name="Google Shape;8150;p53">
                  <a:extLst>
                    <a:ext uri="{FF2B5EF4-FFF2-40B4-BE49-F238E27FC236}">
                      <a16:creationId xmlns:a16="http://schemas.microsoft.com/office/drawing/2014/main" id="{5E10C656-BC27-47F9-A569-FE032B333F3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8" name="Google Shape;8151;p53">
                <a:extLst>
                  <a:ext uri="{FF2B5EF4-FFF2-40B4-BE49-F238E27FC236}">
                    <a16:creationId xmlns:a16="http://schemas.microsoft.com/office/drawing/2014/main" id="{AE17C8D9-B905-4807-955A-C7950418305E}"/>
                  </a:ext>
                </a:extLst>
              </p:cNvPr>
              <p:cNvGrpSpPr/>
              <p:nvPr/>
            </p:nvGrpSpPr>
            <p:grpSpPr>
              <a:xfrm>
                <a:off x="5610879" y="3314486"/>
                <a:ext cx="31499" cy="26938"/>
                <a:chOff x="5610879" y="3314486"/>
                <a:chExt cx="31499" cy="26938"/>
              </a:xfrm>
              <a:grpFill/>
            </p:grpSpPr>
            <p:sp>
              <p:nvSpPr>
                <p:cNvPr id="389" name="Google Shape;8152;p53">
                  <a:extLst>
                    <a:ext uri="{FF2B5EF4-FFF2-40B4-BE49-F238E27FC236}">
                      <a16:creationId xmlns:a16="http://schemas.microsoft.com/office/drawing/2014/main" id="{E4BEFD3C-5DB9-4419-A91E-4ECF7E1115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0" name="Google Shape;8153;p53">
                  <a:extLst>
                    <a:ext uri="{FF2B5EF4-FFF2-40B4-BE49-F238E27FC236}">
                      <a16:creationId xmlns:a16="http://schemas.microsoft.com/office/drawing/2014/main" id="{B976E802-3D5F-4800-8939-09CE3F8EB2A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9" name="Google Shape;8154;p53">
                <a:extLst>
                  <a:ext uri="{FF2B5EF4-FFF2-40B4-BE49-F238E27FC236}">
                    <a16:creationId xmlns:a16="http://schemas.microsoft.com/office/drawing/2014/main" id="{29E92720-121B-416E-B7D4-E823E9ABCE3A}"/>
                  </a:ext>
                </a:extLst>
              </p:cNvPr>
              <p:cNvGrpSpPr/>
              <p:nvPr/>
            </p:nvGrpSpPr>
            <p:grpSpPr>
              <a:xfrm>
                <a:off x="4834525" y="3501382"/>
                <a:ext cx="31499" cy="26898"/>
                <a:chOff x="4834525" y="3501382"/>
                <a:chExt cx="31499" cy="26898"/>
              </a:xfrm>
              <a:grpFill/>
            </p:grpSpPr>
            <p:sp>
              <p:nvSpPr>
                <p:cNvPr id="387" name="Google Shape;8155;p53">
                  <a:extLst>
                    <a:ext uri="{FF2B5EF4-FFF2-40B4-BE49-F238E27FC236}">
                      <a16:creationId xmlns:a16="http://schemas.microsoft.com/office/drawing/2014/main" id="{9BB07743-3EC8-4DFF-810F-F3772C288B1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88" name="Google Shape;8156;p53">
                  <a:extLst>
                    <a:ext uri="{FF2B5EF4-FFF2-40B4-BE49-F238E27FC236}">
                      <a16:creationId xmlns:a16="http://schemas.microsoft.com/office/drawing/2014/main" id="{2F2E4AE3-0FCE-408E-9B93-96A29337166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0" name="Google Shape;8157;p53">
                <a:extLst>
                  <a:ext uri="{FF2B5EF4-FFF2-40B4-BE49-F238E27FC236}">
                    <a16:creationId xmlns:a16="http://schemas.microsoft.com/office/drawing/2014/main" id="{4C671AE2-0866-4ED4-9B74-2EDEC70B1FB4}"/>
                  </a:ext>
                </a:extLst>
              </p:cNvPr>
              <p:cNvGrpSpPr/>
              <p:nvPr/>
            </p:nvGrpSpPr>
            <p:grpSpPr>
              <a:xfrm>
                <a:off x="4898460" y="3580158"/>
                <a:ext cx="31405" cy="26898"/>
                <a:chOff x="4898460" y="3580158"/>
                <a:chExt cx="31405" cy="26898"/>
              </a:xfrm>
              <a:grpFill/>
            </p:grpSpPr>
            <p:sp>
              <p:nvSpPr>
                <p:cNvPr id="385" name="Google Shape;8158;p53">
                  <a:extLst>
                    <a:ext uri="{FF2B5EF4-FFF2-40B4-BE49-F238E27FC236}">
                      <a16:creationId xmlns:a16="http://schemas.microsoft.com/office/drawing/2014/main" id="{385C5D3E-4AD8-45EF-AA37-063441383B89}"/>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86" name="Google Shape;8159;p53">
                  <a:extLst>
                    <a:ext uri="{FF2B5EF4-FFF2-40B4-BE49-F238E27FC236}">
                      <a16:creationId xmlns:a16="http://schemas.microsoft.com/office/drawing/2014/main" id="{09CF22D4-5142-4398-A7E6-9328467CB70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1" name="Google Shape;8160;p53">
                <a:extLst>
                  <a:ext uri="{FF2B5EF4-FFF2-40B4-BE49-F238E27FC236}">
                    <a16:creationId xmlns:a16="http://schemas.microsoft.com/office/drawing/2014/main" id="{8C582189-7571-4F76-B9F8-6B7B689B95D8}"/>
                  </a:ext>
                </a:extLst>
              </p:cNvPr>
              <p:cNvGrpSpPr/>
              <p:nvPr/>
            </p:nvGrpSpPr>
            <p:grpSpPr>
              <a:xfrm>
                <a:off x="4882667" y="3608032"/>
                <a:ext cx="31499" cy="27001"/>
                <a:chOff x="4882667" y="3608032"/>
                <a:chExt cx="31499" cy="27001"/>
              </a:xfrm>
              <a:grpFill/>
            </p:grpSpPr>
            <p:sp>
              <p:nvSpPr>
                <p:cNvPr id="383" name="Google Shape;8161;p53">
                  <a:extLst>
                    <a:ext uri="{FF2B5EF4-FFF2-40B4-BE49-F238E27FC236}">
                      <a16:creationId xmlns:a16="http://schemas.microsoft.com/office/drawing/2014/main" id="{7782DD3A-E600-4761-93C0-10F2F099094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84" name="Google Shape;8162;p53">
                  <a:extLst>
                    <a:ext uri="{FF2B5EF4-FFF2-40B4-BE49-F238E27FC236}">
                      <a16:creationId xmlns:a16="http://schemas.microsoft.com/office/drawing/2014/main" id="{2AD678E0-6FF3-4EF8-B0D4-6DBDF9B9243D}"/>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2" name="Google Shape;8163;p53">
                <a:extLst>
                  <a:ext uri="{FF2B5EF4-FFF2-40B4-BE49-F238E27FC236}">
                    <a16:creationId xmlns:a16="http://schemas.microsoft.com/office/drawing/2014/main" id="{D8FA5F32-02AA-4001-86E4-E5C06FC568F9}"/>
                  </a:ext>
                </a:extLst>
              </p:cNvPr>
              <p:cNvGrpSpPr/>
              <p:nvPr/>
            </p:nvGrpSpPr>
            <p:grpSpPr>
              <a:xfrm>
                <a:off x="4843373" y="3631407"/>
                <a:ext cx="16273" cy="16186"/>
                <a:chOff x="4843373" y="3631407"/>
                <a:chExt cx="16273" cy="16186"/>
              </a:xfrm>
              <a:grpFill/>
            </p:grpSpPr>
            <p:sp>
              <p:nvSpPr>
                <p:cNvPr id="381" name="Google Shape;8164;p53">
                  <a:extLst>
                    <a:ext uri="{FF2B5EF4-FFF2-40B4-BE49-F238E27FC236}">
                      <a16:creationId xmlns:a16="http://schemas.microsoft.com/office/drawing/2014/main" id="{B8206D37-F872-44C2-A1BF-F5F3C006CEF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68569" tIns="68569" rIns="68569" bIns="68569" anchor="ctr" anchorCtr="0">
                  <a:noAutofit/>
                </a:bodyPr>
                <a:lstStyle/>
                <a:p>
                  <a:endParaRPr sz="1050"/>
                </a:p>
              </p:txBody>
            </p:sp>
            <p:sp>
              <p:nvSpPr>
                <p:cNvPr id="382" name="Google Shape;8165;p53">
                  <a:extLst>
                    <a:ext uri="{FF2B5EF4-FFF2-40B4-BE49-F238E27FC236}">
                      <a16:creationId xmlns:a16="http://schemas.microsoft.com/office/drawing/2014/main" id="{2AA81FD3-90BD-44ED-A9CC-9D3DC551487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3" name="Google Shape;8166;p53">
                <a:extLst>
                  <a:ext uri="{FF2B5EF4-FFF2-40B4-BE49-F238E27FC236}">
                    <a16:creationId xmlns:a16="http://schemas.microsoft.com/office/drawing/2014/main" id="{211B6036-8E39-4316-90C2-A3B369A262C6}"/>
                  </a:ext>
                </a:extLst>
              </p:cNvPr>
              <p:cNvGrpSpPr/>
              <p:nvPr/>
            </p:nvGrpSpPr>
            <p:grpSpPr>
              <a:xfrm>
                <a:off x="4727773" y="3591578"/>
                <a:ext cx="31499" cy="26898"/>
                <a:chOff x="4727773" y="3591578"/>
                <a:chExt cx="31499" cy="26898"/>
              </a:xfrm>
              <a:grpFill/>
            </p:grpSpPr>
            <p:sp>
              <p:nvSpPr>
                <p:cNvPr id="379" name="Google Shape;8167;p53">
                  <a:extLst>
                    <a:ext uri="{FF2B5EF4-FFF2-40B4-BE49-F238E27FC236}">
                      <a16:creationId xmlns:a16="http://schemas.microsoft.com/office/drawing/2014/main" id="{051FBA4B-B453-413F-BD9E-3931F47C804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80" name="Google Shape;8168;p53">
                  <a:extLst>
                    <a:ext uri="{FF2B5EF4-FFF2-40B4-BE49-F238E27FC236}">
                      <a16:creationId xmlns:a16="http://schemas.microsoft.com/office/drawing/2014/main" id="{C34BDD2E-E1D0-498D-BD37-357D91EA75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94" name="Google Shape;8169;p53">
                <a:extLst>
                  <a:ext uri="{FF2B5EF4-FFF2-40B4-BE49-F238E27FC236}">
                    <a16:creationId xmlns:a16="http://schemas.microsoft.com/office/drawing/2014/main" id="{D172B2CC-C330-4384-966A-A1F9D44D3B3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295" name="Google Shape;8170;p53">
                <a:extLst>
                  <a:ext uri="{FF2B5EF4-FFF2-40B4-BE49-F238E27FC236}">
                    <a16:creationId xmlns:a16="http://schemas.microsoft.com/office/drawing/2014/main" id="{A7BAE7A8-B129-4450-A86D-DF524CE58010}"/>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nvGrpSpPr>
              <p:cNvPr id="296" name="Google Shape;8171;p53">
                <a:extLst>
                  <a:ext uri="{FF2B5EF4-FFF2-40B4-BE49-F238E27FC236}">
                    <a16:creationId xmlns:a16="http://schemas.microsoft.com/office/drawing/2014/main" id="{20CA43FC-E5EE-45C9-84CE-D80261E66E7D}"/>
                  </a:ext>
                </a:extLst>
              </p:cNvPr>
              <p:cNvGrpSpPr/>
              <p:nvPr/>
            </p:nvGrpSpPr>
            <p:grpSpPr>
              <a:xfrm>
                <a:off x="4609421" y="3577398"/>
                <a:ext cx="31499" cy="27001"/>
                <a:chOff x="4609421" y="3577398"/>
                <a:chExt cx="31499" cy="27001"/>
              </a:xfrm>
              <a:grpFill/>
            </p:grpSpPr>
            <p:sp>
              <p:nvSpPr>
                <p:cNvPr id="377" name="Google Shape;8172;p53">
                  <a:extLst>
                    <a:ext uri="{FF2B5EF4-FFF2-40B4-BE49-F238E27FC236}">
                      <a16:creationId xmlns:a16="http://schemas.microsoft.com/office/drawing/2014/main" id="{EDCC780A-A41E-490C-A754-3CC3AA434BB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78" name="Google Shape;8173;p53">
                  <a:extLst>
                    <a:ext uri="{FF2B5EF4-FFF2-40B4-BE49-F238E27FC236}">
                      <a16:creationId xmlns:a16="http://schemas.microsoft.com/office/drawing/2014/main" id="{EAD77AEB-3FAD-465B-9F02-5C707A77555F}"/>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7" name="Google Shape;8174;p53">
                <a:extLst>
                  <a:ext uri="{FF2B5EF4-FFF2-40B4-BE49-F238E27FC236}">
                    <a16:creationId xmlns:a16="http://schemas.microsoft.com/office/drawing/2014/main" id="{B5EE82F4-05A2-4269-B88B-943FD72251F3}"/>
                  </a:ext>
                </a:extLst>
              </p:cNvPr>
              <p:cNvGrpSpPr/>
              <p:nvPr/>
            </p:nvGrpSpPr>
            <p:grpSpPr>
              <a:xfrm>
                <a:off x="4649289" y="3577398"/>
                <a:ext cx="31499" cy="27001"/>
                <a:chOff x="4649289" y="3577398"/>
                <a:chExt cx="31499" cy="27001"/>
              </a:xfrm>
              <a:grpFill/>
            </p:grpSpPr>
            <p:sp>
              <p:nvSpPr>
                <p:cNvPr id="375" name="Google Shape;8175;p53">
                  <a:extLst>
                    <a:ext uri="{FF2B5EF4-FFF2-40B4-BE49-F238E27FC236}">
                      <a16:creationId xmlns:a16="http://schemas.microsoft.com/office/drawing/2014/main" id="{B1A428D5-7F71-40A5-86D4-F5C5CCD7D22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76" name="Google Shape;8176;p53">
                  <a:extLst>
                    <a:ext uri="{FF2B5EF4-FFF2-40B4-BE49-F238E27FC236}">
                      <a16:creationId xmlns:a16="http://schemas.microsoft.com/office/drawing/2014/main" id="{D784184D-A96F-4FF7-90E6-15F2048B95AF}"/>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8" name="Google Shape;8177;p53">
                <a:extLst>
                  <a:ext uri="{FF2B5EF4-FFF2-40B4-BE49-F238E27FC236}">
                    <a16:creationId xmlns:a16="http://schemas.microsoft.com/office/drawing/2014/main" id="{287F1A5D-35D9-4537-81CF-FB8844934E49}"/>
                  </a:ext>
                </a:extLst>
              </p:cNvPr>
              <p:cNvGrpSpPr/>
              <p:nvPr/>
            </p:nvGrpSpPr>
            <p:grpSpPr>
              <a:xfrm>
                <a:off x="4605614" y="3639523"/>
                <a:ext cx="31499" cy="26906"/>
                <a:chOff x="4605614" y="3639523"/>
                <a:chExt cx="31499" cy="26906"/>
              </a:xfrm>
              <a:grpFill/>
            </p:grpSpPr>
            <p:sp>
              <p:nvSpPr>
                <p:cNvPr id="373" name="Google Shape;8178;p53">
                  <a:extLst>
                    <a:ext uri="{FF2B5EF4-FFF2-40B4-BE49-F238E27FC236}">
                      <a16:creationId xmlns:a16="http://schemas.microsoft.com/office/drawing/2014/main" id="{F88EC27C-CFC6-4282-BC32-30A7D7E1A421}"/>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74" name="Google Shape;8179;p53">
                  <a:extLst>
                    <a:ext uri="{FF2B5EF4-FFF2-40B4-BE49-F238E27FC236}">
                      <a16:creationId xmlns:a16="http://schemas.microsoft.com/office/drawing/2014/main" id="{7DD2B538-62D9-4345-9BD1-1D514B7CC3D6}"/>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9" name="Google Shape;8180;p53">
                <a:extLst>
                  <a:ext uri="{FF2B5EF4-FFF2-40B4-BE49-F238E27FC236}">
                    <a16:creationId xmlns:a16="http://schemas.microsoft.com/office/drawing/2014/main" id="{7434FC42-35A1-48FD-A194-83BD7DC523A8}"/>
                  </a:ext>
                </a:extLst>
              </p:cNvPr>
              <p:cNvGrpSpPr/>
              <p:nvPr/>
            </p:nvGrpSpPr>
            <p:grpSpPr>
              <a:xfrm>
                <a:off x="4785149" y="3618846"/>
                <a:ext cx="26930" cy="26843"/>
                <a:chOff x="4785149" y="3618846"/>
                <a:chExt cx="26930" cy="26843"/>
              </a:xfrm>
              <a:grpFill/>
            </p:grpSpPr>
            <p:sp>
              <p:nvSpPr>
                <p:cNvPr id="371" name="Google Shape;8181;p53">
                  <a:extLst>
                    <a:ext uri="{FF2B5EF4-FFF2-40B4-BE49-F238E27FC236}">
                      <a16:creationId xmlns:a16="http://schemas.microsoft.com/office/drawing/2014/main" id="{27AE7255-DA69-4547-AD02-30578173E5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68569" tIns="68569" rIns="68569" bIns="68569" anchor="ctr" anchorCtr="0">
                  <a:noAutofit/>
                </a:bodyPr>
                <a:lstStyle/>
                <a:p>
                  <a:endParaRPr sz="1050"/>
                </a:p>
              </p:txBody>
            </p:sp>
            <p:sp>
              <p:nvSpPr>
                <p:cNvPr id="372" name="Google Shape;8182;p53">
                  <a:extLst>
                    <a:ext uri="{FF2B5EF4-FFF2-40B4-BE49-F238E27FC236}">
                      <a16:creationId xmlns:a16="http://schemas.microsoft.com/office/drawing/2014/main" id="{44A46885-9A98-44A7-B25B-DBF469972211}"/>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0" name="Google Shape;8183;p53">
                <a:extLst>
                  <a:ext uri="{FF2B5EF4-FFF2-40B4-BE49-F238E27FC236}">
                    <a16:creationId xmlns:a16="http://schemas.microsoft.com/office/drawing/2014/main" id="{AC79DCDF-D6F8-4D7C-9677-79CFFC8FD70D}"/>
                  </a:ext>
                </a:extLst>
              </p:cNvPr>
              <p:cNvGrpSpPr/>
              <p:nvPr/>
            </p:nvGrpSpPr>
            <p:grpSpPr>
              <a:xfrm>
                <a:off x="4810167" y="3601567"/>
                <a:ext cx="31405" cy="26898"/>
                <a:chOff x="4810167" y="3601567"/>
                <a:chExt cx="31405" cy="26898"/>
              </a:xfrm>
              <a:grpFill/>
            </p:grpSpPr>
            <p:sp>
              <p:nvSpPr>
                <p:cNvPr id="369" name="Google Shape;8184;p53">
                  <a:extLst>
                    <a:ext uri="{FF2B5EF4-FFF2-40B4-BE49-F238E27FC236}">
                      <a16:creationId xmlns:a16="http://schemas.microsoft.com/office/drawing/2014/main" id="{6F2EA1F5-9BBB-4DD7-98C3-3C95FF212A0D}"/>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70" name="Google Shape;8185;p53">
                  <a:extLst>
                    <a:ext uri="{FF2B5EF4-FFF2-40B4-BE49-F238E27FC236}">
                      <a16:creationId xmlns:a16="http://schemas.microsoft.com/office/drawing/2014/main" id="{60BC3F69-620E-47C7-90A3-1C9F2D4553C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1" name="Google Shape;8186;p53">
                <a:extLst>
                  <a:ext uri="{FF2B5EF4-FFF2-40B4-BE49-F238E27FC236}">
                    <a16:creationId xmlns:a16="http://schemas.microsoft.com/office/drawing/2014/main" id="{2CF1C132-448F-42BB-AD1A-A66984124A6C}"/>
                  </a:ext>
                </a:extLst>
              </p:cNvPr>
              <p:cNvGrpSpPr/>
              <p:nvPr/>
            </p:nvGrpSpPr>
            <p:grpSpPr>
              <a:xfrm>
                <a:off x="4831002" y="3373230"/>
                <a:ext cx="31405" cy="26898"/>
                <a:chOff x="4831002" y="3373230"/>
                <a:chExt cx="31405" cy="26898"/>
              </a:xfrm>
              <a:grpFill/>
            </p:grpSpPr>
            <p:sp>
              <p:nvSpPr>
                <p:cNvPr id="367" name="Google Shape;8187;p53">
                  <a:extLst>
                    <a:ext uri="{FF2B5EF4-FFF2-40B4-BE49-F238E27FC236}">
                      <a16:creationId xmlns:a16="http://schemas.microsoft.com/office/drawing/2014/main" id="{B2B92D2E-BE00-40CB-ADD9-7292CC4DD7B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68" name="Google Shape;8188;p53">
                  <a:extLst>
                    <a:ext uri="{FF2B5EF4-FFF2-40B4-BE49-F238E27FC236}">
                      <a16:creationId xmlns:a16="http://schemas.microsoft.com/office/drawing/2014/main" id="{82DBA9A8-EA24-4168-B572-8D50471B29E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2" name="Google Shape;8189;p53">
                <a:extLst>
                  <a:ext uri="{FF2B5EF4-FFF2-40B4-BE49-F238E27FC236}">
                    <a16:creationId xmlns:a16="http://schemas.microsoft.com/office/drawing/2014/main" id="{D079F02D-96BC-4505-8B46-D3EE3DEDB90A}"/>
                  </a:ext>
                </a:extLst>
              </p:cNvPr>
              <p:cNvGrpSpPr/>
              <p:nvPr/>
            </p:nvGrpSpPr>
            <p:grpSpPr>
              <a:xfrm>
                <a:off x="4719311" y="3355054"/>
                <a:ext cx="31499" cy="27001"/>
                <a:chOff x="4719311" y="3355054"/>
                <a:chExt cx="31499" cy="27001"/>
              </a:xfrm>
              <a:grpFill/>
            </p:grpSpPr>
            <p:sp>
              <p:nvSpPr>
                <p:cNvPr id="365" name="Google Shape;8190;p53">
                  <a:extLst>
                    <a:ext uri="{FF2B5EF4-FFF2-40B4-BE49-F238E27FC236}">
                      <a16:creationId xmlns:a16="http://schemas.microsoft.com/office/drawing/2014/main" id="{0DE64A3C-667D-41DB-A4B4-2FA0847E16E6}"/>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66" name="Google Shape;8191;p53">
                  <a:extLst>
                    <a:ext uri="{FF2B5EF4-FFF2-40B4-BE49-F238E27FC236}">
                      <a16:creationId xmlns:a16="http://schemas.microsoft.com/office/drawing/2014/main" id="{3C615EEA-9D61-4D84-8E2C-95E14A008342}"/>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3" name="Google Shape;8192;p53">
                <a:extLst>
                  <a:ext uri="{FF2B5EF4-FFF2-40B4-BE49-F238E27FC236}">
                    <a16:creationId xmlns:a16="http://schemas.microsoft.com/office/drawing/2014/main" id="{30C55911-1D8B-4329-8EB0-B708DBAD337F}"/>
                  </a:ext>
                </a:extLst>
              </p:cNvPr>
              <p:cNvGrpSpPr/>
              <p:nvPr/>
            </p:nvGrpSpPr>
            <p:grpSpPr>
              <a:xfrm>
                <a:off x="4798755" y="3450260"/>
                <a:ext cx="26930" cy="26930"/>
                <a:chOff x="4798755" y="3450260"/>
                <a:chExt cx="26930" cy="26930"/>
              </a:xfrm>
              <a:grpFill/>
            </p:grpSpPr>
            <p:sp>
              <p:nvSpPr>
                <p:cNvPr id="363" name="Google Shape;8193;p53">
                  <a:extLst>
                    <a:ext uri="{FF2B5EF4-FFF2-40B4-BE49-F238E27FC236}">
                      <a16:creationId xmlns:a16="http://schemas.microsoft.com/office/drawing/2014/main" id="{9AA1F2F1-D341-46D3-A16A-B01F177FD8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68569" tIns="68569" rIns="68569" bIns="68569" anchor="ctr" anchorCtr="0">
                  <a:noAutofit/>
                </a:bodyPr>
                <a:lstStyle/>
                <a:p>
                  <a:endParaRPr sz="1050"/>
                </a:p>
              </p:txBody>
            </p:sp>
            <p:sp>
              <p:nvSpPr>
                <p:cNvPr id="364" name="Google Shape;8194;p53">
                  <a:extLst>
                    <a:ext uri="{FF2B5EF4-FFF2-40B4-BE49-F238E27FC236}">
                      <a16:creationId xmlns:a16="http://schemas.microsoft.com/office/drawing/2014/main" id="{3337CA9D-804A-48D7-8EDD-9BF746066181}"/>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4" name="Google Shape;8195;p53">
                <a:extLst>
                  <a:ext uri="{FF2B5EF4-FFF2-40B4-BE49-F238E27FC236}">
                    <a16:creationId xmlns:a16="http://schemas.microsoft.com/office/drawing/2014/main" id="{71461462-15E5-4C45-A83F-4E907C3F30BB}"/>
                  </a:ext>
                </a:extLst>
              </p:cNvPr>
              <p:cNvGrpSpPr/>
              <p:nvPr/>
            </p:nvGrpSpPr>
            <p:grpSpPr>
              <a:xfrm>
                <a:off x="4645576" y="3467555"/>
                <a:ext cx="31405" cy="26953"/>
                <a:chOff x="4645576" y="3467555"/>
                <a:chExt cx="31405" cy="26953"/>
              </a:xfrm>
              <a:grpFill/>
            </p:grpSpPr>
            <p:sp>
              <p:nvSpPr>
                <p:cNvPr id="361" name="Google Shape;8196;p53">
                  <a:extLst>
                    <a:ext uri="{FF2B5EF4-FFF2-40B4-BE49-F238E27FC236}">
                      <a16:creationId xmlns:a16="http://schemas.microsoft.com/office/drawing/2014/main" id="{AB77B040-55EE-45E8-AFE7-02690486FE7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62" name="Google Shape;8197;p53">
                  <a:extLst>
                    <a:ext uri="{FF2B5EF4-FFF2-40B4-BE49-F238E27FC236}">
                      <a16:creationId xmlns:a16="http://schemas.microsoft.com/office/drawing/2014/main" id="{863216CB-4A27-415F-82B9-15358E80C7D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5" name="Google Shape;8198;p53">
                <a:extLst>
                  <a:ext uri="{FF2B5EF4-FFF2-40B4-BE49-F238E27FC236}">
                    <a16:creationId xmlns:a16="http://schemas.microsoft.com/office/drawing/2014/main" id="{6B5B52C8-5298-4754-8271-3778BA4E5AB5}"/>
                  </a:ext>
                </a:extLst>
              </p:cNvPr>
              <p:cNvGrpSpPr/>
              <p:nvPr/>
            </p:nvGrpSpPr>
            <p:grpSpPr>
              <a:xfrm>
                <a:off x="4687631" y="3583965"/>
                <a:ext cx="31499" cy="26898"/>
                <a:chOff x="4687631" y="3583965"/>
                <a:chExt cx="31499" cy="26898"/>
              </a:xfrm>
              <a:grpFill/>
            </p:grpSpPr>
            <p:sp>
              <p:nvSpPr>
                <p:cNvPr id="359" name="Google Shape;8199;p53">
                  <a:extLst>
                    <a:ext uri="{FF2B5EF4-FFF2-40B4-BE49-F238E27FC236}">
                      <a16:creationId xmlns:a16="http://schemas.microsoft.com/office/drawing/2014/main" id="{6BD5E13F-CE98-426F-BF94-8BE0B94F67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360" name="Google Shape;8200;p53">
                  <a:extLst>
                    <a:ext uri="{FF2B5EF4-FFF2-40B4-BE49-F238E27FC236}">
                      <a16:creationId xmlns:a16="http://schemas.microsoft.com/office/drawing/2014/main" id="{42750705-2660-4708-A1B6-BDAC46B2EA1A}"/>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6" name="Google Shape;8201;p53">
                <a:extLst>
                  <a:ext uri="{FF2B5EF4-FFF2-40B4-BE49-F238E27FC236}">
                    <a16:creationId xmlns:a16="http://schemas.microsoft.com/office/drawing/2014/main" id="{3A168F1E-F840-4841-A126-3D7986D475CF}"/>
                  </a:ext>
                </a:extLst>
              </p:cNvPr>
              <p:cNvGrpSpPr/>
              <p:nvPr/>
            </p:nvGrpSpPr>
            <p:grpSpPr>
              <a:xfrm>
                <a:off x="4719311" y="3471314"/>
                <a:ext cx="31499" cy="27001"/>
                <a:chOff x="4719311" y="3471314"/>
                <a:chExt cx="31499" cy="27001"/>
              </a:xfrm>
              <a:grpFill/>
            </p:grpSpPr>
            <p:sp>
              <p:nvSpPr>
                <p:cNvPr id="357" name="Google Shape;8202;p53">
                  <a:extLst>
                    <a:ext uri="{FF2B5EF4-FFF2-40B4-BE49-F238E27FC236}">
                      <a16:creationId xmlns:a16="http://schemas.microsoft.com/office/drawing/2014/main" id="{F6868F44-0A7B-4DC0-8F01-6DA719A4A6F1}"/>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58" name="Google Shape;8203;p53">
                  <a:extLst>
                    <a:ext uri="{FF2B5EF4-FFF2-40B4-BE49-F238E27FC236}">
                      <a16:creationId xmlns:a16="http://schemas.microsoft.com/office/drawing/2014/main" id="{B18245F7-5F99-479D-9F27-881C8B3B80AB}"/>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7" name="Google Shape;8204;p53">
                <a:extLst>
                  <a:ext uri="{FF2B5EF4-FFF2-40B4-BE49-F238E27FC236}">
                    <a16:creationId xmlns:a16="http://schemas.microsoft.com/office/drawing/2014/main" id="{58B98213-A6F5-4B62-9F07-EAB1F165B158}"/>
                  </a:ext>
                </a:extLst>
              </p:cNvPr>
              <p:cNvGrpSpPr/>
              <p:nvPr/>
            </p:nvGrpSpPr>
            <p:grpSpPr>
              <a:xfrm>
                <a:off x="4719311" y="3434404"/>
                <a:ext cx="31499" cy="26898"/>
                <a:chOff x="4719311" y="3434404"/>
                <a:chExt cx="31499" cy="26898"/>
              </a:xfrm>
              <a:grpFill/>
            </p:grpSpPr>
            <p:sp>
              <p:nvSpPr>
                <p:cNvPr id="355" name="Google Shape;8205;p53">
                  <a:extLst>
                    <a:ext uri="{FF2B5EF4-FFF2-40B4-BE49-F238E27FC236}">
                      <a16:creationId xmlns:a16="http://schemas.microsoft.com/office/drawing/2014/main" id="{6102BD7F-E1CE-4F0D-8264-F7A9A5CED14D}"/>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56" name="Google Shape;8206;p53">
                  <a:extLst>
                    <a:ext uri="{FF2B5EF4-FFF2-40B4-BE49-F238E27FC236}">
                      <a16:creationId xmlns:a16="http://schemas.microsoft.com/office/drawing/2014/main" id="{5B19B5D1-47FE-446A-8B94-EF5C34C6705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8" name="Google Shape;8207;p53">
                <a:extLst>
                  <a:ext uri="{FF2B5EF4-FFF2-40B4-BE49-F238E27FC236}">
                    <a16:creationId xmlns:a16="http://schemas.microsoft.com/office/drawing/2014/main" id="{61825018-6903-4CF4-8FEA-25AEA075E32B}"/>
                  </a:ext>
                </a:extLst>
              </p:cNvPr>
              <p:cNvGrpSpPr/>
              <p:nvPr/>
            </p:nvGrpSpPr>
            <p:grpSpPr>
              <a:xfrm>
                <a:off x="4768876" y="3401772"/>
                <a:ext cx="31499" cy="26898"/>
                <a:chOff x="4768876" y="3401772"/>
                <a:chExt cx="31499" cy="26898"/>
              </a:xfrm>
              <a:grpFill/>
            </p:grpSpPr>
            <p:sp>
              <p:nvSpPr>
                <p:cNvPr id="353" name="Google Shape;8208;p53">
                  <a:extLst>
                    <a:ext uri="{FF2B5EF4-FFF2-40B4-BE49-F238E27FC236}">
                      <a16:creationId xmlns:a16="http://schemas.microsoft.com/office/drawing/2014/main" id="{71304DFF-C14B-47DB-ACC9-CEB98FE354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54" name="Google Shape;8209;p53">
                  <a:extLst>
                    <a:ext uri="{FF2B5EF4-FFF2-40B4-BE49-F238E27FC236}">
                      <a16:creationId xmlns:a16="http://schemas.microsoft.com/office/drawing/2014/main" id="{330E4454-1D40-432E-9491-AD18E93DC6A0}"/>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9" name="Google Shape;8210;p53">
                <a:extLst>
                  <a:ext uri="{FF2B5EF4-FFF2-40B4-BE49-F238E27FC236}">
                    <a16:creationId xmlns:a16="http://schemas.microsoft.com/office/drawing/2014/main" id="{80D18B94-3842-49B5-AB3B-D3EACB23FAB3}"/>
                  </a:ext>
                </a:extLst>
              </p:cNvPr>
              <p:cNvGrpSpPr/>
              <p:nvPr/>
            </p:nvGrpSpPr>
            <p:grpSpPr>
              <a:xfrm>
                <a:off x="4762214" y="3471377"/>
                <a:ext cx="26938" cy="26938"/>
                <a:chOff x="4762214" y="3471377"/>
                <a:chExt cx="26938" cy="26938"/>
              </a:xfrm>
              <a:grpFill/>
            </p:grpSpPr>
            <p:sp>
              <p:nvSpPr>
                <p:cNvPr id="351" name="Google Shape;8211;p53">
                  <a:extLst>
                    <a:ext uri="{FF2B5EF4-FFF2-40B4-BE49-F238E27FC236}">
                      <a16:creationId xmlns:a16="http://schemas.microsoft.com/office/drawing/2014/main" id="{387D3437-FE31-4789-BF47-D57C8F7803A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68569" tIns="68569" rIns="68569" bIns="68569" anchor="ctr" anchorCtr="0">
                  <a:noAutofit/>
                </a:bodyPr>
                <a:lstStyle/>
                <a:p>
                  <a:endParaRPr sz="1050"/>
                </a:p>
              </p:txBody>
            </p:sp>
            <p:sp>
              <p:nvSpPr>
                <p:cNvPr id="352" name="Google Shape;8212;p53">
                  <a:extLst>
                    <a:ext uri="{FF2B5EF4-FFF2-40B4-BE49-F238E27FC236}">
                      <a16:creationId xmlns:a16="http://schemas.microsoft.com/office/drawing/2014/main" id="{F9BA10E1-C473-4B7B-A0EA-E16ED66094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0" name="Google Shape;8213;p53">
                <a:extLst>
                  <a:ext uri="{FF2B5EF4-FFF2-40B4-BE49-F238E27FC236}">
                    <a16:creationId xmlns:a16="http://schemas.microsoft.com/office/drawing/2014/main" id="{0839B0F9-9C0A-4FB1-BCCB-C85C8E5B998B}"/>
                  </a:ext>
                </a:extLst>
              </p:cNvPr>
              <p:cNvGrpSpPr/>
              <p:nvPr/>
            </p:nvGrpSpPr>
            <p:grpSpPr>
              <a:xfrm>
                <a:off x="4790473" y="3344782"/>
                <a:ext cx="31405" cy="26898"/>
                <a:chOff x="4790473" y="3344782"/>
                <a:chExt cx="31405" cy="26898"/>
              </a:xfrm>
              <a:grpFill/>
            </p:grpSpPr>
            <p:sp>
              <p:nvSpPr>
                <p:cNvPr id="349" name="Google Shape;8214;p53">
                  <a:extLst>
                    <a:ext uri="{FF2B5EF4-FFF2-40B4-BE49-F238E27FC236}">
                      <a16:creationId xmlns:a16="http://schemas.microsoft.com/office/drawing/2014/main" id="{F2D4ACD9-90D4-408F-9B04-92C832B683D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50" name="Google Shape;8215;p53">
                  <a:extLst>
                    <a:ext uri="{FF2B5EF4-FFF2-40B4-BE49-F238E27FC236}">
                      <a16:creationId xmlns:a16="http://schemas.microsoft.com/office/drawing/2014/main" id="{EA6E7250-A25F-4DD6-A8F4-00FA678B1BC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1" name="Google Shape;8216;p53">
                <a:extLst>
                  <a:ext uri="{FF2B5EF4-FFF2-40B4-BE49-F238E27FC236}">
                    <a16:creationId xmlns:a16="http://schemas.microsoft.com/office/drawing/2014/main" id="{5E9DFBE2-1F39-4488-A4DB-78EE9D6E1EE4}"/>
                  </a:ext>
                </a:extLst>
              </p:cNvPr>
              <p:cNvGrpSpPr/>
              <p:nvPr/>
            </p:nvGrpSpPr>
            <p:grpSpPr>
              <a:xfrm>
                <a:off x="4823774" y="3950733"/>
                <a:ext cx="37398" cy="32034"/>
                <a:chOff x="4823774" y="3950733"/>
                <a:chExt cx="37398" cy="32034"/>
              </a:xfrm>
              <a:grpFill/>
            </p:grpSpPr>
            <p:sp>
              <p:nvSpPr>
                <p:cNvPr id="347" name="Google Shape;8217;p53">
                  <a:extLst>
                    <a:ext uri="{FF2B5EF4-FFF2-40B4-BE49-F238E27FC236}">
                      <a16:creationId xmlns:a16="http://schemas.microsoft.com/office/drawing/2014/main" id="{5025B270-C883-4F8D-A423-E017547A5FE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68569" tIns="68569" rIns="68569" bIns="68569" anchor="ctr" anchorCtr="0">
                  <a:noAutofit/>
                </a:bodyPr>
                <a:lstStyle/>
                <a:p>
                  <a:endParaRPr sz="1050"/>
                </a:p>
              </p:txBody>
            </p:sp>
            <p:sp>
              <p:nvSpPr>
                <p:cNvPr id="348" name="Google Shape;8218;p53">
                  <a:extLst>
                    <a:ext uri="{FF2B5EF4-FFF2-40B4-BE49-F238E27FC236}">
                      <a16:creationId xmlns:a16="http://schemas.microsoft.com/office/drawing/2014/main" id="{5EF1ABC4-89EF-48B3-910D-11659EB81016}"/>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2" name="Google Shape;8219;p53">
                <a:extLst>
                  <a:ext uri="{FF2B5EF4-FFF2-40B4-BE49-F238E27FC236}">
                    <a16:creationId xmlns:a16="http://schemas.microsoft.com/office/drawing/2014/main" id="{BDCD5EEF-0E41-41B8-818B-AA3A77171668}"/>
                  </a:ext>
                </a:extLst>
              </p:cNvPr>
              <p:cNvGrpSpPr/>
              <p:nvPr/>
            </p:nvGrpSpPr>
            <p:grpSpPr>
              <a:xfrm>
                <a:off x="4823396" y="4110566"/>
                <a:ext cx="31405" cy="26906"/>
                <a:chOff x="4823396" y="4110566"/>
                <a:chExt cx="31405" cy="26906"/>
              </a:xfrm>
              <a:grpFill/>
            </p:grpSpPr>
            <p:sp>
              <p:nvSpPr>
                <p:cNvPr id="345" name="Google Shape;8220;p53">
                  <a:extLst>
                    <a:ext uri="{FF2B5EF4-FFF2-40B4-BE49-F238E27FC236}">
                      <a16:creationId xmlns:a16="http://schemas.microsoft.com/office/drawing/2014/main" id="{F32A12ED-EA89-4519-AADF-951D3156476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46" name="Google Shape;8221;p53">
                  <a:extLst>
                    <a:ext uri="{FF2B5EF4-FFF2-40B4-BE49-F238E27FC236}">
                      <a16:creationId xmlns:a16="http://schemas.microsoft.com/office/drawing/2014/main" id="{73295BF7-0E28-4654-9651-ED8D769908CC}"/>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3" name="Google Shape;8222;p53">
                <a:extLst>
                  <a:ext uri="{FF2B5EF4-FFF2-40B4-BE49-F238E27FC236}">
                    <a16:creationId xmlns:a16="http://schemas.microsoft.com/office/drawing/2014/main" id="{B6A7BE82-3C5F-47EA-8EA4-0C2AE77592F1}"/>
                  </a:ext>
                </a:extLst>
              </p:cNvPr>
              <p:cNvGrpSpPr/>
              <p:nvPr/>
            </p:nvGrpSpPr>
            <p:grpSpPr>
              <a:xfrm>
                <a:off x="4838332" y="3821150"/>
                <a:ext cx="31499" cy="26898"/>
                <a:chOff x="4838332" y="3821150"/>
                <a:chExt cx="31499" cy="26898"/>
              </a:xfrm>
              <a:grpFill/>
            </p:grpSpPr>
            <p:sp>
              <p:nvSpPr>
                <p:cNvPr id="343" name="Google Shape;8223;p53">
                  <a:extLst>
                    <a:ext uri="{FF2B5EF4-FFF2-40B4-BE49-F238E27FC236}">
                      <a16:creationId xmlns:a16="http://schemas.microsoft.com/office/drawing/2014/main" id="{7AD4DB9A-9DDA-41AC-99E4-83A915F7FFB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44" name="Google Shape;8224;p53">
                  <a:extLst>
                    <a:ext uri="{FF2B5EF4-FFF2-40B4-BE49-F238E27FC236}">
                      <a16:creationId xmlns:a16="http://schemas.microsoft.com/office/drawing/2014/main" id="{282BF605-D952-424E-ACBE-3DC6A46746D6}"/>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4" name="Google Shape;8225;p53">
                <a:extLst>
                  <a:ext uri="{FF2B5EF4-FFF2-40B4-BE49-F238E27FC236}">
                    <a16:creationId xmlns:a16="http://schemas.microsoft.com/office/drawing/2014/main" id="{25D31761-FCEB-4C7B-8D05-021E5CC5D3B2}"/>
                  </a:ext>
                </a:extLst>
              </p:cNvPr>
              <p:cNvGrpSpPr/>
              <p:nvPr/>
            </p:nvGrpSpPr>
            <p:grpSpPr>
              <a:xfrm>
                <a:off x="4661275" y="3815007"/>
                <a:ext cx="36824" cy="31523"/>
                <a:chOff x="4661275" y="3815007"/>
                <a:chExt cx="36824" cy="31523"/>
              </a:xfrm>
              <a:grpFill/>
            </p:grpSpPr>
            <p:sp>
              <p:nvSpPr>
                <p:cNvPr id="341" name="Google Shape;8226;p53">
                  <a:extLst>
                    <a:ext uri="{FF2B5EF4-FFF2-40B4-BE49-F238E27FC236}">
                      <a16:creationId xmlns:a16="http://schemas.microsoft.com/office/drawing/2014/main" id="{59DA4368-34DF-4810-8A33-D657430AA63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68569" tIns="68569" rIns="68569" bIns="68569" anchor="ctr" anchorCtr="0">
                  <a:noAutofit/>
                </a:bodyPr>
                <a:lstStyle/>
                <a:p>
                  <a:endParaRPr sz="1050"/>
                </a:p>
              </p:txBody>
            </p:sp>
            <p:sp>
              <p:nvSpPr>
                <p:cNvPr id="342" name="Google Shape;8227;p53">
                  <a:extLst>
                    <a:ext uri="{FF2B5EF4-FFF2-40B4-BE49-F238E27FC236}">
                      <a16:creationId xmlns:a16="http://schemas.microsoft.com/office/drawing/2014/main" id="{A60A1CEA-FC83-4123-A5C9-88077C6C0FE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5" name="Google Shape;8228;p53">
                <a:extLst>
                  <a:ext uri="{FF2B5EF4-FFF2-40B4-BE49-F238E27FC236}">
                    <a16:creationId xmlns:a16="http://schemas.microsoft.com/office/drawing/2014/main" id="{F8BAF47D-49EF-49DE-9B2E-503CF70C084A}"/>
                  </a:ext>
                </a:extLst>
              </p:cNvPr>
              <p:cNvGrpSpPr/>
              <p:nvPr/>
            </p:nvGrpSpPr>
            <p:grpSpPr>
              <a:xfrm>
                <a:off x="4558998" y="3851037"/>
                <a:ext cx="33591" cy="28699"/>
                <a:chOff x="4558998" y="3851037"/>
                <a:chExt cx="33591" cy="28699"/>
              </a:xfrm>
              <a:grpFill/>
            </p:grpSpPr>
            <p:sp>
              <p:nvSpPr>
                <p:cNvPr id="339" name="Google Shape;8229;p53">
                  <a:extLst>
                    <a:ext uri="{FF2B5EF4-FFF2-40B4-BE49-F238E27FC236}">
                      <a16:creationId xmlns:a16="http://schemas.microsoft.com/office/drawing/2014/main" id="{E80311C0-9521-4E36-A9F6-1B0E28CD757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68569" tIns="68569" rIns="68569" bIns="68569" anchor="ctr" anchorCtr="0">
                  <a:noAutofit/>
                </a:bodyPr>
                <a:lstStyle/>
                <a:p>
                  <a:endParaRPr sz="1050"/>
                </a:p>
              </p:txBody>
            </p:sp>
            <p:sp>
              <p:nvSpPr>
                <p:cNvPr id="340" name="Google Shape;8230;p53">
                  <a:extLst>
                    <a:ext uri="{FF2B5EF4-FFF2-40B4-BE49-F238E27FC236}">
                      <a16:creationId xmlns:a16="http://schemas.microsoft.com/office/drawing/2014/main" id="{73EB8D42-C9A5-45A5-8A52-6C19A34C8395}"/>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6" name="Google Shape;8231;p53">
                <a:extLst>
                  <a:ext uri="{FF2B5EF4-FFF2-40B4-BE49-F238E27FC236}">
                    <a16:creationId xmlns:a16="http://schemas.microsoft.com/office/drawing/2014/main" id="{A2FCB3CA-3CFE-4F43-BD36-954162635E8E}"/>
                  </a:ext>
                </a:extLst>
              </p:cNvPr>
              <p:cNvGrpSpPr/>
              <p:nvPr/>
            </p:nvGrpSpPr>
            <p:grpSpPr>
              <a:xfrm>
                <a:off x="4696762" y="3638587"/>
                <a:ext cx="33591" cy="28794"/>
                <a:chOff x="4696762" y="3638587"/>
                <a:chExt cx="33591" cy="28794"/>
              </a:xfrm>
              <a:grpFill/>
            </p:grpSpPr>
            <p:sp>
              <p:nvSpPr>
                <p:cNvPr id="337" name="Google Shape;8232;p53">
                  <a:extLst>
                    <a:ext uri="{FF2B5EF4-FFF2-40B4-BE49-F238E27FC236}">
                      <a16:creationId xmlns:a16="http://schemas.microsoft.com/office/drawing/2014/main" id="{0D081219-5CBC-4363-AFA0-B58D21AAB23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68569" tIns="68569" rIns="68569" bIns="68569" anchor="ctr" anchorCtr="0">
                  <a:noAutofit/>
                </a:bodyPr>
                <a:lstStyle/>
                <a:p>
                  <a:endParaRPr sz="1050"/>
                </a:p>
              </p:txBody>
            </p:sp>
            <p:sp>
              <p:nvSpPr>
                <p:cNvPr id="338" name="Google Shape;8233;p53">
                  <a:extLst>
                    <a:ext uri="{FF2B5EF4-FFF2-40B4-BE49-F238E27FC236}">
                      <a16:creationId xmlns:a16="http://schemas.microsoft.com/office/drawing/2014/main" id="{881A31F7-66E6-424D-A777-48E1071359F6}"/>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7" name="Google Shape;8234;p53">
                <a:extLst>
                  <a:ext uri="{FF2B5EF4-FFF2-40B4-BE49-F238E27FC236}">
                    <a16:creationId xmlns:a16="http://schemas.microsoft.com/office/drawing/2014/main" id="{CEA6E649-7922-4E43-B5EE-9B6DED2C3BF7}"/>
                  </a:ext>
                </a:extLst>
              </p:cNvPr>
              <p:cNvGrpSpPr/>
              <p:nvPr/>
            </p:nvGrpSpPr>
            <p:grpSpPr>
              <a:xfrm>
                <a:off x="4929479" y="3939140"/>
                <a:ext cx="33497" cy="28692"/>
                <a:chOff x="4929479" y="3939140"/>
                <a:chExt cx="33497" cy="28692"/>
              </a:xfrm>
              <a:grpFill/>
            </p:grpSpPr>
            <p:sp>
              <p:nvSpPr>
                <p:cNvPr id="335" name="Google Shape;8235;p53">
                  <a:extLst>
                    <a:ext uri="{FF2B5EF4-FFF2-40B4-BE49-F238E27FC236}">
                      <a16:creationId xmlns:a16="http://schemas.microsoft.com/office/drawing/2014/main" id="{DF5EE51F-B57B-434E-A07A-6312693137C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336" name="Google Shape;8236;p53">
                  <a:extLst>
                    <a:ext uri="{FF2B5EF4-FFF2-40B4-BE49-F238E27FC236}">
                      <a16:creationId xmlns:a16="http://schemas.microsoft.com/office/drawing/2014/main" id="{4FAD5616-B3C3-4842-8E05-1669CE578FCF}"/>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8" name="Google Shape;8237;p53">
                <a:extLst>
                  <a:ext uri="{FF2B5EF4-FFF2-40B4-BE49-F238E27FC236}">
                    <a16:creationId xmlns:a16="http://schemas.microsoft.com/office/drawing/2014/main" id="{9ECDEF93-9F84-4F57-A5B2-D9988C564BCA}"/>
                  </a:ext>
                </a:extLst>
              </p:cNvPr>
              <p:cNvGrpSpPr/>
              <p:nvPr/>
            </p:nvGrpSpPr>
            <p:grpSpPr>
              <a:xfrm>
                <a:off x="4907119" y="3986039"/>
                <a:ext cx="33497" cy="28699"/>
                <a:chOff x="4907119" y="3986039"/>
                <a:chExt cx="33497" cy="28699"/>
              </a:xfrm>
              <a:grpFill/>
            </p:grpSpPr>
            <p:sp>
              <p:nvSpPr>
                <p:cNvPr id="333" name="Google Shape;8238;p53">
                  <a:extLst>
                    <a:ext uri="{FF2B5EF4-FFF2-40B4-BE49-F238E27FC236}">
                      <a16:creationId xmlns:a16="http://schemas.microsoft.com/office/drawing/2014/main" id="{613ACF33-2AD2-4CD0-A0BE-62B45BB241B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334" name="Google Shape;8239;p53">
                  <a:extLst>
                    <a:ext uri="{FF2B5EF4-FFF2-40B4-BE49-F238E27FC236}">
                      <a16:creationId xmlns:a16="http://schemas.microsoft.com/office/drawing/2014/main" id="{4A508548-B94C-4AC9-B2BD-87BF9EAB08EB}"/>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9" name="Google Shape;8240;p53">
                <a:extLst>
                  <a:ext uri="{FF2B5EF4-FFF2-40B4-BE49-F238E27FC236}">
                    <a16:creationId xmlns:a16="http://schemas.microsoft.com/office/drawing/2014/main" id="{054FB04F-54E1-41F1-9747-EB42C0C9E980}"/>
                  </a:ext>
                </a:extLst>
              </p:cNvPr>
              <p:cNvGrpSpPr/>
              <p:nvPr/>
            </p:nvGrpSpPr>
            <p:grpSpPr>
              <a:xfrm>
                <a:off x="4911783" y="4048102"/>
                <a:ext cx="33591" cy="28762"/>
                <a:chOff x="4911783" y="4048102"/>
                <a:chExt cx="33591" cy="28762"/>
              </a:xfrm>
              <a:grpFill/>
            </p:grpSpPr>
            <p:sp>
              <p:nvSpPr>
                <p:cNvPr id="331" name="Google Shape;8241;p53">
                  <a:extLst>
                    <a:ext uri="{FF2B5EF4-FFF2-40B4-BE49-F238E27FC236}">
                      <a16:creationId xmlns:a16="http://schemas.microsoft.com/office/drawing/2014/main" id="{6E1ED81F-831F-45BD-88F6-CA92B60C3F5D}"/>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32" name="Google Shape;8242;p53">
                  <a:extLst>
                    <a:ext uri="{FF2B5EF4-FFF2-40B4-BE49-F238E27FC236}">
                      <a16:creationId xmlns:a16="http://schemas.microsoft.com/office/drawing/2014/main" id="{31BB00D8-260A-4996-9149-8B3809687BD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20" name="Google Shape;8243;p53">
                <a:extLst>
                  <a:ext uri="{FF2B5EF4-FFF2-40B4-BE49-F238E27FC236}">
                    <a16:creationId xmlns:a16="http://schemas.microsoft.com/office/drawing/2014/main" id="{2991AE6C-1B7C-4BCD-A1F1-AF2895C3310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21" name="Google Shape;8244;p53">
                <a:extLst>
                  <a:ext uri="{FF2B5EF4-FFF2-40B4-BE49-F238E27FC236}">
                    <a16:creationId xmlns:a16="http://schemas.microsoft.com/office/drawing/2014/main" id="{0805C269-6135-4E75-AAF0-C5DD62E0F3AB}"/>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nvGrpSpPr>
              <p:cNvPr id="322" name="Google Shape;8245;p53">
                <a:extLst>
                  <a:ext uri="{FF2B5EF4-FFF2-40B4-BE49-F238E27FC236}">
                    <a16:creationId xmlns:a16="http://schemas.microsoft.com/office/drawing/2014/main" id="{EF81AE4E-BAF0-4BC2-BBB8-5676E8754FB1}"/>
                  </a:ext>
                </a:extLst>
              </p:cNvPr>
              <p:cNvGrpSpPr/>
              <p:nvPr/>
            </p:nvGrpSpPr>
            <p:grpSpPr>
              <a:xfrm>
                <a:off x="4762623" y="3837847"/>
                <a:ext cx="42416" cy="36273"/>
                <a:chOff x="4762623" y="3837847"/>
                <a:chExt cx="42416" cy="36273"/>
              </a:xfrm>
              <a:grpFill/>
            </p:grpSpPr>
            <p:sp>
              <p:nvSpPr>
                <p:cNvPr id="329" name="Google Shape;8246;p53">
                  <a:extLst>
                    <a:ext uri="{FF2B5EF4-FFF2-40B4-BE49-F238E27FC236}">
                      <a16:creationId xmlns:a16="http://schemas.microsoft.com/office/drawing/2014/main" id="{2BF49180-D9A8-40C7-B0E3-561363032D2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68569" tIns="68569" rIns="68569" bIns="68569" anchor="ctr" anchorCtr="0">
                  <a:noAutofit/>
                </a:bodyPr>
                <a:lstStyle/>
                <a:p>
                  <a:endParaRPr sz="1050"/>
                </a:p>
              </p:txBody>
            </p:sp>
            <p:sp>
              <p:nvSpPr>
                <p:cNvPr id="330" name="Google Shape;8247;p53">
                  <a:extLst>
                    <a:ext uri="{FF2B5EF4-FFF2-40B4-BE49-F238E27FC236}">
                      <a16:creationId xmlns:a16="http://schemas.microsoft.com/office/drawing/2014/main" id="{B599797F-B942-4926-9D0E-FE1E853C3D7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3" name="Google Shape;8248;p53">
                <a:extLst>
                  <a:ext uri="{FF2B5EF4-FFF2-40B4-BE49-F238E27FC236}">
                    <a16:creationId xmlns:a16="http://schemas.microsoft.com/office/drawing/2014/main" id="{F83ED951-01D0-4A8A-B045-3E75B35C9A97}"/>
                  </a:ext>
                </a:extLst>
              </p:cNvPr>
              <p:cNvGrpSpPr/>
              <p:nvPr/>
            </p:nvGrpSpPr>
            <p:grpSpPr>
              <a:xfrm>
                <a:off x="4746044" y="4104966"/>
                <a:ext cx="33497" cy="28699"/>
                <a:chOff x="4746044" y="4104966"/>
                <a:chExt cx="33497" cy="28699"/>
              </a:xfrm>
              <a:grpFill/>
            </p:grpSpPr>
            <p:sp>
              <p:nvSpPr>
                <p:cNvPr id="327" name="Google Shape;8249;p53">
                  <a:extLst>
                    <a:ext uri="{FF2B5EF4-FFF2-40B4-BE49-F238E27FC236}">
                      <a16:creationId xmlns:a16="http://schemas.microsoft.com/office/drawing/2014/main" id="{86E11382-E6FF-4B1D-B755-884C22C32B7D}"/>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68569" tIns="68569" rIns="68569" bIns="68569" anchor="ctr" anchorCtr="0">
                  <a:noAutofit/>
                </a:bodyPr>
                <a:lstStyle/>
                <a:p>
                  <a:endParaRPr sz="1050"/>
                </a:p>
              </p:txBody>
            </p:sp>
            <p:sp>
              <p:nvSpPr>
                <p:cNvPr id="328" name="Google Shape;8250;p53">
                  <a:extLst>
                    <a:ext uri="{FF2B5EF4-FFF2-40B4-BE49-F238E27FC236}">
                      <a16:creationId xmlns:a16="http://schemas.microsoft.com/office/drawing/2014/main" id="{F2819F1E-A138-4F7A-BF5C-7EDBDE406021}"/>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4" name="Google Shape;8251;p53">
                <a:extLst>
                  <a:ext uri="{FF2B5EF4-FFF2-40B4-BE49-F238E27FC236}">
                    <a16:creationId xmlns:a16="http://schemas.microsoft.com/office/drawing/2014/main" id="{AE0855E7-6843-4284-8235-599F6E459BD7}"/>
                  </a:ext>
                </a:extLst>
              </p:cNvPr>
              <p:cNvGrpSpPr/>
              <p:nvPr/>
            </p:nvGrpSpPr>
            <p:grpSpPr>
              <a:xfrm>
                <a:off x="4859646" y="4162554"/>
                <a:ext cx="33591" cy="28762"/>
                <a:chOff x="4859646" y="4162554"/>
                <a:chExt cx="33591" cy="28762"/>
              </a:xfrm>
              <a:grpFill/>
            </p:grpSpPr>
            <p:sp>
              <p:nvSpPr>
                <p:cNvPr id="325" name="Google Shape;8252;p53">
                  <a:extLst>
                    <a:ext uri="{FF2B5EF4-FFF2-40B4-BE49-F238E27FC236}">
                      <a16:creationId xmlns:a16="http://schemas.microsoft.com/office/drawing/2014/main" id="{CEF8ECED-718B-40F2-8E4F-03E75BCE7D95}"/>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68569" tIns="68569" rIns="68569" bIns="68569" anchor="ctr" anchorCtr="0">
                  <a:noAutofit/>
                </a:bodyPr>
                <a:lstStyle/>
                <a:p>
                  <a:endParaRPr sz="1050"/>
                </a:p>
              </p:txBody>
            </p:sp>
            <p:sp>
              <p:nvSpPr>
                <p:cNvPr id="326" name="Google Shape;8253;p53">
                  <a:extLst>
                    <a:ext uri="{FF2B5EF4-FFF2-40B4-BE49-F238E27FC236}">
                      <a16:creationId xmlns:a16="http://schemas.microsoft.com/office/drawing/2014/main" id="{A5A5E865-3A1B-47AD-8D9B-59C356BAB14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7" name="Google Shape;8254;p53">
              <a:extLst>
                <a:ext uri="{FF2B5EF4-FFF2-40B4-BE49-F238E27FC236}">
                  <a16:creationId xmlns:a16="http://schemas.microsoft.com/office/drawing/2014/main" id="{74E690B1-1A0F-46BB-A26B-61A255B20B4E}"/>
                </a:ext>
              </a:extLst>
            </p:cNvPr>
            <p:cNvGrpSpPr/>
            <p:nvPr/>
          </p:nvGrpSpPr>
          <p:grpSpPr>
            <a:xfrm>
              <a:off x="3597785" y="3274438"/>
              <a:ext cx="855610" cy="1122100"/>
              <a:chOff x="3597785" y="3274438"/>
              <a:chExt cx="855610" cy="1122100"/>
            </a:xfrm>
            <a:grpFill/>
          </p:grpSpPr>
          <p:grpSp>
            <p:nvGrpSpPr>
              <p:cNvPr id="18" name="Google Shape;8255;p53">
                <a:extLst>
                  <a:ext uri="{FF2B5EF4-FFF2-40B4-BE49-F238E27FC236}">
                    <a16:creationId xmlns:a16="http://schemas.microsoft.com/office/drawing/2014/main" id="{9295E458-F4BA-47BD-A3DB-D3D46914ED0F}"/>
                  </a:ext>
                </a:extLst>
              </p:cNvPr>
              <p:cNvGrpSpPr/>
              <p:nvPr/>
            </p:nvGrpSpPr>
            <p:grpSpPr>
              <a:xfrm>
                <a:off x="3617857" y="3284717"/>
                <a:ext cx="826785" cy="1099165"/>
                <a:chOff x="3617857" y="3284717"/>
                <a:chExt cx="826785" cy="1099165"/>
              </a:xfrm>
              <a:grpFill/>
            </p:grpSpPr>
            <p:sp>
              <p:nvSpPr>
                <p:cNvPr id="156" name="Google Shape;8256;p53">
                  <a:extLst>
                    <a:ext uri="{FF2B5EF4-FFF2-40B4-BE49-F238E27FC236}">
                      <a16:creationId xmlns:a16="http://schemas.microsoft.com/office/drawing/2014/main" id="{1D03F773-EFE7-45EB-A842-4FC6449635CB}"/>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7" name="Google Shape;8257;p53">
                  <a:extLst>
                    <a:ext uri="{FF2B5EF4-FFF2-40B4-BE49-F238E27FC236}">
                      <a16:creationId xmlns:a16="http://schemas.microsoft.com/office/drawing/2014/main" id="{DDCF4667-C254-4E87-8B44-DC941A9E19A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8" name="Google Shape;8258;p53">
                  <a:extLst>
                    <a:ext uri="{FF2B5EF4-FFF2-40B4-BE49-F238E27FC236}">
                      <a16:creationId xmlns:a16="http://schemas.microsoft.com/office/drawing/2014/main" id="{2825C953-D7FE-4848-BA43-BEE580D0942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9" name="Google Shape;8259;p53">
                  <a:extLst>
                    <a:ext uri="{FF2B5EF4-FFF2-40B4-BE49-F238E27FC236}">
                      <a16:creationId xmlns:a16="http://schemas.microsoft.com/office/drawing/2014/main" id="{A57F6E97-7235-49A4-848B-5E98C66590A8}"/>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0" name="Google Shape;8260;p53">
                  <a:extLst>
                    <a:ext uri="{FF2B5EF4-FFF2-40B4-BE49-F238E27FC236}">
                      <a16:creationId xmlns:a16="http://schemas.microsoft.com/office/drawing/2014/main" id="{B60A10DC-F754-4394-9F5B-4B08FDED822F}"/>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1" name="Google Shape;8261;p53">
                  <a:extLst>
                    <a:ext uri="{FF2B5EF4-FFF2-40B4-BE49-F238E27FC236}">
                      <a16:creationId xmlns:a16="http://schemas.microsoft.com/office/drawing/2014/main" id="{A9AC4B0E-BDB5-4D56-8F89-987D2A14F973}"/>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2" name="Google Shape;8262;p53">
                  <a:extLst>
                    <a:ext uri="{FF2B5EF4-FFF2-40B4-BE49-F238E27FC236}">
                      <a16:creationId xmlns:a16="http://schemas.microsoft.com/office/drawing/2014/main" id="{85ADBDE3-24AC-498D-A560-CB39EC0606B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3" name="Google Shape;8263;p53">
                  <a:extLst>
                    <a:ext uri="{FF2B5EF4-FFF2-40B4-BE49-F238E27FC236}">
                      <a16:creationId xmlns:a16="http://schemas.microsoft.com/office/drawing/2014/main" id="{7715DFFD-9AA2-4066-BD10-2F2E350BA30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4" name="Google Shape;8264;p53">
                  <a:extLst>
                    <a:ext uri="{FF2B5EF4-FFF2-40B4-BE49-F238E27FC236}">
                      <a16:creationId xmlns:a16="http://schemas.microsoft.com/office/drawing/2014/main" id="{66DEC94F-D07C-48E1-B286-9D83D0A9C2F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5" name="Google Shape;8265;p53">
                  <a:extLst>
                    <a:ext uri="{FF2B5EF4-FFF2-40B4-BE49-F238E27FC236}">
                      <a16:creationId xmlns:a16="http://schemas.microsoft.com/office/drawing/2014/main" id="{8AA93D9D-7393-41A2-801B-F52B342E80E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6" name="Google Shape;8266;p53">
                  <a:extLst>
                    <a:ext uri="{FF2B5EF4-FFF2-40B4-BE49-F238E27FC236}">
                      <a16:creationId xmlns:a16="http://schemas.microsoft.com/office/drawing/2014/main" id="{215A78DA-9ED6-41BE-B320-2DA94888D79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7" name="Google Shape;8267;p53">
                  <a:extLst>
                    <a:ext uri="{FF2B5EF4-FFF2-40B4-BE49-F238E27FC236}">
                      <a16:creationId xmlns:a16="http://schemas.microsoft.com/office/drawing/2014/main" id="{9C91E6F5-F175-4660-A311-CDD60ED59931}"/>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8" name="Google Shape;8268;p53">
                  <a:extLst>
                    <a:ext uri="{FF2B5EF4-FFF2-40B4-BE49-F238E27FC236}">
                      <a16:creationId xmlns:a16="http://schemas.microsoft.com/office/drawing/2014/main" id="{B7F170FE-8E72-4AC8-AC79-C3307DB59AF7}"/>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9" name="Google Shape;8269;p53">
                  <a:extLst>
                    <a:ext uri="{FF2B5EF4-FFF2-40B4-BE49-F238E27FC236}">
                      <a16:creationId xmlns:a16="http://schemas.microsoft.com/office/drawing/2014/main" id="{C15804D2-A6FC-44D0-8E30-04939272F19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0" name="Google Shape;8270;p53">
                  <a:extLst>
                    <a:ext uri="{FF2B5EF4-FFF2-40B4-BE49-F238E27FC236}">
                      <a16:creationId xmlns:a16="http://schemas.microsoft.com/office/drawing/2014/main" id="{E71A3211-7C17-49DF-8B04-639A0C188C9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1" name="Google Shape;8271;p53">
                  <a:extLst>
                    <a:ext uri="{FF2B5EF4-FFF2-40B4-BE49-F238E27FC236}">
                      <a16:creationId xmlns:a16="http://schemas.microsoft.com/office/drawing/2014/main" id="{B24A90E3-7B43-4BCB-9389-04BAB655FD8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2" name="Google Shape;8272;p53">
                  <a:extLst>
                    <a:ext uri="{FF2B5EF4-FFF2-40B4-BE49-F238E27FC236}">
                      <a16:creationId xmlns:a16="http://schemas.microsoft.com/office/drawing/2014/main" id="{90114087-B937-44CB-A9B3-3690323391C3}"/>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8273;p53">
                  <a:extLst>
                    <a:ext uri="{FF2B5EF4-FFF2-40B4-BE49-F238E27FC236}">
                      <a16:creationId xmlns:a16="http://schemas.microsoft.com/office/drawing/2014/main" id="{D73945D3-8010-4715-8759-6A74D73BF2D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4" name="Google Shape;8274;p53">
                  <a:extLst>
                    <a:ext uri="{FF2B5EF4-FFF2-40B4-BE49-F238E27FC236}">
                      <a16:creationId xmlns:a16="http://schemas.microsoft.com/office/drawing/2014/main" id="{7BFEF738-94B2-4A82-8B05-CBBE2BC1481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5" name="Google Shape;8275;p53">
                  <a:extLst>
                    <a:ext uri="{FF2B5EF4-FFF2-40B4-BE49-F238E27FC236}">
                      <a16:creationId xmlns:a16="http://schemas.microsoft.com/office/drawing/2014/main" id="{F3E98B1A-187E-49CA-B98F-6C19D6D319A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6" name="Google Shape;8276;p53">
                  <a:extLst>
                    <a:ext uri="{FF2B5EF4-FFF2-40B4-BE49-F238E27FC236}">
                      <a16:creationId xmlns:a16="http://schemas.microsoft.com/office/drawing/2014/main" id="{4398BDC9-8261-46E3-8E5B-03386B6AD13F}"/>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7" name="Google Shape;8277;p53">
                  <a:extLst>
                    <a:ext uri="{FF2B5EF4-FFF2-40B4-BE49-F238E27FC236}">
                      <a16:creationId xmlns:a16="http://schemas.microsoft.com/office/drawing/2014/main" id="{6FA6271A-EE25-4A6F-9EFF-9E21F23A0EC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8" name="Google Shape;8278;p53">
                  <a:extLst>
                    <a:ext uri="{FF2B5EF4-FFF2-40B4-BE49-F238E27FC236}">
                      <a16:creationId xmlns:a16="http://schemas.microsoft.com/office/drawing/2014/main" id="{71402388-0FAA-492A-A1E1-37E70757A1A8}"/>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9" name="Google Shape;8279;p53">
                  <a:extLst>
                    <a:ext uri="{FF2B5EF4-FFF2-40B4-BE49-F238E27FC236}">
                      <a16:creationId xmlns:a16="http://schemas.microsoft.com/office/drawing/2014/main" id="{70F2B6D9-CC35-4B32-A164-D7296C69E6D5}"/>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0" name="Google Shape;8280;p53">
                  <a:extLst>
                    <a:ext uri="{FF2B5EF4-FFF2-40B4-BE49-F238E27FC236}">
                      <a16:creationId xmlns:a16="http://schemas.microsoft.com/office/drawing/2014/main" id="{7C226FD8-1959-4E03-A5E1-264E9D7C2B73}"/>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1" name="Google Shape;8281;p53">
                  <a:extLst>
                    <a:ext uri="{FF2B5EF4-FFF2-40B4-BE49-F238E27FC236}">
                      <a16:creationId xmlns:a16="http://schemas.microsoft.com/office/drawing/2014/main" id="{D4070F17-F3E9-4282-A12D-2D7A55130034}"/>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2" name="Google Shape;8282;p53">
                  <a:extLst>
                    <a:ext uri="{FF2B5EF4-FFF2-40B4-BE49-F238E27FC236}">
                      <a16:creationId xmlns:a16="http://schemas.microsoft.com/office/drawing/2014/main" id="{19EFE4D3-1CE1-4387-A764-87423AE88BED}"/>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3" name="Google Shape;8283;p53">
                  <a:extLst>
                    <a:ext uri="{FF2B5EF4-FFF2-40B4-BE49-F238E27FC236}">
                      <a16:creationId xmlns:a16="http://schemas.microsoft.com/office/drawing/2014/main" id="{DF3E8A29-6B36-4EBC-BC39-F8A25013BCD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4" name="Google Shape;8284;p53">
                  <a:extLst>
                    <a:ext uri="{FF2B5EF4-FFF2-40B4-BE49-F238E27FC236}">
                      <a16:creationId xmlns:a16="http://schemas.microsoft.com/office/drawing/2014/main" id="{1827456D-8445-4D44-87D0-FE1E5E2B736B}"/>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5" name="Google Shape;8285;p53">
                  <a:extLst>
                    <a:ext uri="{FF2B5EF4-FFF2-40B4-BE49-F238E27FC236}">
                      <a16:creationId xmlns:a16="http://schemas.microsoft.com/office/drawing/2014/main" id="{69A569A4-814C-4B7B-B1FD-D1F9B1312EA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6" name="Google Shape;8286;p53">
                  <a:extLst>
                    <a:ext uri="{FF2B5EF4-FFF2-40B4-BE49-F238E27FC236}">
                      <a16:creationId xmlns:a16="http://schemas.microsoft.com/office/drawing/2014/main" id="{5C53C017-EBAF-4A8B-BF05-8E88BCD017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8287;p53">
                  <a:extLst>
                    <a:ext uri="{FF2B5EF4-FFF2-40B4-BE49-F238E27FC236}">
                      <a16:creationId xmlns:a16="http://schemas.microsoft.com/office/drawing/2014/main" id="{D9259B51-A089-480A-BC64-1DA73F85DF0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8" name="Google Shape;8288;p53">
                  <a:extLst>
                    <a:ext uri="{FF2B5EF4-FFF2-40B4-BE49-F238E27FC236}">
                      <a16:creationId xmlns:a16="http://schemas.microsoft.com/office/drawing/2014/main" id="{DCE524F3-93CC-46A1-A77D-EE4CBB029D7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9" name="Google Shape;8289;p53">
                  <a:extLst>
                    <a:ext uri="{FF2B5EF4-FFF2-40B4-BE49-F238E27FC236}">
                      <a16:creationId xmlns:a16="http://schemas.microsoft.com/office/drawing/2014/main" id="{7A861DCB-9D38-4CE6-96D1-48D477346C93}"/>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0" name="Google Shape;8290;p53">
                  <a:extLst>
                    <a:ext uri="{FF2B5EF4-FFF2-40B4-BE49-F238E27FC236}">
                      <a16:creationId xmlns:a16="http://schemas.microsoft.com/office/drawing/2014/main" id="{65373FFE-45C8-43FE-95DF-917A49070B6F}"/>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1" name="Google Shape;8291;p53">
                  <a:extLst>
                    <a:ext uri="{FF2B5EF4-FFF2-40B4-BE49-F238E27FC236}">
                      <a16:creationId xmlns:a16="http://schemas.microsoft.com/office/drawing/2014/main" id="{F9C3A987-9429-44D2-BBED-3B7EACBEEFB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2" name="Google Shape;8292;p53">
                  <a:extLst>
                    <a:ext uri="{FF2B5EF4-FFF2-40B4-BE49-F238E27FC236}">
                      <a16:creationId xmlns:a16="http://schemas.microsoft.com/office/drawing/2014/main" id="{63D47657-91D8-4625-9872-2806B810686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3" name="Google Shape;8293;p53">
                  <a:extLst>
                    <a:ext uri="{FF2B5EF4-FFF2-40B4-BE49-F238E27FC236}">
                      <a16:creationId xmlns:a16="http://schemas.microsoft.com/office/drawing/2014/main" id="{DA0FC1AE-188A-4ED4-93A3-6C100D3DC7B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4" name="Google Shape;8294;p53">
                  <a:extLst>
                    <a:ext uri="{FF2B5EF4-FFF2-40B4-BE49-F238E27FC236}">
                      <a16:creationId xmlns:a16="http://schemas.microsoft.com/office/drawing/2014/main" id="{C4EBA822-00CF-4807-844C-F63CA2CA4A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8295;p53">
                  <a:extLst>
                    <a:ext uri="{FF2B5EF4-FFF2-40B4-BE49-F238E27FC236}">
                      <a16:creationId xmlns:a16="http://schemas.microsoft.com/office/drawing/2014/main" id="{C793A6AC-350B-4740-B436-DCA3E5E679E1}"/>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6" name="Google Shape;8296;p53">
                  <a:extLst>
                    <a:ext uri="{FF2B5EF4-FFF2-40B4-BE49-F238E27FC236}">
                      <a16:creationId xmlns:a16="http://schemas.microsoft.com/office/drawing/2014/main" id="{065818C0-3D03-4C98-B77F-7F31BE26586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7" name="Google Shape;8297;p53">
                  <a:extLst>
                    <a:ext uri="{FF2B5EF4-FFF2-40B4-BE49-F238E27FC236}">
                      <a16:creationId xmlns:a16="http://schemas.microsoft.com/office/drawing/2014/main" id="{39A402BD-0147-4721-886A-AC74750BC49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8" name="Google Shape;8298;p53">
                  <a:extLst>
                    <a:ext uri="{FF2B5EF4-FFF2-40B4-BE49-F238E27FC236}">
                      <a16:creationId xmlns:a16="http://schemas.microsoft.com/office/drawing/2014/main" id="{146A8B1F-477A-4D9E-827B-FA293F42482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9" name="Google Shape;8299;p53">
                  <a:extLst>
                    <a:ext uri="{FF2B5EF4-FFF2-40B4-BE49-F238E27FC236}">
                      <a16:creationId xmlns:a16="http://schemas.microsoft.com/office/drawing/2014/main" id="{CFA1AD7F-E807-459A-97CF-BC2F9180494E}"/>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0" name="Google Shape;8300;p53">
                  <a:extLst>
                    <a:ext uri="{FF2B5EF4-FFF2-40B4-BE49-F238E27FC236}">
                      <a16:creationId xmlns:a16="http://schemas.microsoft.com/office/drawing/2014/main" id="{FDE37170-DC6F-42BB-9DD0-A31C0293381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8301;p53">
                  <a:extLst>
                    <a:ext uri="{FF2B5EF4-FFF2-40B4-BE49-F238E27FC236}">
                      <a16:creationId xmlns:a16="http://schemas.microsoft.com/office/drawing/2014/main" id="{791C9810-0F10-4F3F-A058-2200ECECA7D7}"/>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2" name="Google Shape;8302;p53">
                  <a:extLst>
                    <a:ext uri="{FF2B5EF4-FFF2-40B4-BE49-F238E27FC236}">
                      <a16:creationId xmlns:a16="http://schemas.microsoft.com/office/drawing/2014/main" id="{098DC04C-4057-4958-83D1-4C13AA890F8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3" name="Google Shape;8303;p53">
                  <a:extLst>
                    <a:ext uri="{FF2B5EF4-FFF2-40B4-BE49-F238E27FC236}">
                      <a16:creationId xmlns:a16="http://schemas.microsoft.com/office/drawing/2014/main" id="{E463E571-06EC-4D59-9E5A-EC1B5AE51C8D}"/>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4" name="Google Shape;8304;p53">
                  <a:extLst>
                    <a:ext uri="{FF2B5EF4-FFF2-40B4-BE49-F238E27FC236}">
                      <a16:creationId xmlns:a16="http://schemas.microsoft.com/office/drawing/2014/main" id="{59EFB938-5EF0-47A4-9013-8DCA95545D5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5" name="Google Shape;8305;p53">
                  <a:extLst>
                    <a:ext uri="{FF2B5EF4-FFF2-40B4-BE49-F238E27FC236}">
                      <a16:creationId xmlns:a16="http://schemas.microsoft.com/office/drawing/2014/main" id="{B035F8CB-3D15-498A-82E2-8C2E08E218F6}"/>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8306;p53">
                  <a:extLst>
                    <a:ext uri="{FF2B5EF4-FFF2-40B4-BE49-F238E27FC236}">
                      <a16:creationId xmlns:a16="http://schemas.microsoft.com/office/drawing/2014/main" id="{23DECFB0-DDA0-4561-BF0B-9796195D07F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7" name="Google Shape;8307;p53">
                  <a:extLst>
                    <a:ext uri="{FF2B5EF4-FFF2-40B4-BE49-F238E27FC236}">
                      <a16:creationId xmlns:a16="http://schemas.microsoft.com/office/drawing/2014/main" id="{AF6292F1-71C7-4DCC-9E41-924134378C9B}"/>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8308;p53">
                  <a:extLst>
                    <a:ext uri="{FF2B5EF4-FFF2-40B4-BE49-F238E27FC236}">
                      <a16:creationId xmlns:a16="http://schemas.microsoft.com/office/drawing/2014/main" id="{5083E44A-F5F6-4A14-B628-B7FF9C27B4B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8309;p53">
                  <a:extLst>
                    <a:ext uri="{FF2B5EF4-FFF2-40B4-BE49-F238E27FC236}">
                      <a16:creationId xmlns:a16="http://schemas.microsoft.com/office/drawing/2014/main" id="{5E53F57D-E591-4450-8E09-6329EF9F19D2}"/>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8310;p53">
                  <a:extLst>
                    <a:ext uri="{FF2B5EF4-FFF2-40B4-BE49-F238E27FC236}">
                      <a16:creationId xmlns:a16="http://schemas.microsoft.com/office/drawing/2014/main" id="{80F06014-9DDC-445D-9FDB-DDF2DD105A3E}"/>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1" name="Google Shape;8311;p53">
                  <a:extLst>
                    <a:ext uri="{FF2B5EF4-FFF2-40B4-BE49-F238E27FC236}">
                      <a16:creationId xmlns:a16="http://schemas.microsoft.com/office/drawing/2014/main" id="{4BEEFE88-C66A-4AF4-84AA-8B2F03B8EDE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19" name="Google Shape;8312;p53">
                <a:extLst>
                  <a:ext uri="{FF2B5EF4-FFF2-40B4-BE49-F238E27FC236}">
                    <a16:creationId xmlns:a16="http://schemas.microsoft.com/office/drawing/2014/main" id="{19514F88-E027-44FB-8619-3258F253DAAE}"/>
                  </a:ext>
                </a:extLst>
              </p:cNvPr>
              <p:cNvGrpSpPr/>
              <p:nvPr/>
            </p:nvGrpSpPr>
            <p:grpSpPr>
              <a:xfrm>
                <a:off x="4180904" y="4251758"/>
                <a:ext cx="37783" cy="32420"/>
                <a:chOff x="4180904" y="4251758"/>
                <a:chExt cx="37783" cy="32420"/>
              </a:xfrm>
              <a:grpFill/>
            </p:grpSpPr>
            <p:sp>
              <p:nvSpPr>
                <p:cNvPr id="154" name="Google Shape;8313;p53">
                  <a:extLst>
                    <a:ext uri="{FF2B5EF4-FFF2-40B4-BE49-F238E27FC236}">
                      <a16:creationId xmlns:a16="http://schemas.microsoft.com/office/drawing/2014/main" id="{B2718A33-CFA6-4498-8761-2098E90EAB11}"/>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155" name="Google Shape;8314;p53">
                  <a:extLst>
                    <a:ext uri="{FF2B5EF4-FFF2-40B4-BE49-F238E27FC236}">
                      <a16:creationId xmlns:a16="http://schemas.microsoft.com/office/drawing/2014/main" id="{FA6CFA4B-8D31-48EE-8B6A-22EDF0658EC5}"/>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0" name="Google Shape;8315;p53">
                <a:extLst>
                  <a:ext uri="{FF2B5EF4-FFF2-40B4-BE49-F238E27FC236}">
                    <a16:creationId xmlns:a16="http://schemas.microsoft.com/office/drawing/2014/main" id="{64C67896-DBDB-4F3A-B4E9-1B405445CCB2}"/>
                  </a:ext>
                </a:extLst>
              </p:cNvPr>
              <p:cNvGrpSpPr/>
              <p:nvPr/>
            </p:nvGrpSpPr>
            <p:grpSpPr>
              <a:xfrm>
                <a:off x="4201644" y="4081324"/>
                <a:ext cx="37783" cy="32364"/>
                <a:chOff x="4201644" y="4081324"/>
                <a:chExt cx="37783" cy="32364"/>
              </a:xfrm>
              <a:grpFill/>
            </p:grpSpPr>
            <p:sp>
              <p:nvSpPr>
                <p:cNvPr id="152" name="Google Shape;8316;p53">
                  <a:extLst>
                    <a:ext uri="{FF2B5EF4-FFF2-40B4-BE49-F238E27FC236}">
                      <a16:creationId xmlns:a16="http://schemas.microsoft.com/office/drawing/2014/main" id="{54AFC031-AD94-497B-9141-6D2B9B52117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53" name="Google Shape;8317;p53">
                  <a:extLst>
                    <a:ext uri="{FF2B5EF4-FFF2-40B4-BE49-F238E27FC236}">
                      <a16:creationId xmlns:a16="http://schemas.microsoft.com/office/drawing/2014/main" id="{3757FC0F-E11F-49F0-945C-8FC1BAA637D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 name="Google Shape;8318;p53">
                <a:extLst>
                  <a:ext uri="{FF2B5EF4-FFF2-40B4-BE49-F238E27FC236}">
                    <a16:creationId xmlns:a16="http://schemas.microsoft.com/office/drawing/2014/main" id="{2ADEC2A2-705D-459B-8DAA-356B568FDE4A}"/>
                  </a:ext>
                </a:extLst>
              </p:cNvPr>
              <p:cNvGrpSpPr/>
              <p:nvPr/>
            </p:nvGrpSpPr>
            <p:grpSpPr>
              <a:xfrm>
                <a:off x="4284416" y="3887428"/>
                <a:ext cx="37783" cy="32451"/>
                <a:chOff x="4284416" y="3887428"/>
                <a:chExt cx="37783" cy="32451"/>
              </a:xfrm>
              <a:grpFill/>
            </p:grpSpPr>
            <p:sp>
              <p:nvSpPr>
                <p:cNvPr id="150" name="Google Shape;8319;p53">
                  <a:extLst>
                    <a:ext uri="{FF2B5EF4-FFF2-40B4-BE49-F238E27FC236}">
                      <a16:creationId xmlns:a16="http://schemas.microsoft.com/office/drawing/2014/main" id="{F580303D-99BE-4D10-8B71-FC2C36EC6F3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151" name="Google Shape;8320;p53">
                  <a:extLst>
                    <a:ext uri="{FF2B5EF4-FFF2-40B4-BE49-F238E27FC236}">
                      <a16:creationId xmlns:a16="http://schemas.microsoft.com/office/drawing/2014/main" id="{0D3A6D85-8A4C-423E-8FDF-1554BA95FA28}"/>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 name="Google Shape;8321;p53">
                <a:extLst>
                  <a:ext uri="{FF2B5EF4-FFF2-40B4-BE49-F238E27FC236}">
                    <a16:creationId xmlns:a16="http://schemas.microsoft.com/office/drawing/2014/main" id="{5B9B4F5B-E30E-46EA-9DB3-08795F8F8942}"/>
                  </a:ext>
                </a:extLst>
              </p:cNvPr>
              <p:cNvGrpSpPr/>
              <p:nvPr/>
            </p:nvGrpSpPr>
            <p:grpSpPr>
              <a:xfrm>
                <a:off x="4223721" y="3860404"/>
                <a:ext cx="37870" cy="32364"/>
                <a:chOff x="4223721" y="3860404"/>
                <a:chExt cx="37870" cy="32364"/>
              </a:xfrm>
              <a:grpFill/>
            </p:grpSpPr>
            <p:sp>
              <p:nvSpPr>
                <p:cNvPr id="148" name="Google Shape;8322;p53">
                  <a:extLst>
                    <a:ext uri="{FF2B5EF4-FFF2-40B4-BE49-F238E27FC236}">
                      <a16:creationId xmlns:a16="http://schemas.microsoft.com/office/drawing/2014/main" id="{DF27713D-2A59-451A-889A-DF2F7BA4D8C1}"/>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68569" tIns="68569" rIns="68569" bIns="68569" anchor="ctr" anchorCtr="0">
                  <a:noAutofit/>
                </a:bodyPr>
                <a:lstStyle/>
                <a:p>
                  <a:endParaRPr sz="1050"/>
                </a:p>
              </p:txBody>
            </p:sp>
            <p:sp>
              <p:nvSpPr>
                <p:cNvPr id="149" name="Google Shape;8323;p53">
                  <a:extLst>
                    <a:ext uri="{FF2B5EF4-FFF2-40B4-BE49-F238E27FC236}">
                      <a16:creationId xmlns:a16="http://schemas.microsoft.com/office/drawing/2014/main" id="{80D9193E-F046-43DC-952B-598C0E1703E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 name="Google Shape;8324;p53">
                <a:extLst>
                  <a:ext uri="{FF2B5EF4-FFF2-40B4-BE49-F238E27FC236}">
                    <a16:creationId xmlns:a16="http://schemas.microsoft.com/office/drawing/2014/main" id="{01E85FCE-869C-4423-9349-719D22251EC3}"/>
                  </a:ext>
                </a:extLst>
              </p:cNvPr>
              <p:cNvGrpSpPr/>
              <p:nvPr/>
            </p:nvGrpSpPr>
            <p:grpSpPr>
              <a:xfrm>
                <a:off x="4104889" y="3699242"/>
                <a:ext cx="37776" cy="32357"/>
                <a:chOff x="4104889" y="3699242"/>
                <a:chExt cx="37776" cy="32357"/>
              </a:xfrm>
              <a:grpFill/>
            </p:grpSpPr>
            <p:sp>
              <p:nvSpPr>
                <p:cNvPr id="146" name="Google Shape;8325;p53">
                  <a:extLst>
                    <a:ext uri="{FF2B5EF4-FFF2-40B4-BE49-F238E27FC236}">
                      <a16:creationId xmlns:a16="http://schemas.microsoft.com/office/drawing/2014/main" id="{3D5D8FA7-D2F9-4821-B494-A7E7123A198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7" name="Google Shape;8326;p53">
                  <a:extLst>
                    <a:ext uri="{FF2B5EF4-FFF2-40B4-BE49-F238E27FC236}">
                      <a16:creationId xmlns:a16="http://schemas.microsoft.com/office/drawing/2014/main" id="{DE462375-115E-4312-A596-02A9498F3AC8}"/>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 name="Google Shape;8327;p53">
                <a:extLst>
                  <a:ext uri="{FF2B5EF4-FFF2-40B4-BE49-F238E27FC236}">
                    <a16:creationId xmlns:a16="http://schemas.microsoft.com/office/drawing/2014/main" id="{EA153020-C31D-424E-A6E4-96C002B58828}"/>
                  </a:ext>
                </a:extLst>
              </p:cNvPr>
              <p:cNvGrpSpPr/>
              <p:nvPr/>
            </p:nvGrpSpPr>
            <p:grpSpPr>
              <a:xfrm>
                <a:off x="4143608" y="3475121"/>
                <a:ext cx="37878" cy="32420"/>
                <a:chOff x="4143608" y="3475121"/>
                <a:chExt cx="37878" cy="32420"/>
              </a:xfrm>
              <a:grpFill/>
            </p:grpSpPr>
            <p:sp>
              <p:nvSpPr>
                <p:cNvPr id="144" name="Google Shape;8328;p53">
                  <a:extLst>
                    <a:ext uri="{FF2B5EF4-FFF2-40B4-BE49-F238E27FC236}">
                      <a16:creationId xmlns:a16="http://schemas.microsoft.com/office/drawing/2014/main" id="{3317B8FD-4C5A-4F71-8F86-81AF0B27236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68569" tIns="68569" rIns="68569" bIns="68569" anchor="ctr" anchorCtr="0">
                  <a:noAutofit/>
                </a:bodyPr>
                <a:lstStyle/>
                <a:p>
                  <a:endParaRPr sz="1050"/>
                </a:p>
              </p:txBody>
            </p:sp>
            <p:sp>
              <p:nvSpPr>
                <p:cNvPr id="145" name="Google Shape;8329;p53">
                  <a:extLst>
                    <a:ext uri="{FF2B5EF4-FFF2-40B4-BE49-F238E27FC236}">
                      <a16:creationId xmlns:a16="http://schemas.microsoft.com/office/drawing/2014/main" id="{4D8E6D47-6797-4872-B907-9C344D445EFA}"/>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 name="Google Shape;8330;p53">
                <a:extLst>
                  <a:ext uri="{FF2B5EF4-FFF2-40B4-BE49-F238E27FC236}">
                    <a16:creationId xmlns:a16="http://schemas.microsoft.com/office/drawing/2014/main" id="{05D76967-1DEB-4F2B-A6F7-AB11A277FA4B}"/>
                  </a:ext>
                </a:extLst>
              </p:cNvPr>
              <p:cNvGrpSpPr/>
              <p:nvPr/>
            </p:nvGrpSpPr>
            <p:grpSpPr>
              <a:xfrm>
                <a:off x="4217248" y="3570893"/>
                <a:ext cx="37776" cy="32364"/>
                <a:chOff x="4217248" y="3570893"/>
                <a:chExt cx="37776" cy="32364"/>
              </a:xfrm>
              <a:grpFill/>
            </p:grpSpPr>
            <p:sp>
              <p:nvSpPr>
                <p:cNvPr id="142" name="Google Shape;8331;p53">
                  <a:extLst>
                    <a:ext uri="{FF2B5EF4-FFF2-40B4-BE49-F238E27FC236}">
                      <a16:creationId xmlns:a16="http://schemas.microsoft.com/office/drawing/2014/main" id="{86D680A4-DAE4-48F6-85B5-2281CBB32C3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43" name="Google Shape;8332;p53">
                  <a:extLst>
                    <a:ext uri="{FF2B5EF4-FFF2-40B4-BE49-F238E27FC236}">
                      <a16:creationId xmlns:a16="http://schemas.microsoft.com/office/drawing/2014/main" id="{22BB3E13-07F3-421C-A2D8-BFCDE9C97C47}"/>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 name="Google Shape;8333;p53">
                <a:extLst>
                  <a:ext uri="{FF2B5EF4-FFF2-40B4-BE49-F238E27FC236}">
                    <a16:creationId xmlns:a16="http://schemas.microsoft.com/office/drawing/2014/main" id="{6AFCF3DE-0087-4F52-A398-CDF3B6490FBF}"/>
                  </a:ext>
                </a:extLst>
              </p:cNvPr>
              <p:cNvGrpSpPr/>
              <p:nvPr/>
            </p:nvGrpSpPr>
            <p:grpSpPr>
              <a:xfrm>
                <a:off x="4255307" y="3431612"/>
                <a:ext cx="37776" cy="32451"/>
                <a:chOff x="4255307" y="3431612"/>
                <a:chExt cx="37776" cy="32451"/>
              </a:xfrm>
              <a:grpFill/>
            </p:grpSpPr>
            <p:sp>
              <p:nvSpPr>
                <p:cNvPr id="140" name="Google Shape;8334;p53">
                  <a:extLst>
                    <a:ext uri="{FF2B5EF4-FFF2-40B4-BE49-F238E27FC236}">
                      <a16:creationId xmlns:a16="http://schemas.microsoft.com/office/drawing/2014/main" id="{62FC8F5A-3A85-4417-A821-869CCD6132D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1" name="Google Shape;8335;p53">
                  <a:extLst>
                    <a:ext uri="{FF2B5EF4-FFF2-40B4-BE49-F238E27FC236}">
                      <a16:creationId xmlns:a16="http://schemas.microsoft.com/office/drawing/2014/main" id="{DC45F2E0-B97A-4B56-BE30-BD25A0DC86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 name="Google Shape;8336;p53">
                <a:extLst>
                  <a:ext uri="{FF2B5EF4-FFF2-40B4-BE49-F238E27FC236}">
                    <a16:creationId xmlns:a16="http://schemas.microsoft.com/office/drawing/2014/main" id="{B73EAC22-C051-4A93-8673-0093B30D3D0B}"/>
                  </a:ext>
                </a:extLst>
              </p:cNvPr>
              <p:cNvGrpSpPr/>
              <p:nvPr/>
            </p:nvGrpSpPr>
            <p:grpSpPr>
              <a:xfrm>
                <a:off x="3853052" y="3577398"/>
                <a:ext cx="37776" cy="32420"/>
                <a:chOff x="3853052" y="3577398"/>
                <a:chExt cx="37776" cy="32420"/>
              </a:xfrm>
              <a:grpFill/>
            </p:grpSpPr>
            <p:sp>
              <p:nvSpPr>
                <p:cNvPr id="138" name="Google Shape;8337;p53">
                  <a:extLst>
                    <a:ext uri="{FF2B5EF4-FFF2-40B4-BE49-F238E27FC236}">
                      <a16:creationId xmlns:a16="http://schemas.microsoft.com/office/drawing/2014/main" id="{A4D7AA08-0CD9-4BE1-9D66-47394346BED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9" name="Google Shape;8338;p53">
                  <a:extLst>
                    <a:ext uri="{FF2B5EF4-FFF2-40B4-BE49-F238E27FC236}">
                      <a16:creationId xmlns:a16="http://schemas.microsoft.com/office/drawing/2014/main" id="{4566B3C5-B59F-4D83-B22C-130218A22F6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 name="Google Shape;8339;p53">
                <a:extLst>
                  <a:ext uri="{FF2B5EF4-FFF2-40B4-BE49-F238E27FC236}">
                    <a16:creationId xmlns:a16="http://schemas.microsoft.com/office/drawing/2014/main" id="{CE773BB5-BE2D-44F5-850D-DB28CE2F4FCB}"/>
                  </a:ext>
                </a:extLst>
              </p:cNvPr>
              <p:cNvGrpSpPr/>
              <p:nvPr/>
            </p:nvGrpSpPr>
            <p:grpSpPr>
              <a:xfrm>
                <a:off x="4039908" y="3412107"/>
                <a:ext cx="37776" cy="32357"/>
                <a:chOff x="4039908" y="3412107"/>
                <a:chExt cx="37776" cy="32357"/>
              </a:xfrm>
              <a:grpFill/>
            </p:grpSpPr>
            <p:sp>
              <p:nvSpPr>
                <p:cNvPr id="136" name="Google Shape;8340;p53">
                  <a:extLst>
                    <a:ext uri="{FF2B5EF4-FFF2-40B4-BE49-F238E27FC236}">
                      <a16:creationId xmlns:a16="http://schemas.microsoft.com/office/drawing/2014/main" id="{AAE11275-EFE6-4E0B-9DFC-22EB03870BC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7" name="Google Shape;8341;p53">
                  <a:extLst>
                    <a:ext uri="{FF2B5EF4-FFF2-40B4-BE49-F238E27FC236}">
                      <a16:creationId xmlns:a16="http://schemas.microsoft.com/office/drawing/2014/main" id="{5C4556AD-66BA-48D5-95CA-900A70CB5967}"/>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 name="Google Shape;8342;p53">
                <a:extLst>
                  <a:ext uri="{FF2B5EF4-FFF2-40B4-BE49-F238E27FC236}">
                    <a16:creationId xmlns:a16="http://schemas.microsoft.com/office/drawing/2014/main" id="{C73E671F-9D2B-4824-ADDA-80EE4D2B89B0}"/>
                  </a:ext>
                </a:extLst>
              </p:cNvPr>
              <p:cNvGrpSpPr/>
              <p:nvPr/>
            </p:nvGrpSpPr>
            <p:grpSpPr>
              <a:xfrm>
                <a:off x="4017360" y="3342061"/>
                <a:ext cx="37870" cy="32380"/>
                <a:chOff x="4017360" y="3342061"/>
                <a:chExt cx="37870" cy="32380"/>
              </a:xfrm>
              <a:grpFill/>
            </p:grpSpPr>
            <p:sp>
              <p:nvSpPr>
                <p:cNvPr id="134" name="Google Shape;8343;p53">
                  <a:extLst>
                    <a:ext uri="{FF2B5EF4-FFF2-40B4-BE49-F238E27FC236}">
                      <a16:creationId xmlns:a16="http://schemas.microsoft.com/office/drawing/2014/main" id="{591F011A-A67A-49BE-AEA4-275EFE1E961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68569" tIns="68569" rIns="68569" bIns="68569" anchor="ctr" anchorCtr="0">
                  <a:noAutofit/>
                </a:bodyPr>
                <a:lstStyle/>
                <a:p>
                  <a:endParaRPr sz="1050"/>
                </a:p>
              </p:txBody>
            </p:sp>
            <p:sp>
              <p:nvSpPr>
                <p:cNvPr id="135" name="Google Shape;8344;p53">
                  <a:extLst>
                    <a:ext uri="{FF2B5EF4-FFF2-40B4-BE49-F238E27FC236}">
                      <a16:creationId xmlns:a16="http://schemas.microsoft.com/office/drawing/2014/main" id="{57F6429F-E81B-4488-BA64-D9546353BCC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0" name="Google Shape;8345;p53">
                <a:extLst>
                  <a:ext uri="{FF2B5EF4-FFF2-40B4-BE49-F238E27FC236}">
                    <a16:creationId xmlns:a16="http://schemas.microsoft.com/office/drawing/2014/main" id="{44687634-71A2-4877-A170-9AE519F4D115}"/>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68569" tIns="68569" rIns="68569" bIns="68569" anchor="ctr" anchorCtr="0">
                <a:noAutofit/>
              </a:bodyPr>
              <a:lstStyle/>
              <a:p>
                <a:endParaRPr sz="1050"/>
              </a:p>
            </p:txBody>
          </p:sp>
          <p:sp>
            <p:nvSpPr>
              <p:cNvPr id="31" name="Google Shape;8346;p53">
                <a:extLst>
                  <a:ext uri="{FF2B5EF4-FFF2-40B4-BE49-F238E27FC236}">
                    <a16:creationId xmlns:a16="http://schemas.microsoft.com/office/drawing/2014/main" id="{19A1B24A-3282-4F3A-A581-46C9D0E2B1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68569" tIns="68569" rIns="68569" bIns="68569" anchor="ctr" anchorCtr="0">
                <a:noAutofit/>
              </a:bodyPr>
              <a:lstStyle/>
              <a:p>
                <a:endParaRPr sz="1050"/>
              </a:p>
            </p:txBody>
          </p:sp>
          <p:grpSp>
            <p:nvGrpSpPr>
              <p:cNvPr id="32" name="Google Shape;8347;p53">
                <a:extLst>
                  <a:ext uri="{FF2B5EF4-FFF2-40B4-BE49-F238E27FC236}">
                    <a16:creationId xmlns:a16="http://schemas.microsoft.com/office/drawing/2014/main" id="{369B0187-6C35-4F1C-8FD5-527A1433A6E6}"/>
                  </a:ext>
                </a:extLst>
              </p:cNvPr>
              <p:cNvGrpSpPr/>
              <p:nvPr/>
            </p:nvGrpSpPr>
            <p:grpSpPr>
              <a:xfrm>
                <a:off x="3750870" y="3418650"/>
                <a:ext cx="37776" cy="32380"/>
                <a:chOff x="3750870" y="3418650"/>
                <a:chExt cx="37776" cy="32380"/>
              </a:xfrm>
              <a:grpFill/>
            </p:grpSpPr>
            <p:sp>
              <p:nvSpPr>
                <p:cNvPr id="132" name="Google Shape;8348;p53">
                  <a:extLst>
                    <a:ext uri="{FF2B5EF4-FFF2-40B4-BE49-F238E27FC236}">
                      <a16:creationId xmlns:a16="http://schemas.microsoft.com/office/drawing/2014/main" id="{5CAE6D50-A8D3-48C7-9415-8151FE6577E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3" name="Google Shape;8349;p53">
                  <a:extLst>
                    <a:ext uri="{FF2B5EF4-FFF2-40B4-BE49-F238E27FC236}">
                      <a16:creationId xmlns:a16="http://schemas.microsoft.com/office/drawing/2014/main" id="{967113DB-741E-406A-9E29-52AA624CD7C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3" name="Google Shape;8350;p53">
                <a:extLst>
                  <a:ext uri="{FF2B5EF4-FFF2-40B4-BE49-F238E27FC236}">
                    <a16:creationId xmlns:a16="http://schemas.microsoft.com/office/drawing/2014/main" id="{5AAB68B7-8042-494A-BC50-9D92A3D711C7}"/>
                  </a:ext>
                </a:extLst>
              </p:cNvPr>
              <p:cNvGrpSpPr/>
              <p:nvPr/>
            </p:nvGrpSpPr>
            <p:grpSpPr>
              <a:xfrm>
                <a:off x="3632509" y="3274438"/>
                <a:ext cx="37783" cy="32357"/>
                <a:chOff x="3632509" y="3274438"/>
                <a:chExt cx="37783" cy="32357"/>
              </a:xfrm>
              <a:grpFill/>
            </p:grpSpPr>
            <p:sp>
              <p:nvSpPr>
                <p:cNvPr id="130" name="Google Shape;8351;p53">
                  <a:extLst>
                    <a:ext uri="{FF2B5EF4-FFF2-40B4-BE49-F238E27FC236}">
                      <a16:creationId xmlns:a16="http://schemas.microsoft.com/office/drawing/2014/main" id="{975CFC24-EA12-4A25-A8A3-D6BE01519222}"/>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1" name="Google Shape;8352;p53">
                  <a:extLst>
                    <a:ext uri="{FF2B5EF4-FFF2-40B4-BE49-F238E27FC236}">
                      <a16:creationId xmlns:a16="http://schemas.microsoft.com/office/drawing/2014/main" id="{6F378759-B02E-4DF4-8514-ED467136F55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4" name="Google Shape;8353;p53">
                <a:extLst>
                  <a:ext uri="{FF2B5EF4-FFF2-40B4-BE49-F238E27FC236}">
                    <a16:creationId xmlns:a16="http://schemas.microsoft.com/office/drawing/2014/main" id="{9C3A5B5D-78D4-4CCE-8A77-0F128FB91B50}"/>
                  </a:ext>
                </a:extLst>
              </p:cNvPr>
              <p:cNvGrpSpPr/>
              <p:nvPr/>
            </p:nvGrpSpPr>
            <p:grpSpPr>
              <a:xfrm>
                <a:off x="3906424" y="3297561"/>
                <a:ext cx="37776" cy="32451"/>
                <a:chOff x="3906424" y="3297561"/>
                <a:chExt cx="37776" cy="32451"/>
              </a:xfrm>
              <a:grpFill/>
            </p:grpSpPr>
            <p:sp>
              <p:nvSpPr>
                <p:cNvPr id="128" name="Google Shape;8354;p53">
                  <a:extLst>
                    <a:ext uri="{FF2B5EF4-FFF2-40B4-BE49-F238E27FC236}">
                      <a16:creationId xmlns:a16="http://schemas.microsoft.com/office/drawing/2014/main" id="{97C07C34-5E73-4019-8A89-E6F37BD00CF1}"/>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9" name="Google Shape;8355;p53">
                  <a:extLst>
                    <a:ext uri="{FF2B5EF4-FFF2-40B4-BE49-F238E27FC236}">
                      <a16:creationId xmlns:a16="http://schemas.microsoft.com/office/drawing/2014/main" id="{97315073-FB76-498C-9E1B-225797AC5A4F}"/>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5" name="Google Shape;8356;p53">
                <a:extLst>
                  <a:ext uri="{FF2B5EF4-FFF2-40B4-BE49-F238E27FC236}">
                    <a16:creationId xmlns:a16="http://schemas.microsoft.com/office/drawing/2014/main" id="{4B74270C-BE5F-41F3-B411-3D69489650BB}"/>
                  </a:ext>
                </a:extLst>
              </p:cNvPr>
              <p:cNvGrpSpPr/>
              <p:nvPr/>
            </p:nvGrpSpPr>
            <p:grpSpPr>
              <a:xfrm>
                <a:off x="3866084" y="3412107"/>
                <a:ext cx="37776" cy="32357"/>
                <a:chOff x="3866084" y="3412107"/>
                <a:chExt cx="37776" cy="32357"/>
              </a:xfrm>
              <a:grpFill/>
            </p:grpSpPr>
            <p:sp>
              <p:nvSpPr>
                <p:cNvPr id="126" name="Google Shape;8357;p53">
                  <a:extLst>
                    <a:ext uri="{FF2B5EF4-FFF2-40B4-BE49-F238E27FC236}">
                      <a16:creationId xmlns:a16="http://schemas.microsoft.com/office/drawing/2014/main" id="{BA168878-404A-40E9-B296-B0DE44AF3EB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7" name="Google Shape;8358;p53">
                  <a:extLst>
                    <a:ext uri="{FF2B5EF4-FFF2-40B4-BE49-F238E27FC236}">
                      <a16:creationId xmlns:a16="http://schemas.microsoft.com/office/drawing/2014/main" id="{CC5F5452-C066-44FF-B96B-77C0C1C23D3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6" name="Google Shape;8359;p53">
                <a:extLst>
                  <a:ext uri="{FF2B5EF4-FFF2-40B4-BE49-F238E27FC236}">
                    <a16:creationId xmlns:a16="http://schemas.microsoft.com/office/drawing/2014/main" id="{9C1BD7E6-1D8B-49D9-8434-C04CDCEFD647}"/>
                  </a:ext>
                </a:extLst>
              </p:cNvPr>
              <p:cNvGrpSpPr/>
              <p:nvPr/>
            </p:nvGrpSpPr>
            <p:grpSpPr>
              <a:xfrm>
                <a:off x="4023919" y="3766409"/>
                <a:ext cx="37783" cy="32357"/>
                <a:chOff x="4023919" y="3766409"/>
                <a:chExt cx="37783" cy="32357"/>
              </a:xfrm>
              <a:grpFill/>
            </p:grpSpPr>
            <p:sp>
              <p:nvSpPr>
                <p:cNvPr id="124" name="Google Shape;8360;p53">
                  <a:extLst>
                    <a:ext uri="{FF2B5EF4-FFF2-40B4-BE49-F238E27FC236}">
                      <a16:creationId xmlns:a16="http://schemas.microsoft.com/office/drawing/2014/main" id="{489477E5-B9AD-48E4-8DF4-930BC0651A6A}"/>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5" name="Google Shape;8361;p53">
                  <a:extLst>
                    <a:ext uri="{FF2B5EF4-FFF2-40B4-BE49-F238E27FC236}">
                      <a16:creationId xmlns:a16="http://schemas.microsoft.com/office/drawing/2014/main" id="{6CDDA91D-161D-455B-B5FC-E5CB251D314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7" name="Google Shape;8362;p53">
                <a:extLst>
                  <a:ext uri="{FF2B5EF4-FFF2-40B4-BE49-F238E27FC236}">
                    <a16:creationId xmlns:a16="http://schemas.microsoft.com/office/drawing/2014/main" id="{282DE4E8-74FD-4874-957D-F66CC89ADD19}"/>
                  </a:ext>
                </a:extLst>
              </p:cNvPr>
              <p:cNvGrpSpPr/>
              <p:nvPr/>
            </p:nvGrpSpPr>
            <p:grpSpPr>
              <a:xfrm>
                <a:off x="3973882" y="3779449"/>
                <a:ext cx="37776" cy="32357"/>
                <a:chOff x="3973882" y="3779449"/>
                <a:chExt cx="37776" cy="32357"/>
              </a:xfrm>
              <a:grpFill/>
            </p:grpSpPr>
            <p:sp>
              <p:nvSpPr>
                <p:cNvPr id="122" name="Google Shape;8363;p53">
                  <a:extLst>
                    <a:ext uri="{FF2B5EF4-FFF2-40B4-BE49-F238E27FC236}">
                      <a16:creationId xmlns:a16="http://schemas.microsoft.com/office/drawing/2014/main" id="{26584C49-95A2-4075-8C9C-8843D66ACE6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3" name="Google Shape;8364;p53">
                  <a:extLst>
                    <a:ext uri="{FF2B5EF4-FFF2-40B4-BE49-F238E27FC236}">
                      <a16:creationId xmlns:a16="http://schemas.microsoft.com/office/drawing/2014/main" id="{B8719DB5-137C-460E-91C4-EAE301E04F5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8" name="Google Shape;8365;p53">
                <a:extLst>
                  <a:ext uri="{FF2B5EF4-FFF2-40B4-BE49-F238E27FC236}">
                    <a16:creationId xmlns:a16="http://schemas.microsoft.com/office/drawing/2014/main" id="{0ED60080-202F-4AB0-88FD-E0A7DB58CF2B}"/>
                  </a:ext>
                </a:extLst>
              </p:cNvPr>
              <p:cNvGrpSpPr/>
              <p:nvPr/>
            </p:nvGrpSpPr>
            <p:grpSpPr>
              <a:xfrm>
                <a:off x="4073398" y="3838028"/>
                <a:ext cx="37776" cy="32380"/>
                <a:chOff x="4073398" y="3838028"/>
                <a:chExt cx="37776" cy="32380"/>
              </a:xfrm>
              <a:grpFill/>
            </p:grpSpPr>
            <p:sp>
              <p:nvSpPr>
                <p:cNvPr id="120" name="Google Shape;8366;p53">
                  <a:extLst>
                    <a:ext uri="{FF2B5EF4-FFF2-40B4-BE49-F238E27FC236}">
                      <a16:creationId xmlns:a16="http://schemas.microsoft.com/office/drawing/2014/main" id="{7411EAEE-DF3D-44E1-892F-E5A164787EB9}"/>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121" name="Google Shape;8367;p53">
                  <a:extLst>
                    <a:ext uri="{FF2B5EF4-FFF2-40B4-BE49-F238E27FC236}">
                      <a16:creationId xmlns:a16="http://schemas.microsoft.com/office/drawing/2014/main" id="{7EB8E7BA-2041-42BC-A9BC-414F13F3187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9" name="Google Shape;8368;p53">
                <a:extLst>
                  <a:ext uri="{FF2B5EF4-FFF2-40B4-BE49-F238E27FC236}">
                    <a16:creationId xmlns:a16="http://schemas.microsoft.com/office/drawing/2014/main" id="{FDA21A50-6477-4C36-A045-33EDC6DE778D}"/>
                  </a:ext>
                </a:extLst>
              </p:cNvPr>
              <p:cNvGrpSpPr/>
              <p:nvPr/>
            </p:nvGrpSpPr>
            <p:grpSpPr>
              <a:xfrm>
                <a:off x="4342672" y="4144496"/>
                <a:ext cx="37752" cy="32364"/>
                <a:chOff x="4342672" y="4144496"/>
                <a:chExt cx="37752" cy="32364"/>
              </a:xfrm>
              <a:grpFill/>
            </p:grpSpPr>
            <p:sp>
              <p:nvSpPr>
                <p:cNvPr id="118" name="Google Shape;8369;p53">
                  <a:extLst>
                    <a:ext uri="{FF2B5EF4-FFF2-40B4-BE49-F238E27FC236}">
                      <a16:creationId xmlns:a16="http://schemas.microsoft.com/office/drawing/2014/main" id="{ADD5D439-DF1D-4820-82FE-73F7C707B4AF}"/>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68569" tIns="68569" rIns="68569" bIns="68569" anchor="ctr" anchorCtr="0">
                  <a:noAutofit/>
                </a:bodyPr>
                <a:lstStyle/>
                <a:p>
                  <a:endParaRPr sz="1050"/>
                </a:p>
              </p:txBody>
            </p:sp>
            <p:sp>
              <p:nvSpPr>
                <p:cNvPr id="119" name="Google Shape;8370;p53">
                  <a:extLst>
                    <a:ext uri="{FF2B5EF4-FFF2-40B4-BE49-F238E27FC236}">
                      <a16:creationId xmlns:a16="http://schemas.microsoft.com/office/drawing/2014/main" id="{D40A686F-5BC8-47AC-9EC0-3DA0ABE86082}"/>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0" name="Google Shape;8371;p53">
                <a:extLst>
                  <a:ext uri="{FF2B5EF4-FFF2-40B4-BE49-F238E27FC236}">
                    <a16:creationId xmlns:a16="http://schemas.microsoft.com/office/drawing/2014/main" id="{2F715C0E-28E2-49DF-BD31-27DC62781FA1}"/>
                  </a:ext>
                </a:extLst>
              </p:cNvPr>
              <p:cNvGrpSpPr/>
              <p:nvPr/>
            </p:nvGrpSpPr>
            <p:grpSpPr>
              <a:xfrm>
                <a:off x="4406386" y="4056872"/>
                <a:ext cx="37783" cy="32364"/>
                <a:chOff x="4406386" y="4056872"/>
                <a:chExt cx="37783" cy="32364"/>
              </a:xfrm>
              <a:grpFill/>
            </p:grpSpPr>
            <p:sp>
              <p:nvSpPr>
                <p:cNvPr id="116" name="Google Shape;8372;p53">
                  <a:extLst>
                    <a:ext uri="{FF2B5EF4-FFF2-40B4-BE49-F238E27FC236}">
                      <a16:creationId xmlns:a16="http://schemas.microsoft.com/office/drawing/2014/main" id="{6F9274BA-77E6-431A-A318-4F5005E9056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68569" tIns="68569" rIns="68569" bIns="68569" anchor="ctr" anchorCtr="0">
                  <a:noAutofit/>
                </a:bodyPr>
                <a:lstStyle/>
                <a:p>
                  <a:endParaRPr sz="1050"/>
                </a:p>
              </p:txBody>
            </p:sp>
            <p:sp>
              <p:nvSpPr>
                <p:cNvPr id="117" name="Google Shape;8373;p53">
                  <a:extLst>
                    <a:ext uri="{FF2B5EF4-FFF2-40B4-BE49-F238E27FC236}">
                      <a16:creationId xmlns:a16="http://schemas.microsoft.com/office/drawing/2014/main" id="{401A545B-A563-443B-A843-EF38E60F82CE}"/>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1" name="Google Shape;8374;p53">
                <a:extLst>
                  <a:ext uri="{FF2B5EF4-FFF2-40B4-BE49-F238E27FC236}">
                    <a16:creationId xmlns:a16="http://schemas.microsoft.com/office/drawing/2014/main" id="{927C92CA-03E1-4B75-A6A6-91307D285C6D}"/>
                  </a:ext>
                </a:extLst>
              </p:cNvPr>
              <p:cNvGrpSpPr/>
              <p:nvPr/>
            </p:nvGrpSpPr>
            <p:grpSpPr>
              <a:xfrm>
                <a:off x="4284416" y="4245254"/>
                <a:ext cx="37783" cy="32357"/>
                <a:chOff x="4284416" y="4245254"/>
                <a:chExt cx="37783" cy="32357"/>
              </a:xfrm>
              <a:grpFill/>
            </p:grpSpPr>
            <p:sp>
              <p:nvSpPr>
                <p:cNvPr id="114" name="Google Shape;8375;p53">
                  <a:extLst>
                    <a:ext uri="{FF2B5EF4-FFF2-40B4-BE49-F238E27FC236}">
                      <a16:creationId xmlns:a16="http://schemas.microsoft.com/office/drawing/2014/main" id="{980E9D4E-BD90-438D-AEBA-856010F96B80}"/>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15" name="Google Shape;8376;p53">
                  <a:extLst>
                    <a:ext uri="{FF2B5EF4-FFF2-40B4-BE49-F238E27FC236}">
                      <a16:creationId xmlns:a16="http://schemas.microsoft.com/office/drawing/2014/main" id="{6A568713-E7BA-4C8D-9839-654D6E0E6AE2}"/>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2" name="Google Shape;8377;p53">
                <a:extLst>
                  <a:ext uri="{FF2B5EF4-FFF2-40B4-BE49-F238E27FC236}">
                    <a16:creationId xmlns:a16="http://schemas.microsoft.com/office/drawing/2014/main" id="{523B3C0A-1B5C-4DFA-98BE-44D0728D99B2}"/>
                  </a:ext>
                </a:extLst>
              </p:cNvPr>
              <p:cNvGrpSpPr/>
              <p:nvPr/>
            </p:nvGrpSpPr>
            <p:grpSpPr>
              <a:xfrm>
                <a:off x="4219057" y="4331258"/>
                <a:ext cx="37776" cy="32364"/>
                <a:chOff x="4219057" y="4331258"/>
                <a:chExt cx="37776" cy="32364"/>
              </a:xfrm>
              <a:grpFill/>
            </p:grpSpPr>
            <p:sp>
              <p:nvSpPr>
                <p:cNvPr id="112" name="Google Shape;8378;p53">
                  <a:extLst>
                    <a:ext uri="{FF2B5EF4-FFF2-40B4-BE49-F238E27FC236}">
                      <a16:creationId xmlns:a16="http://schemas.microsoft.com/office/drawing/2014/main" id="{BA185FF4-0124-4876-90D5-DD3F08835A8B}"/>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13" name="Google Shape;8379;p53">
                  <a:extLst>
                    <a:ext uri="{FF2B5EF4-FFF2-40B4-BE49-F238E27FC236}">
                      <a16:creationId xmlns:a16="http://schemas.microsoft.com/office/drawing/2014/main" id="{DF14A8F8-F9C3-4C83-BC7C-C2322C7FCA43}"/>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3" name="Google Shape;8380;p53">
                <a:extLst>
                  <a:ext uri="{FF2B5EF4-FFF2-40B4-BE49-F238E27FC236}">
                    <a16:creationId xmlns:a16="http://schemas.microsoft.com/office/drawing/2014/main" id="{E9930646-99C2-4B86-B1F5-7126235FB6C5}"/>
                  </a:ext>
                </a:extLst>
              </p:cNvPr>
              <p:cNvGrpSpPr/>
              <p:nvPr/>
            </p:nvGrpSpPr>
            <p:grpSpPr>
              <a:xfrm>
                <a:off x="4204122" y="4141688"/>
                <a:ext cx="33497" cy="28699"/>
                <a:chOff x="4204122" y="4141688"/>
                <a:chExt cx="33497" cy="28699"/>
              </a:xfrm>
              <a:grpFill/>
            </p:grpSpPr>
            <p:sp>
              <p:nvSpPr>
                <p:cNvPr id="110" name="Google Shape;8381;p53">
                  <a:extLst>
                    <a:ext uri="{FF2B5EF4-FFF2-40B4-BE49-F238E27FC236}">
                      <a16:creationId xmlns:a16="http://schemas.microsoft.com/office/drawing/2014/main" id="{EC595324-BD1E-4ABC-B521-93A08CE38AF0}"/>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111" name="Google Shape;8382;p53">
                  <a:extLst>
                    <a:ext uri="{FF2B5EF4-FFF2-40B4-BE49-F238E27FC236}">
                      <a16:creationId xmlns:a16="http://schemas.microsoft.com/office/drawing/2014/main" id="{4427CD60-0C22-41AC-9456-76200C260342}"/>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4" name="Google Shape;8383;p53">
                <a:extLst>
                  <a:ext uri="{FF2B5EF4-FFF2-40B4-BE49-F238E27FC236}">
                    <a16:creationId xmlns:a16="http://schemas.microsoft.com/office/drawing/2014/main" id="{ED8F3A1F-CF7E-4826-BD11-3E41216147E4}"/>
                  </a:ext>
                </a:extLst>
              </p:cNvPr>
              <p:cNvGrpSpPr/>
              <p:nvPr/>
            </p:nvGrpSpPr>
            <p:grpSpPr>
              <a:xfrm>
                <a:off x="4301546" y="4003869"/>
                <a:ext cx="38916" cy="33324"/>
                <a:chOff x="4301546" y="4003869"/>
                <a:chExt cx="38916" cy="33324"/>
              </a:xfrm>
              <a:grpFill/>
            </p:grpSpPr>
            <p:sp>
              <p:nvSpPr>
                <p:cNvPr id="108" name="Google Shape;8384;p53">
                  <a:extLst>
                    <a:ext uri="{FF2B5EF4-FFF2-40B4-BE49-F238E27FC236}">
                      <a16:creationId xmlns:a16="http://schemas.microsoft.com/office/drawing/2014/main" id="{45823BAA-C822-4516-9854-C0B5FD53B2C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68569" tIns="68569" rIns="68569" bIns="68569" anchor="ctr" anchorCtr="0">
                  <a:noAutofit/>
                </a:bodyPr>
                <a:lstStyle/>
                <a:p>
                  <a:endParaRPr sz="1050"/>
                </a:p>
              </p:txBody>
            </p:sp>
            <p:sp>
              <p:nvSpPr>
                <p:cNvPr id="109" name="Google Shape;8385;p53">
                  <a:extLst>
                    <a:ext uri="{FF2B5EF4-FFF2-40B4-BE49-F238E27FC236}">
                      <a16:creationId xmlns:a16="http://schemas.microsoft.com/office/drawing/2014/main" id="{98515F57-D47E-40F5-8CD2-53B4A45E2D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5" name="Google Shape;8386;p53">
                <a:extLst>
                  <a:ext uri="{FF2B5EF4-FFF2-40B4-BE49-F238E27FC236}">
                    <a16:creationId xmlns:a16="http://schemas.microsoft.com/office/drawing/2014/main" id="{109D57CA-9890-4C47-85DA-E68488603B9F}"/>
                  </a:ext>
                </a:extLst>
              </p:cNvPr>
              <p:cNvGrpSpPr/>
              <p:nvPr/>
            </p:nvGrpSpPr>
            <p:grpSpPr>
              <a:xfrm>
                <a:off x="4210681" y="3924669"/>
                <a:ext cx="36549" cy="31366"/>
                <a:chOff x="4210681" y="3924669"/>
                <a:chExt cx="36549" cy="31366"/>
              </a:xfrm>
              <a:grpFill/>
            </p:grpSpPr>
            <p:sp>
              <p:nvSpPr>
                <p:cNvPr id="106" name="Google Shape;8387;p53">
                  <a:extLst>
                    <a:ext uri="{FF2B5EF4-FFF2-40B4-BE49-F238E27FC236}">
                      <a16:creationId xmlns:a16="http://schemas.microsoft.com/office/drawing/2014/main" id="{1841DDEB-8298-4F67-AE27-2555F44D5F7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68569" tIns="68569" rIns="68569" bIns="68569" anchor="ctr" anchorCtr="0">
                  <a:noAutofit/>
                </a:bodyPr>
                <a:lstStyle/>
                <a:p>
                  <a:endParaRPr sz="1050"/>
                </a:p>
              </p:txBody>
            </p:sp>
            <p:sp>
              <p:nvSpPr>
                <p:cNvPr id="107" name="Google Shape;8388;p53">
                  <a:extLst>
                    <a:ext uri="{FF2B5EF4-FFF2-40B4-BE49-F238E27FC236}">
                      <a16:creationId xmlns:a16="http://schemas.microsoft.com/office/drawing/2014/main" id="{E5545978-83F4-4762-A38F-788768CE4DF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6" name="Google Shape;8389;p53">
                <a:extLst>
                  <a:ext uri="{FF2B5EF4-FFF2-40B4-BE49-F238E27FC236}">
                    <a16:creationId xmlns:a16="http://schemas.microsoft.com/office/drawing/2014/main" id="{0CC2C6E1-4209-458F-97E8-01730F7ED842}"/>
                  </a:ext>
                </a:extLst>
              </p:cNvPr>
              <p:cNvGrpSpPr/>
              <p:nvPr/>
            </p:nvGrpSpPr>
            <p:grpSpPr>
              <a:xfrm>
                <a:off x="3987771" y="3628874"/>
                <a:ext cx="31499" cy="26993"/>
                <a:chOff x="3987771" y="3628874"/>
                <a:chExt cx="31499" cy="26993"/>
              </a:xfrm>
              <a:grpFill/>
            </p:grpSpPr>
            <p:sp>
              <p:nvSpPr>
                <p:cNvPr id="104" name="Google Shape;8390;p53">
                  <a:extLst>
                    <a:ext uri="{FF2B5EF4-FFF2-40B4-BE49-F238E27FC236}">
                      <a16:creationId xmlns:a16="http://schemas.microsoft.com/office/drawing/2014/main" id="{CCEB6714-DA25-46C4-8E04-B18FD4FF76B1}"/>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105" name="Google Shape;8391;p53">
                  <a:extLst>
                    <a:ext uri="{FF2B5EF4-FFF2-40B4-BE49-F238E27FC236}">
                      <a16:creationId xmlns:a16="http://schemas.microsoft.com/office/drawing/2014/main" id="{FE280CCD-7F2D-4F29-A0CC-D1122DFF351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7" name="Google Shape;8392;p53">
                <a:extLst>
                  <a:ext uri="{FF2B5EF4-FFF2-40B4-BE49-F238E27FC236}">
                    <a16:creationId xmlns:a16="http://schemas.microsoft.com/office/drawing/2014/main" id="{9B4607B2-717F-437D-91B0-2B61E96DC3B1}"/>
                  </a:ext>
                </a:extLst>
              </p:cNvPr>
              <p:cNvGrpSpPr/>
              <p:nvPr/>
            </p:nvGrpSpPr>
            <p:grpSpPr>
              <a:xfrm>
                <a:off x="4087382" y="3775674"/>
                <a:ext cx="31405" cy="26898"/>
                <a:chOff x="4087382" y="3775674"/>
                <a:chExt cx="31405" cy="26898"/>
              </a:xfrm>
              <a:grpFill/>
            </p:grpSpPr>
            <p:sp>
              <p:nvSpPr>
                <p:cNvPr id="102" name="Google Shape;8393;p53">
                  <a:extLst>
                    <a:ext uri="{FF2B5EF4-FFF2-40B4-BE49-F238E27FC236}">
                      <a16:creationId xmlns:a16="http://schemas.microsoft.com/office/drawing/2014/main" id="{40215708-6F59-41BC-86B4-8CCA53C28AD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103" name="Google Shape;8394;p53">
                  <a:extLst>
                    <a:ext uri="{FF2B5EF4-FFF2-40B4-BE49-F238E27FC236}">
                      <a16:creationId xmlns:a16="http://schemas.microsoft.com/office/drawing/2014/main" id="{5D15E47F-2131-4232-81BA-110F97F797A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8" name="Google Shape;8395;p53">
                <a:extLst>
                  <a:ext uri="{FF2B5EF4-FFF2-40B4-BE49-F238E27FC236}">
                    <a16:creationId xmlns:a16="http://schemas.microsoft.com/office/drawing/2014/main" id="{954047D6-3AF9-4907-90C8-A53280903AC7}"/>
                  </a:ext>
                </a:extLst>
              </p:cNvPr>
              <p:cNvGrpSpPr/>
              <p:nvPr/>
            </p:nvGrpSpPr>
            <p:grpSpPr>
              <a:xfrm>
                <a:off x="4118873" y="3856637"/>
                <a:ext cx="31405" cy="26906"/>
                <a:chOff x="4118873" y="3856637"/>
                <a:chExt cx="31405" cy="26906"/>
              </a:xfrm>
              <a:grpFill/>
            </p:grpSpPr>
            <p:sp>
              <p:nvSpPr>
                <p:cNvPr id="100" name="Google Shape;8396;p53">
                  <a:extLst>
                    <a:ext uri="{FF2B5EF4-FFF2-40B4-BE49-F238E27FC236}">
                      <a16:creationId xmlns:a16="http://schemas.microsoft.com/office/drawing/2014/main" id="{AF24F58F-FC27-4065-A35A-9D18160875B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101" name="Google Shape;8397;p53">
                  <a:extLst>
                    <a:ext uri="{FF2B5EF4-FFF2-40B4-BE49-F238E27FC236}">
                      <a16:creationId xmlns:a16="http://schemas.microsoft.com/office/drawing/2014/main" id="{AA53AF06-CF86-474F-BAE3-AE6B460B9E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9" name="Google Shape;8398;p53">
                <a:extLst>
                  <a:ext uri="{FF2B5EF4-FFF2-40B4-BE49-F238E27FC236}">
                    <a16:creationId xmlns:a16="http://schemas.microsoft.com/office/drawing/2014/main" id="{8DA93020-91B9-4AF1-B6C8-8388A23A4C9D}"/>
                  </a:ext>
                </a:extLst>
              </p:cNvPr>
              <p:cNvGrpSpPr/>
              <p:nvPr/>
            </p:nvGrpSpPr>
            <p:grpSpPr>
              <a:xfrm>
                <a:off x="4168541" y="3639523"/>
                <a:ext cx="31499" cy="26906"/>
                <a:chOff x="4168541" y="3639523"/>
                <a:chExt cx="31499" cy="26906"/>
              </a:xfrm>
              <a:grpFill/>
            </p:grpSpPr>
            <p:sp>
              <p:nvSpPr>
                <p:cNvPr id="98" name="Google Shape;8399;p53">
                  <a:extLst>
                    <a:ext uri="{FF2B5EF4-FFF2-40B4-BE49-F238E27FC236}">
                      <a16:creationId xmlns:a16="http://schemas.microsoft.com/office/drawing/2014/main" id="{81CCDF35-D415-4046-9446-E7430BF3A7B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99" name="Google Shape;8400;p53">
                  <a:extLst>
                    <a:ext uri="{FF2B5EF4-FFF2-40B4-BE49-F238E27FC236}">
                      <a16:creationId xmlns:a16="http://schemas.microsoft.com/office/drawing/2014/main" id="{E9163D5C-EEC9-4681-A709-D3A6E06784D1}"/>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0" name="Google Shape;8401;p53">
                <a:extLst>
                  <a:ext uri="{FF2B5EF4-FFF2-40B4-BE49-F238E27FC236}">
                    <a16:creationId xmlns:a16="http://schemas.microsoft.com/office/drawing/2014/main" id="{7D1E6532-846D-42B1-864F-B59F44C3E477}"/>
                  </a:ext>
                </a:extLst>
              </p:cNvPr>
              <p:cNvGrpSpPr/>
              <p:nvPr/>
            </p:nvGrpSpPr>
            <p:grpSpPr>
              <a:xfrm>
                <a:off x="3965789" y="3393545"/>
                <a:ext cx="31405" cy="26945"/>
                <a:chOff x="3965789" y="3393545"/>
                <a:chExt cx="31405" cy="26945"/>
              </a:xfrm>
              <a:grpFill/>
            </p:grpSpPr>
            <p:sp>
              <p:nvSpPr>
                <p:cNvPr id="96" name="Google Shape;8402;p53">
                  <a:extLst>
                    <a:ext uri="{FF2B5EF4-FFF2-40B4-BE49-F238E27FC236}">
                      <a16:creationId xmlns:a16="http://schemas.microsoft.com/office/drawing/2014/main" id="{83BFFD2B-CD27-46E3-8787-530CA148849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97" name="Google Shape;8403;p53">
                  <a:extLst>
                    <a:ext uri="{FF2B5EF4-FFF2-40B4-BE49-F238E27FC236}">
                      <a16:creationId xmlns:a16="http://schemas.microsoft.com/office/drawing/2014/main" id="{65E84AF0-7332-48D7-A231-CC7117AB9B5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1" name="Google Shape;8404;p53">
                <a:extLst>
                  <a:ext uri="{FF2B5EF4-FFF2-40B4-BE49-F238E27FC236}">
                    <a16:creationId xmlns:a16="http://schemas.microsoft.com/office/drawing/2014/main" id="{6EACBE13-C2C2-4595-83B5-AE26915A2738}"/>
                  </a:ext>
                </a:extLst>
              </p:cNvPr>
              <p:cNvGrpSpPr/>
              <p:nvPr/>
            </p:nvGrpSpPr>
            <p:grpSpPr>
              <a:xfrm>
                <a:off x="3925166" y="3491008"/>
                <a:ext cx="31405" cy="27001"/>
                <a:chOff x="3925166" y="3491008"/>
                <a:chExt cx="31405" cy="27001"/>
              </a:xfrm>
              <a:grpFill/>
            </p:grpSpPr>
            <p:sp>
              <p:nvSpPr>
                <p:cNvPr id="94" name="Google Shape;8405;p53">
                  <a:extLst>
                    <a:ext uri="{FF2B5EF4-FFF2-40B4-BE49-F238E27FC236}">
                      <a16:creationId xmlns:a16="http://schemas.microsoft.com/office/drawing/2014/main" id="{5033E9E6-9274-4453-82C8-DDB1DD79296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95" name="Google Shape;8406;p53">
                  <a:extLst>
                    <a:ext uri="{FF2B5EF4-FFF2-40B4-BE49-F238E27FC236}">
                      <a16:creationId xmlns:a16="http://schemas.microsoft.com/office/drawing/2014/main" id="{9B3C42D2-9DA1-485E-AE05-5098B182B213}"/>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2" name="Google Shape;8407;p53">
                <a:extLst>
                  <a:ext uri="{FF2B5EF4-FFF2-40B4-BE49-F238E27FC236}">
                    <a16:creationId xmlns:a16="http://schemas.microsoft.com/office/drawing/2014/main" id="{01C9C056-0A60-44BE-BA3E-CD08574AAE04}"/>
                  </a:ext>
                </a:extLst>
              </p:cNvPr>
              <p:cNvGrpSpPr/>
              <p:nvPr/>
            </p:nvGrpSpPr>
            <p:grpSpPr>
              <a:xfrm>
                <a:off x="3682845" y="3340976"/>
                <a:ext cx="31397" cy="26898"/>
                <a:chOff x="3682845" y="3340976"/>
                <a:chExt cx="31397" cy="26898"/>
              </a:xfrm>
              <a:grpFill/>
            </p:grpSpPr>
            <p:sp>
              <p:nvSpPr>
                <p:cNvPr id="92" name="Google Shape;8408;p53">
                  <a:extLst>
                    <a:ext uri="{FF2B5EF4-FFF2-40B4-BE49-F238E27FC236}">
                      <a16:creationId xmlns:a16="http://schemas.microsoft.com/office/drawing/2014/main" id="{6EF28373-6AA5-495F-9846-7885A751AD4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93" name="Google Shape;8409;p53">
                  <a:extLst>
                    <a:ext uri="{FF2B5EF4-FFF2-40B4-BE49-F238E27FC236}">
                      <a16:creationId xmlns:a16="http://schemas.microsoft.com/office/drawing/2014/main" id="{9A228004-E658-4E93-BE04-1BB37800A255}"/>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3" name="Google Shape;8410;p53">
                <a:extLst>
                  <a:ext uri="{FF2B5EF4-FFF2-40B4-BE49-F238E27FC236}">
                    <a16:creationId xmlns:a16="http://schemas.microsoft.com/office/drawing/2014/main" id="{3DEEEAFB-0DAF-4162-976E-CCF03D39F6F5}"/>
                  </a:ext>
                </a:extLst>
              </p:cNvPr>
              <p:cNvGrpSpPr/>
              <p:nvPr/>
            </p:nvGrpSpPr>
            <p:grpSpPr>
              <a:xfrm>
                <a:off x="3795393" y="3353725"/>
                <a:ext cx="31499" cy="26993"/>
                <a:chOff x="3795393" y="3353725"/>
                <a:chExt cx="31499" cy="26993"/>
              </a:xfrm>
              <a:grpFill/>
            </p:grpSpPr>
            <p:sp>
              <p:nvSpPr>
                <p:cNvPr id="90" name="Google Shape;8411;p53">
                  <a:extLst>
                    <a:ext uri="{FF2B5EF4-FFF2-40B4-BE49-F238E27FC236}">
                      <a16:creationId xmlns:a16="http://schemas.microsoft.com/office/drawing/2014/main" id="{C85F4312-B888-4F7F-8F84-C3CF7EF08AF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91" name="Google Shape;8412;p53">
                  <a:extLst>
                    <a:ext uri="{FF2B5EF4-FFF2-40B4-BE49-F238E27FC236}">
                      <a16:creationId xmlns:a16="http://schemas.microsoft.com/office/drawing/2014/main" id="{A1CC9918-9486-433F-AC76-03D6636CBD7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4" name="Google Shape;8413;p53">
                <a:extLst>
                  <a:ext uri="{FF2B5EF4-FFF2-40B4-BE49-F238E27FC236}">
                    <a16:creationId xmlns:a16="http://schemas.microsoft.com/office/drawing/2014/main" id="{98777236-7760-4525-884A-EB223B9B3C3E}"/>
                  </a:ext>
                </a:extLst>
              </p:cNvPr>
              <p:cNvGrpSpPr/>
              <p:nvPr/>
            </p:nvGrpSpPr>
            <p:grpSpPr>
              <a:xfrm>
                <a:off x="4176909" y="4363221"/>
                <a:ext cx="38924" cy="33316"/>
                <a:chOff x="4176909" y="4363221"/>
                <a:chExt cx="38924" cy="33316"/>
              </a:xfrm>
              <a:grpFill/>
            </p:grpSpPr>
            <p:sp>
              <p:nvSpPr>
                <p:cNvPr id="88" name="Google Shape;8414;p53">
                  <a:extLst>
                    <a:ext uri="{FF2B5EF4-FFF2-40B4-BE49-F238E27FC236}">
                      <a16:creationId xmlns:a16="http://schemas.microsoft.com/office/drawing/2014/main" id="{41683716-2B72-456B-9452-2CDA64220F5C}"/>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68569" tIns="68569" rIns="68569" bIns="68569" anchor="ctr" anchorCtr="0">
                  <a:noAutofit/>
                </a:bodyPr>
                <a:lstStyle/>
                <a:p>
                  <a:endParaRPr sz="1050"/>
                </a:p>
              </p:txBody>
            </p:sp>
            <p:sp>
              <p:nvSpPr>
                <p:cNvPr id="89" name="Google Shape;8415;p53">
                  <a:extLst>
                    <a:ext uri="{FF2B5EF4-FFF2-40B4-BE49-F238E27FC236}">
                      <a16:creationId xmlns:a16="http://schemas.microsoft.com/office/drawing/2014/main" id="{5E60D104-02E5-4F2A-8354-9AEBA227E86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5" name="Google Shape;8416;p53">
                <a:extLst>
                  <a:ext uri="{FF2B5EF4-FFF2-40B4-BE49-F238E27FC236}">
                    <a16:creationId xmlns:a16="http://schemas.microsoft.com/office/drawing/2014/main" id="{DC3F5B13-A3BA-4E12-9155-6782696803B6}"/>
                  </a:ext>
                </a:extLst>
              </p:cNvPr>
              <p:cNvGrpSpPr/>
              <p:nvPr/>
            </p:nvGrpSpPr>
            <p:grpSpPr>
              <a:xfrm>
                <a:off x="4226191" y="4007660"/>
                <a:ext cx="33560" cy="28770"/>
                <a:chOff x="4226191" y="4007660"/>
                <a:chExt cx="33560" cy="28770"/>
              </a:xfrm>
              <a:grpFill/>
            </p:grpSpPr>
            <p:sp>
              <p:nvSpPr>
                <p:cNvPr id="86" name="Google Shape;8417;p53">
                  <a:extLst>
                    <a:ext uri="{FF2B5EF4-FFF2-40B4-BE49-F238E27FC236}">
                      <a16:creationId xmlns:a16="http://schemas.microsoft.com/office/drawing/2014/main" id="{17D78631-2AF1-407E-8DD2-DDD36A8699F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87" name="Google Shape;8418;p53">
                  <a:extLst>
                    <a:ext uri="{FF2B5EF4-FFF2-40B4-BE49-F238E27FC236}">
                      <a16:creationId xmlns:a16="http://schemas.microsoft.com/office/drawing/2014/main" id="{4A1E1AE4-0A9B-4A2C-90E2-5C1C8F8C504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6" name="Google Shape;8419;p53">
                <a:extLst>
                  <a:ext uri="{FF2B5EF4-FFF2-40B4-BE49-F238E27FC236}">
                    <a16:creationId xmlns:a16="http://schemas.microsoft.com/office/drawing/2014/main" id="{311C4886-32C5-45D5-B201-0D8F5466A1D3}"/>
                  </a:ext>
                </a:extLst>
              </p:cNvPr>
              <p:cNvGrpSpPr/>
              <p:nvPr/>
            </p:nvGrpSpPr>
            <p:grpSpPr>
              <a:xfrm>
                <a:off x="3597785" y="3377045"/>
                <a:ext cx="33591" cy="28699"/>
                <a:chOff x="3597785" y="3377045"/>
                <a:chExt cx="33591" cy="28699"/>
              </a:xfrm>
              <a:grpFill/>
            </p:grpSpPr>
            <p:sp>
              <p:nvSpPr>
                <p:cNvPr id="84" name="Google Shape;8420;p53">
                  <a:extLst>
                    <a:ext uri="{FF2B5EF4-FFF2-40B4-BE49-F238E27FC236}">
                      <a16:creationId xmlns:a16="http://schemas.microsoft.com/office/drawing/2014/main" id="{90432119-B5A4-4EB3-95E0-E4AA62BB2861}"/>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68569" tIns="68569" rIns="68569" bIns="68569" anchor="ctr" anchorCtr="0">
                  <a:noAutofit/>
                </a:bodyPr>
                <a:lstStyle/>
                <a:p>
                  <a:endParaRPr sz="1050"/>
                </a:p>
              </p:txBody>
            </p:sp>
            <p:sp>
              <p:nvSpPr>
                <p:cNvPr id="85" name="Google Shape;8421;p53">
                  <a:extLst>
                    <a:ext uri="{FF2B5EF4-FFF2-40B4-BE49-F238E27FC236}">
                      <a16:creationId xmlns:a16="http://schemas.microsoft.com/office/drawing/2014/main" id="{13DCB27F-E5AF-4130-B505-3586F0D3C94A}"/>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7" name="Google Shape;8422;p53">
                <a:extLst>
                  <a:ext uri="{FF2B5EF4-FFF2-40B4-BE49-F238E27FC236}">
                    <a16:creationId xmlns:a16="http://schemas.microsoft.com/office/drawing/2014/main" id="{46F8B0DD-BE4F-494F-B5BA-5CE7BAB6E1E8}"/>
                  </a:ext>
                </a:extLst>
              </p:cNvPr>
              <p:cNvGrpSpPr/>
              <p:nvPr/>
            </p:nvGrpSpPr>
            <p:grpSpPr>
              <a:xfrm>
                <a:off x="3887870" y="3669796"/>
                <a:ext cx="33591" cy="28692"/>
                <a:chOff x="3887870" y="3669796"/>
                <a:chExt cx="33591" cy="28692"/>
              </a:xfrm>
              <a:grpFill/>
            </p:grpSpPr>
            <p:sp>
              <p:nvSpPr>
                <p:cNvPr id="82" name="Google Shape;8423;p53">
                  <a:extLst>
                    <a:ext uri="{FF2B5EF4-FFF2-40B4-BE49-F238E27FC236}">
                      <a16:creationId xmlns:a16="http://schemas.microsoft.com/office/drawing/2014/main" id="{87747FF0-EB40-4035-B943-5FE3ABB559E4}"/>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68569" tIns="68569" rIns="68569" bIns="68569" anchor="ctr" anchorCtr="0">
                  <a:noAutofit/>
                </a:bodyPr>
                <a:lstStyle/>
                <a:p>
                  <a:endParaRPr sz="1050"/>
                </a:p>
              </p:txBody>
            </p:sp>
            <p:sp>
              <p:nvSpPr>
                <p:cNvPr id="83" name="Google Shape;8424;p53">
                  <a:extLst>
                    <a:ext uri="{FF2B5EF4-FFF2-40B4-BE49-F238E27FC236}">
                      <a16:creationId xmlns:a16="http://schemas.microsoft.com/office/drawing/2014/main" id="{5EE9A2DE-F227-499D-8BF1-AE9EF3E58484}"/>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8" name="Google Shape;8425;p53">
                <a:extLst>
                  <a:ext uri="{FF2B5EF4-FFF2-40B4-BE49-F238E27FC236}">
                    <a16:creationId xmlns:a16="http://schemas.microsoft.com/office/drawing/2014/main" id="{9DF27DC4-1A80-44C4-81E7-F64543C132BD}"/>
                  </a:ext>
                </a:extLst>
              </p:cNvPr>
              <p:cNvGrpSpPr/>
              <p:nvPr/>
            </p:nvGrpSpPr>
            <p:grpSpPr>
              <a:xfrm>
                <a:off x="3818320" y="3481625"/>
                <a:ext cx="33497" cy="28770"/>
                <a:chOff x="3818320" y="3481625"/>
                <a:chExt cx="33497" cy="28770"/>
              </a:xfrm>
              <a:grpFill/>
            </p:grpSpPr>
            <p:sp>
              <p:nvSpPr>
                <p:cNvPr id="80" name="Google Shape;8426;p53">
                  <a:extLst>
                    <a:ext uri="{FF2B5EF4-FFF2-40B4-BE49-F238E27FC236}">
                      <a16:creationId xmlns:a16="http://schemas.microsoft.com/office/drawing/2014/main" id="{7705595B-6FFF-450D-9DEC-2FDE82B0AA7F}"/>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68569" tIns="68569" rIns="68569" bIns="68569" anchor="ctr" anchorCtr="0">
                  <a:noAutofit/>
                </a:bodyPr>
                <a:lstStyle/>
                <a:p>
                  <a:endParaRPr sz="1050"/>
                </a:p>
              </p:txBody>
            </p:sp>
            <p:sp>
              <p:nvSpPr>
                <p:cNvPr id="81" name="Google Shape;8427;p53">
                  <a:extLst>
                    <a:ext uri="{FF2B5EF4-FFF2-40B4-BE49-F238E27FC236}">
                      <a16:creationId xmlns:a16="http://schemas.microsoft.com/office/drawing/2014/main" id="{3260FC07-E1A6-46CD-AA4D-F4C71D2177A6}"/>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9" name="Google Shape;8428;p53">
                <a:extLst>
                  <a:ext uri="{FF2B5EF4-FFF2-40B4-BE49-F238E27FC236}">
                    <a16:creationId xmlns:a16="http://schemas.microsoft.com/office/drawing/2014/main" id="{F07B46E0-1F9B-440E-9C33-EE2843628A76}"/>
                  </a:ext>
                </a:extLst>
              </p:cNvPr>
              <p:cNvGrpSpPr/>
              <p:nvPr/>
            </p:nvGrpSpPr>
            <p:grpSpPr>
              <a:xfrm>
                <a:off x="4278139" y="4120948"/>
                <a:ext cx="37492" cy="32129"/>
                <a:chOff x="4278139" y="4120948"/>
                <a:chExt cx="37492" cy="32129"/>
              </a:xfrm>
              <a:grpFill/>
            </p:grpSpPr>
            <p:sp>
              <p:nvSpPr>
                <p:cNvPr id="78" name="Google Shape;8429;p53">
                  <a:extLst>
                    <a:ext uri="{FF2B5EF4-FFF2-40B4-BE49-F238E27FC236}">
                      <a16:creationId xmlns:a16="http://schemas.microsoft.com/office/drawing/2014/main" id="{E49D6E66-3D86-4FF3-82DF-ABEFE43E953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68569" tIns="68569" rIns="68569" bIns="68569" anchor="ctr" anchorCtr="0">
                  <a:noAutofit/>
                </a:bodyPr>
                <a:lstStyle/>
                <a:p>
                  <a:endParaRPr sz="1050"/>
                </a:p>
              </p:txBody>
            </p:sp>
            <p:sp>
              <p:nvSpPr>
                <p:cNvPr id="79" name="Google Shape;8430;p53">
                  <a:extLst>
                    <a:ext uri="{FF2B5EF4-FFF2-40B4-BE49-F238E27FC236}">
                      <a16:creationId xmlns:a16="http://schemas.microsoft.com/office/drawing/2014/main" id="{9A6FF4A3-D959-4EE8-8404-54FE17F815F1}"/>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0" name="Google Shape;8431;p53">
                <a:extLst>
                  <a:ext uri="{FF2B5EF4-FFF2-40B4-BE49-F238E27FC236}">
                    <a16:creationId xmlns:a16="http://schemas.microsoft.com/office/drawing/2014/main" id="{75D271B8-C643-4568-8366-5792B1FADEFE}"/>
                  </a:ext>
                </a:extLst>
              </p:cNvPr>
              <p:cNvGrpSpPr/>
              <p:nvPr/>
            </p:nvGrpSpPr>
            <p:grpSpPr>
              <a:xfrm>
                <a:off x="4419898" y="3977388"/>
                <a:ext cx="33497" cy="28692"/>
                <a:chOff x="4419898" y="3977388"/>
                <a:chExt cx="33497" cy="28692"/>
              </a:xfrm>
              <a:grpFill/>
            </p:grpSpPr>
            <p:sp>
              <p:nvSpPr>
                <p:cNvPr id="76" name="Google Shape;8432;p53">
                  <a:extLst>
                    <a:ext uri="{FF2B5EF4-FFF2-40B4-BE49-F238E27FC236}">
                      <a16:creationId xmlns:a16="http://schemas.microsoft.com/office/drawing/2014/main" id="{0713FA1D-1BF7-4D8D-AC48-5C194091EC8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77" name="Google Shape;8433;p53">
                  <a:extLst>
                    <a:ext uri="{FF2B5EF4-FFF2-40B4-BE49-F238E27FC236}">
                      <a16:creationId xmlns:a16="http://schemas.microsoft.com/office/drawing/2014/main" id="{45E94C42-6F57-455A-91DD-87266A20806A}"/>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1" name="Google Shape;8434;p53">
                <a:extLst>
                  <a:ext uri="{FF2B5EF4-FFF2-40B4-BE49-F238E27FC236}">
                    <a16:creationId xmlns:a16="http://schemas.microsoft.com/office/drawing/2014/main" id="{B503E222-BC87-44F6-B3E0-6CCADD88BEFC}"/>
                  </a:ext>
                </a:extLst>
              </p:cNvPr>
              <p:cNvGrpSpPr/>
              <p:nvPr/>
            </p:nvGrpSpPr>
            <p:grpSpPr>
              <a:xfrm>
                <a:off x="4158930" y="4034684"/>
                <a:ext cx="33497" cy="28762"/>
                <a:chOff x="4158930" y="4034684"/>
                <a:chExt cx="33497" cy="28762"/>
              </a:xfrm>
              <a:grpFill/>
            </p:grpSpPr>
            <p:sp>
              <p:nvSpPr>
                <p:cNvPr id="74" name="Google Shape;8435;p53">
                  <a:extLst>
                    <a:ext uri="{FF2B5EF4-FFF2-40B4-BE49-F238E27FC236}">
                      <a16:creationId xmlns:a16="http://schemas.microsoft.com/office/drawing/2014/main" id="{7DA2CCE6-A5E2-4FF2-A42D-3B25816B1F95}"/>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5" name="Google Shape;8436;p53">
                  <a:extLst>
                    <a:ext uri="{FF2B5EF4-FFF2-40B4-BE49-F238E27FC236}">
                      <a16:creationId xmlns:a16="http://schemas.microsoft.com/office/drawing/2014/main" id="{5FC7F5FB-FA49-4417-8210-D93AAD0B3422}"/>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2" name="Google Shape;8437;p53">
                <a:extLst>
                  <a:ext uri="{FF2B5EF4-FFF2-40B4-BE49-F238E27FC236}">
                    <a16:creationId xmlns:a16="http://schemas.microsoft.com/office/drawing/2014/main" id="{EA73173D-7F28-4642-B7BC-A49D45726944}"/>
                  </a:ext>
                </a:extLst>
              </p:cNvPr>
              <p:cNvGrpSpPr/>
              <p:nvPr/>
            </p:nvGrpSpPr>
            <p:grpSpPr>
              <a:xfrm>
                <a:off x="4134949" y="3957049"/>
                <a:ext cx="33497" cy="28770"/>
                <a:chOff x="4134949" y="3957049"/>
                <a:chExt cx="33497" cy="28770"/>
              </a:xfrm>
              <a:grpFill/>
            </p:grpSpPr>
            <p:sp>
              <p:nvSpPr>
                <p:cNvPr id="72" name="Google Shape;8438;p53">
                  <a:extLst>
                    <a:ext uri="{FF2B5EF4-FFF2-40B4-BE49-F238E27FC236}">
                      <a16:creationId xmlns:a16="http://schemas.microsoft.com/office/drawing/2014/main" id="{D567BDDA-1177-482E-9DDB-BBB4F4EA4E9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3" name="Google Shape;8439;p53">
                  <a:extLst>
                    <a:ext uri="{FF2B5EF4-FFF2-40B4-BE49-F238E27FC236}">
                      <a16:creationId xmlns:a16="http://schemas.microsoft.com/office/drawing/2014/main" id="{22DDDA58-9AB1-4C76-A291-692296EAA8C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 name="Google Shape;8440;p53">
                <a:extLst>
                  <a:ext uri="{FF2B5EF4-FFF2-40B4-BE49-F238E27FC236}">
                    <a16:creationId xmlns:a16="http://schemas.microsoft.com/office/drawing/2014/main" id="{3117F5C6-4E11-45E0-92B1-D59C25E50061}"/>
                  </a:ext>
                </a:extLst>
              </p:cNvPr>
              <p:cNvGrpSpPr/>
              <p:nvPr/>
            </p:nvGrpSpPr>
            <p:grpSpPr>
              <a:xfrm>
                <a:off x="4193653" y="4184403"/>
                <a:ext cx="43580" cy="37264"/>
                <a:chOff x="4193653" y="4184403"/>
                <a:chExt cx="43580" cy="37264"/>
              </a:xfrm>
              <a:grpFill/>
            </p:grpSpPr>
            <p:sp>
              <p:nvSpPr>
                <p:cNvPr id="70" name="Google Shape;8441;p53">
                  <a:extLst>
                    <a:ext uri="{FF2B5EF4-FFF2-40B4-BE49-F238E27FC236}">
                      <a16:creationId xmlns:a16="http://schemas.microsoft.com/office/drawing/2014/main" id="{600E928D-976D-4F85-B13B-EBC5334AFE1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71" name="Google Shape;8442;p53">
                  <a:extLst>
                    <a:ext uri="{FF2B5EF4-FFF2-40B4-BE49-F238E27FC236}">
                      <a16:creationId xmlns:a16="http://schemas.microsoft.com/office/drawing/2014/main" id="{7E2DF6DD-D0FC-4CC3-8612-34217E02576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 name="Google Shape;8443;p53">
                <a:extLst>
                  <a:ext uri="{FF2B5EF4-FFF2-40B4-BE49-F238E27FC236}">
                    <a16:creationId xmlns:a16="http://schemas.microsoft.com/office/drawing/2014/main" id="{5E7FF73A-7EF4-404C-9210-0CEE3F36BC3F}"/>
                  </a:ext>
                </a:extLst>
              </p:cNvPr>
              <p:cNvGrpSpPr/>
              <p:nvPr/>
            </p:nvGrpSpPr>
            <p:grpSpPr>
              <a:xfrm>
                <a:off x="4343600" y="3943844"/>
                <a:ext cx="43580" cy="37312"/>
                <a:chOff x="4343600" y="3943844"/>
                <a:chExt cx="43580" cy="37312"/>
              </a:xfrm>
              <a:grpFill/>
            </p:grpSpPr>
            <p:sp>
              <p:nvSpPr>
                <p:cNvPr id="68" name="Google Shape;8444;p53">
                  <a:extLst>
                    <a:ext uri="{FF2B5EF4-FFF2-40B4-BE49-F238E27FC236}">
                      <a16:creationId xmlns:a16="http://schemas.microsoft.com/office/drawing/2014/main" id="{710EBA25-234E-4604-880B-BACCBFB8024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69" name="Google Shape;8445;p53">
                  <a:extLst>
                    <a:ext uri="{FF2B5EF4-FFF2-40B4-BE49-F238E27FC236}">
                      <a16:creationId xmlns:a16="http://schemas.microsoft.com/office/drawing/2014/main" id="{81BBA0D8-4578-4790-9C7F-9A01472E9A0E}"/>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5" name="Google Shape;8446;p53">
                <a:extLst>
                  <a:ext uri="{FF2B5EF4-FFF2-40B4-BE49-F238E27FC236}">
                    <a16:creationId xmlns:a16="http://schemas.microsoft.com/office/drawing/2014/main" id="{F8696868-5765-40A2-A8F0-07DF6A254580}"/>
                  </a:ext>
                </a:extLst>
              </p:cNvPr>
              <p:cNvGrpSpPr/>
              <p:nvPr/>
            </p:nvGrpSpPr>
            <p:grpSpPr>
              <a:xfrm>
                <a:off x="4172339" y="3381693"/>
                <a:ext cx="31499" cy="27001"/>
                <a:chOff x="4172339" y="3381693"/>
                <a:chExt cx="31499" cy="27001"/>
              </a:xfrm>
              <a:grpFill/>
            </p:grpSpPr>
            <p:sp>
              <p:nvSpPr>
                <p:cNvPr id="66" name="Google Shape;8447;p53">
                  <a:extLst>
                    <a:ext uri="{FF2B5EF4-FFF2-40B4-BE49-F238E27FC236}">
                      <a16:creationId xmlns:a16="http://schemas.microsoft.com/office/drawing/2014/main" id="{F90354C7-10A0-4186-B70F-486FB4F110B6}"/>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67" name="Google Shape;8448;p53">
                  <a:extLst>
                    <a:ext uri="{FF2B5EF4-FFF2-40B4-BE49-F238E27FC236}">
                      <a16:creationId xmlns:a16="http://schemas.microsoft.com/office/drawing/2014/main" id="{7CCEED1F-A3E4-4CBB-A749-F3A0D2EC4C6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grpSp>
      <p:sp>
        <p:nvSpPr>
          <p:cNvPr id="4" name="Half Frame 3">
            <a:extLst>
              <a:ext uri="{FF2B5EF4-FFF2-40B4-BE49-F238E27FC236}">
                <a16:creationId xmlns:a16="http://schemas.microsoft.com/office/drawing/2014/main" id="{12908C20-DDDF-4634-B15F-2B4B32D8D198}"/>
              </a:ext>
            </a:extLst>
          </p:cNvPr>
          <p:cNvSpPr/>
          <p:nvPr/>
        </p:nvSpPr>
        <p:spPr>
          <a:xfrm>
            <a:off x="328613" y="315709"/>
            <a:ext cx="1321593" cy="1164431"/>
          </a:xfrm>
          <a:prstGeom prst="halfFrame">
            <a:avLst>
              <a:gd name="adj1" fmla="val 6340"/>
              <a:gd name="adj2" fmla="val 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123042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Shape 552"/>
        <p:cNvGrpSpPr/>
        <p:nvPr/>
      </p:nvGrpSpPr>
      <p:grpSpPr>
        <a:xfrm>
          <a:off x="0" y="0"/>
          <a:ext cx="0" cy="0"/>
          <a:chOff x="0" y="0"/>
          <a:chExt cx="0" cy="0"/>
        </a:xfrm>
      </p:grpSpPr>
      <p:pic>
        <p:nvPicPr>
          <p:cNvPr id="553" name="Google Shape;553;p45"/>
          <p:cNvPicPr preferRelativeResize="0"/>
          <p:nvPr/>
        </p:nvPicPr>
        <p:blipFill rotWithShape="1">
          <a:blip r:embed="rId3">
            <a:alphaModFix/>
          </a:blip>
          <a:srcRect t="5346"/>
          <a:stretch/>
        </p:blipFill>
        <p:spPr>
          <a:xfrm>
            <a:off x="0" y="0"/>
            <a:ext cx="9144000" cy="5143500"/>
          </a:xfrm>
          <a:prstGeom prst="rect">
            <a:avLst/>
          </a:prstGeom>
          <a:noFill/>
          <a:ln>
            <a:noFill/>
          </a:ln>
        </p:spPr>
      </p:pic>
      <p:sp>
        <p:nvSpPr>
          <p:cNvPr id="554" name="Google Shape;554;p45"/>
          <p:cNvSpPr/>
          <p:nvPr/>
        </p:nvSpPr>
        <p:spPr>
          <a:xfrm>
            <a:off x="0" y="0"/>
            <a:ext cx="9144000" cy="5143500"/>
          </a:xfrm>
          <a:prstGeom prst="rect">
            <a:avLst/>
          </a:prstGeom>
          <a:solidFill>
            <a:schemeClr val="bg1">
              <a:alpha val="91764"/>
            </a:schemeClr>
          </a:solidFill>
          <a:ln>
            <a:noFill/>
          </a:ln>
        </p:spPr>
        <p:txBody>
          <a:bodyPr spcFirstLastPara="1" wrap="square" lIns="68569" tIns="34275" rIns="68569" bIns="34275" anchor="ctr" anchorCtr="0">
            <a:noAutofit/>
          </a:bodyPr>
          <a:lstStyle/>
          <a:p>
            <a:pPr algn="ctr">
              <a:buSzPts val="1400"/>
            </a:pPr>
            <a:endParaRPr sz="1050" dirty="0">
              <a:solidFill>
                <a:schemeClr val="lt1"/>
              </a:solidFill>
            </a:endParaRPr>
          </a:p>
        </p:txBody>
      </p:sp>
      <p:sp>
        <p:nvSpPr>
          <p:cNvPr id="555" name="Google Shape;555;p45"/>
          <p:cNvSpPr txBox="1">
            <a:spLocks noGrp="1"/>
          </p:cNvSpPr>
          <p:nvPr>
            <p:ph type="subTitle" idx="1"/>
          </p:nvPr>
        </p:nvSpPr>
        <p:spPr>
          <a:xfrm>
            <a:off x="613955" y="2079025"/>
            <a:ext cx="7916091" cy="985451"/>
          </a:xfrm>
          <a:prstGeom prst="rect">
            <a:avLst/>
          </a:prstGeom>
          <a:noFill/>
          <a:ln>
            <a:noFill/>
          </a:ln>
        </p:spPr>
        <p:txBody>
          <a:bodyPr spcFirstLastPara="1" wrap="square" lIns="68569" tIns="34275" rIns="68569" bIns="34275" anchor="ctr" anchorCtr="0">
            <a:normAutofit/>
          </a:bodyPr>
          <a:lstStyle/>
          <a:p>
            <a:pPr marL="0" indent="0">
              <a:lnSpc>
                <a:spcPct val="120000"/>
              </a:lnSpc>
              <a:buClr>
                <a:schemeClr val="lt2"/>
              </a:buClr>
              <a:buSzPts val="3000"/>
            </a:pPr>
            <a:r>
              <a:rPr lang="en-US" b="1" dirty="0">
                <a:solidFill>
                  <a:schemeClr val="tx1"/>
                </a:solidFill>
                <a:latin typeface="Arial"/>
                <a:ea typeface="Arial"/>
                <a:cs typeface="Arial"/>
                <a:sym typeface="Arial"/>
              </a:rPr>
              <a:t>THANK YOU FOR YOUR ATTENTION</a:t>
            </a:r>
            <a:endParaRPr b="1" dirty="0">
              <a:solidFill>
                <a:schemeClr val="tx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2018ff90a96_1_393"/>
          <p:cNvPicPr preferRelativeResize="0">
            <a:picLocks/>
          </p:cNvPicPr>
          <p:nvPr/>
        </p:nvPicPr>
        <p:blipFill>
          <a:blip r:embed="rId3"/>
          <a:srcRect t="21875" b="21875"/>
          <a:stretch/>
        </p:blipFill>
        <p:spPr>
          <a:xfrm>
            <a:off x="0" y="-4572"/>
            <a:ext cx="9144000" cy="5148072"/>
          </a:xfrm>
          <a:prstGeom prst="rect">
            <a:avLst/>
          </a:prstGeom>
          <a:noFill/>
          <a:ln>
            <a:noFill/>
          </a:ln>
        </p:spPr>
      </p:pic>
      <p:sp>
        <p:nvSpPr>
          <p:cNvPr id="105" name="Google Shape;105;g2018ff90a96_1_393"/>
          <p:cNvSpPr/>
          <p:nvPr/>
        </p:nvSpPr>
        <p:spPr>
          <a:xfrm>
            <a:off x="0" y="0"/>
            <a:ext cx="9144000" cy="5143500"/>
          </a:xfrm>
          <a:prstGeom prst="rect">
            <a:avLst/>
          </a:prstGeom>
          <a:solidFill>
            <a:schemeClr val="bg1">
              <a:alpha val="92156"/>
            </a:schemeClr>
          </a:solidFill>
          <a:ln>
            <a:noFill/>
          </a:ln>
        </p:spPr>
        <p:txBody>
          <a:bodyPr spcFirstLastPara="1" wrap="square" lIns="68569" tIns="34275" rIns="68569" bIns="34275" anchor="ctr" anchorCtr="0">
            <a:noAutofit/>
          </a:bodyPr>
          <a:lstStyle/>
          <a:p>
            <a:pPr algn="ctr">
              <a:buSzPts val="1400"/>
            </a:pPr>
            <a:endParaRPr sz="1050" dirty="0">
              <a:solidFill>
                <a:schemeClr val="lt1"/>
              </a:solidFill>
            </a:endParaRPr>
          </a:p>
        </p:txBody>
      </p:sp>
      <p:sp>
        <p:nvSpPr>
          <p:cNvPr id="106" name="Google Shape;106;g2018ff90a96_1_393"/>
          <p:cNvSpPr txBox="1">
            <a:spLocks noGrp="1"/>
          </p:cNvSpPr>
          <p:nvPr>
            <p:ph type="subTitle" idx="1"/>
          </p:nvPr>
        </p:nvSpPr>
        <p:spPr>
          <a:xfrm>
            <a:off x="384525" y="931968"/>
            <a:ext cx="8425800" cy="3907616"/>
          </a:xfrm>
          <a:prstGeom prst="rect">
            <a:avLst/>
          </a:prstGeom>
          <a:noFill/>
          <a:ln>
            <a:noFill/>
          </a:ln>
        </p:spPr>
        <p:txBody>
          <a:bodyPr spcFirstLastPara="1" wrap="square" lIns="68569" tIns="34275" rIns="68569" bIns="34275" anchor="t" anchorCtr="0">
            <a:noAutofit/>
          </a:bodyPr>
          <a:lstStyle/>
          <a:p>
            <a:pPr marL="1085850" algn="l">
              <a:lnSpc>
                <a:spcPct val="150000"/>
              </a:lnSpc>
              <a:buClr>
                <a:schemeClr val="tx1"/>
              </a:buClr>
              <a:buSzPts val="2400"/>
              <a:buFont typeface="Arial" panose="020B0604020202020204" pitchFamily="34" charset="0"/>
              <a:buChar char="•"/>
            </a:pPr>
            <a:r>
              <a:rPr lang="en-US" sz="2400" b="1" dirty="0">
                <a:solidFill>
                  <a:schemeClr val="tx1"/>
                </a:solidFill>
              </a:rPr>
              <a:t>Introduction to AI</a:t>
            </a:r>
            <a:endParaRPr lang="en-US" sz="2400" b="1" dirty="0">
              <a:solidFill>
                <a:schemeClr val="tx1"/>
              </a:solidFill>
              <a:latin typeface="Arial"/>
              <a:ea typeface="Arial"/>
              <a:cs typeface="Arial"/>
              <a:sym typeface="Arial"/>
            </a:endParaRPr>
          </a:p>
          <a:p>
            <a:pPr marL="1085850" algn="l">
              <a:lnSpc>
                <a:spcPct val="150000"/>
              </a:lnSpc>
              <a:buClr>
                <a:schemeClr val="tx1"/>
              </a:buClr>
              <a:buSzPts val="2400"/>
              <a:buFont typeface="Arial" panose="020B0604020202020204" pitchFamily="34" charset="0"/>
              <a:buChar char="•"/>
            </a:pPr>
            <a:r>
              <a:rPr lang="en-US" sz="2400" b="1" dirty="0">
                <a:solidFill>
                  <a:schemeClr val="tx1"/>
                </a:solidFill>
              </a:rPr>
              <a:t>AI Applications in Education</a:t>
            </a:r>
          </a:p>
          <a:p>
            <a:pPr marL="1085850" algn="l">
              <a:lnSpc>
                <a:spcPct val="150000"/>
              </a:lnSpc>
              <a:buClr>
                <a:schemeClr val="tx1"/>
              </a:buClr>
              <a:buSzPts val="2400"/>
              <a:buFont typeface="Arial" panose="020B0604020202020204" pitchFamily="34" charset="0"/>
              <a:buChar char="•"/>
            </a:pPr>
            <a:r>
              <a:rPr lang="en-US" sz="2400" b="1" dirty="0">
                <a:solidFill>
                  <a:schemeClr val="tx1"/>
                </a:solidFill>
              </a:rPr>
              <a:t>Q&amp;A session</a:t>
            </a:r>
          </a:p>
          <a:p>
            <a:pPr marL="1085850" algn="l">
              <a:lnSpc>
                <a:spcPct val="150000"/>
              </a:lnSpc>
              <a:buClr>
                <a:schemeClr val="tx1"/>
              </a:buClr>
              <a:buSzPts val="2400"/>
              <a:buFont typeface="Arial" panose="020B0604020202020204" pitchFamily="34" charset="0"/>
              <a:buChar char="•"/>
            </a:pPr>
            <a:endParaRPr lang="en-US" sz="2400" b="1" dirty="0">
              <a:solidFill>
                <a:schemeClr val="tx1"/>
              </a:solidFill>
              <a:latin typeface="Arial"/>
              <a:ea typeface="Arial"/>
              <a:cs typeface="Arial"/>
            </a:endParaRPr>
          </a:p>
          <a:p>
            <a:pPr marL="1085850" algn="l">
              <a:lnSpc>
                <a:spcPct val="150000"/>
              </a:lnSpc>
              <a:buClr>
                <a:schemeClr val="lt1"/>
              </a:buClr>
              <a:buSzPts val="2400"/>
              <a:buFont typeface="Arial" panose="020B0604020202020204" pitchFamily="34" charset="0"/>
              <a:buChar char="•"/>
            </a:pPr>
            <a:endParaRPr lang="en-US" sz="2400" b="1" dirty="0">
              <a:solidFill>
                <a:schemeClr val="tx1"/>
              </a:solidFill>
              <a:latin typeface="Arial"/>
              <a:ea typeface="Arial"/>
              <a:cs typeface="Arial"/>
            </a:endParaRPr>
          </a:p>
          <a:p>
            <a:pPr marL="742950" indent="0" algn="l">
              <a:lnSpc>
                <a:spcPct val="150000"/>
              </a:lnSpc>
              <a:buClr>
                <a:schemeClr val="lt1"/>
              </a:buClr>
              <a:buSzPts val="2400"/>
            </a:pPr>
            <a:endParaRPr lang="en-US" sz="2400" b="1" dirty="0">
              <a:solidFill>
                <a:schemeClr val="lt1"/>
              </a:solidFill>
              <a:latin typeface="Arial"/>
              <a:ea typeface="Arial"/>
              <a:cs typeface="Arial"/>
            </a:endParaRPr>
          </a:p>
          <a:p>
            <a:pPr marL="742950" indent="0" algn="l">
              <a:lnSpc>
                <a:spcPct val="150000"/>
              </a:lnSpc>
              <a:buClr>
                <a:schemeClr val="lt1"/>
              </a:buClr>
              <a:buSzPts val="2400"/>
            </a:pPr>
            <a:endParaRPr lang="en-US" sz="2400" b="1" dirty="0">
              <a:solidFill>
                <a:schemeClr val="lt1"/>
              </a:solidFill>
            </a:endParaRPr>
          </a:p>
        </p:txBody>
      </p:sp>
      <p:sp>
        <p:nvSpPr>
          <p:cNvPr id="107" name="Google Shape;107;g2018ff90a96_1_393"/>
          <p:cNvSpPr txBox="1">
            <a:spLocks noGrp="1"/>
          </p:cNvSpPr>
          <p:nvPr>
            <p:ph type="subTitle" idx="1"/>
          </p:nvPr>
        </p:nvSpPr>
        <p:spPr>
          <a:xfrm>
            <a:off x="0" y="21619"/>
            <a:ext cx="9144000" cy="1101600"/>
          </a:xfrm>
          <a:prstGeom prst="rect">
            <a:avLst/>
          </a:prstGeom>
          <a:noFill/>
          <a:ln>
            <a:noFill/>
          </a:ln>
        </p:spPr>
        <p:txBody>
          <a:bodyPr spcFirstLastPara="1" wrap="square" lIns="68569" tIns="34275" rIns="68569" bIns="34275" anchor="ctr" anchorCtr="0">
            <a:noAutofit/>
          </a:bodyPr>
          <a:lstStyle/>
          <a:p>
            <a:pPr marL="0" indent="0">
              <a:lnSpc>
                <a:spcPct val="120000"/>
              </a:lnSpc>
              <a:buClr>
                <a:schemeClr val="lt2"/>
              </a:buClr>
              <a:buSzPts val="3000"/>
            </a:pPr>
            <a:r>
              <a:rPr lang="en-US" sz="3300" b="1" dirty="0">
                <a:solidFill>
                  <a:schemeClr val="tx1"/>
                </a:solidFill>
              </a:rPr>
              <a:t>Content</a:t>
            </a:r>
            <a:endParaRPr sz="3300" b="1" dirty="0">
              <a:solidFill>
                <a:schemeClr val="tx1"/>
              </a:solidFill>
            </a:endParaRPr>
          </a:p>
        </p:txBody>
      </p:sp>
      <p:grpSp>
        <p:nvGrpSpPr>
          <p:cNvPr id="2" name="Google Shape;7637;p53">
            <a:extLst>
              <a:ext uri="{FF2B5EF4-FFF2-40B4-BE49-F238E27FC236}">
                <a16:creationId xmlns:a16="http://schemas.microsoft.com/office/drawing/2014/main" id="{B8EA9D4E-C91F-7D96-5787-FF34BD4BF836}"/>
              </a:ext>
            </a:extLst>
          </p:cNvPr>
          <p:cNvGrpSpPr/>
          <p:nvPr/>
        </p:nvGrpSpPr>
        <p:grpSpPr>
          <a:xfrm>
            <a:off x="5918535" y="299596"/>
            <a:ext cx="3058627" cy="1576421"/>
            <a:chOff x="3597785" y="3065882"/>
            <a:chExt cx="2241344" cy="1330656"/>
          </a:xfrm>
          <a:solidFill>
            <a:srgbClr val="0070C0"/>
          </a:solidFill>
        </p:grpSpPr>
        <p:grpSp>
          <p:nvGrpSpPr>
            <p:cNvPr id="3" name="Google Shape;7638;p53">
              <a:extLst>
                <a:ext uri="{FF2B5EF4-FFF2-40B4-BE49-F238E27FC236}">
                  <a16:creationId xmlns:a16="http://schemas.microsoft.com/office/drawing/2014/main" id="{50086D33-817F-A769-FC53-5CFB331E8D8E}"/>
                </a:ext>
              </a:extLst>
            </p:cNvPr>
            <p:cNvGrpSpPr/>
            <p:nvPr/>
          </p:nvGrpSpPr>
          <p:grpSpPr>
            <a:xfrm>
              <a:off x="5296908" y="3937355"/>
              <a:ext cx="143198" cy="32380"/>
              <a:chOff x="5296908" y="3937355"/>
              <a:chExt cx="143198" cy="32380"/>
            </a:xfrm>
            <a:grpFill/>
          </p:grpSpPr>
          <p:sp>
            <p:nvSpPr>
              <p:cNvPr id="811" name="Google Shape;7639;p53">
                <a:extLst>
                  <a:ext uri="{FF2B5EF4-FFF2-40B4-BE49-F238E27FC236}">
                    <a16:creationId xmlns:a16="http://schemas.microsoft.com/office/drawing/2014/main" id="{8AC180F8-E904-B018-5FC0-F7F04B48E9A0}"/>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7640;p53">
                <a:extLst>
                  <a:ext uri="{FF2B5EF4-FFF2-40B4-BE49-F238E27FC236}">
                    <a16:creationId xmlns:a16="http://schemas.microsoft.com/office/drawing/2014/main" id="{4137BC25-D08C-3812-3972-A6920AE30E15}"/>
                  </a:ext>
                </a:extLst>
              </p:cNvPr>
              <p:cNvGrpSpPr/>
              <p:nvPr/>
            </p:nvGrpSpPr>
            <p:grpSpPr>
              <a:xfrm>
                <a:off x="5402331" y="3937355"/>
                <a:ext cx="37776" cy="32380"/>
                <a:chOff x="5402331" y="3937355"/>
                <a:chExt cx="37776" cy="32380"/>
              </a:xfrm>
              <a:grpFill/>
            </p:grpSpPr>
            <p:sp>
              <p:nvSpPr>
                <p:cNvPr id="816" name="Google Shape;7641;p53">
                  <a:extLst>
                    <a:ext uri="{FF2B5EF4-FFF2-40B4-BE49-F238E27FC236}">
                      <a16:creationId xmlns:a16="http://schemas.microsoft.com/office/drawing/2014/main" id="{E7C28F2C-BB25-4951-210B-8FC8FF1EB21A}"/>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7642;p53">
                  <a:extLst>
                    <a:ext uri="{FF2B5EF4-FFF2-40B4-BE49-F238E27FC236}">
                      <a16:creationId xmlns:a16="http://schemas.microsoft.com/office/drawing/2014/main" id="{8649155D-BF7D-11F8-BD6D-7DA62E036717}"/>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7643;p53">
                <a:extLst>
                  <a:ext uri="{FF2B5EF4-FFF2-40B4-BE49-F238E27FC236}">
                    <a16:creationId xmlns:a16="http://schemas.microsoft.com/office/drawing/2014/main" id="{52EE6371-123F-D2D2-597D-A4FA43B66CD8}"/>
                  </a:ext>
                </a:extLst>
              </p:cNvPr>
              <p:cNvGrpSpPr/>
              <p:nvPr/>
            </p:nvGrpSpPr>
            <p:grpSpPr>
              <a:xfrm>
                <a:off x="5296908" y="3937355"/>
                <a:ext cx="37783" cy="32380"/>
                <a:chOff x="5296908" y="3937355"/>
                <a:chExt cx="37783" cy="32380"/>
              </a:xfrm>
              <a:grpFill/>
            </p:grpSpPr>
            <p:sp>
              <p:nvSpPr>
                <p:cNvPr id="814" name="Google Shape;7644;p53">
                  <a:extLst>
                    <a:ext uri="{FF2B5EF4-FFF2-40B4-BE49-F238E27FC236}">
                      <a16:creationId xmlns:a16="http://schemas.microsoft.com/office/drawing/2014/main" id="{4F7B6955-6E0E-3EE9-EE46-6C9B2D96E84F}"/>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7645;p53">
                  <a:extLst>
                    <a:ext uri="{FF2B5EF4-FFF2-40B4-BE49-F238E27FC236}">
                      <a16:creationId xmlns:a16="http://schemas.microsoft.com/office/drawing/2014/main" id="{53262B91-8B34-7EB3-9CE1-E4B005090E2B}"/>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7646;p53">
              <a:extLst>
                <a:ext uri="{FF2B5EF4-FFF2-40B4-BE49-F238E27FC236}">
                  <a16:creationId xmlns:a16="http://schemas.microsoft.com/office/drawing/2014/main" id="{BA8DA2D0-2380-E50D-A33A-EE9D3EBDAD3C}"/>
                </a:ext>
              </a:extLst>
            </p:cNvPr>
            <p:cNvGrpSpPr/>
            <p:nvPr/>
          </p:nvGrpSpPr>
          <p:grpSpPr>
            <a:xfrm>
              <a:off x="4724163" y="3119631"/>
              <a:ext cx="120838" cy="84218"/>
              <a:chOff x="4724163" y="3119631"/>
              <a:chExt cx="120838" cy="84218"/>
            </a:xfrm>
            <a:grpFill/>
          </p:grpSpPr>
          <p:grpSp>
            <p:nvGrpSpPr>
              <p:cNvPr id="796" name="Google Shape;7647;p53">
                <a:extLst>
                  <a:ext uri="{FF2B5EF4-FFF2-40B4-BE49-F238E27FC236}">
                    <a16:creationId xmlns:a16="http://schemas.microsoft.com/office/drawing/2014/main" id="{8542F2A0-A2C1-EC39-4672-36FD235E6D48}"/>
                  </a:ext>
                </a:extLst>
              </p:cNvPr>
              <p:cNvGrpSpPr/>
              <p:nvPr/>
            </p:nvGrpSpPr>
            <p:grpSpPr>
              <a:xfrm>
                <a:off x="4746712" y="3132773"/>
                <a:ext cx="86869" cy="56424"/>
                <a:chOff x="4746712" y="3132773"/>
                <a:chExt cx="86869" cy="56424"/>
              </a:xfrm>
              <a:grpFill/>
            </p:grpSpPr>
            <p:sp>
              <p:nvSpPr>
                <p:cNvPr id="809" name="Google Shape;7648;p53">
                  <a:extLst>
                    <a:ext uri="{FF2B5EF4-FFF2-40B4-BE49-F238E27FC236}">
                      <a16:creationId xmlns:a16="http://schemas.microsoft.com/office/drawing/2014/main" id="{CDE7D7E6-04E1-88BB-1A1E-06969614AF0D}"/>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7649;p53">
                  <a:extLst>
                    <a:ext uri="{FF2B5EF4-FFF2-40B4-BE49-F238E27FC236}">
                      <a16:creationId xmlns:a16="http://schemas.microsoft.com/office/drawing/2014/main" id="{C427B717-92F4-B70A-FF59-31A1D7AF4028}"/>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650;p53">
                <a:extLst>
                  <a:ext uri="{FF2B5EF4-FFF2-40B4-BE49-F238E27FC236}">
                    <a16:creationId xmlns:a16="http://schemas.microsoft.com/office/drawing/2014/main" id="{B227650F-B381-EC90-7513-3A3A209CA26C}"/>
                  </a:ext>
                </a:extLst>
              </p:cNvPr>
              <p:cNvGrpSpPr/>
              <p:nvPr/>
            </p:nvGrpSpPr>
            <p:grpSpPr>
              <a:xfrm>
                <a:off x="4773634" y="3143336"/>
                <a:ext cx="37776" cy="32451"/>
                <a:chOff x="4773634" y="3143336"/>
                <a:chExt cx="37776" cy="32451"/>
              </a:xfrm>
              <a:grpFill/>
            </p:grpSpPr>
            <p:sp>
              <p:nvSpPr>
                <p:cNvPr id="807" name="Google Shape;7651;p53">
                  <a:extLst>
                    <a:ext uri="{FF2B5EF4-FFF2-40B4-BE49-F238E27FC236}">
                      <a16:creationId xmlns:a16="http://schemas.microsoft.com/office/drawing/2014/main" id="{23AB4CE8-50E4-7DAD-F476-558139E2942D}"/>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7652;p53">
                  <a:extLst>
                    <a:ext uri="{FF2B5EF4-FFF2-40B4-BE49-F238E27FC236}">
                      <a16:creationId xmlns:a16="http://schemas.microsoft.com/office/drawing/2014/main" id="{0D9B8D24-40E8-65A5-273C-B54CE0C46DCD}"/>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653;p53">
                <a:extLst>
                  <a:ext uri="{FF2B5EF4-FFF2-40B4-BE49-F238E27FC236}">
                    <a16:creationId xmlns:a16="http://schemas.microsoft.com/office/drawing/2014/main" id="{422BC14B-A160-8B5D-1004-A755899B4F2D}"/>
                  </a:ext>
                </a:extLst>
              </p:cNvPr>
              <p:cNvGrpSpPr/>
              <p:nvPr/>
            </p:nvGrpSpPr>
            <p:grpSpPr>
              <a:xfrm>
                <a:off x="4724163" y="3131248"/>
                <a:ext cx="37776" cy="32459"/>
                <a:chOff x="4724163" y="3131248"/>
                <a:chExt cx="37776" cy="32459"/>
              </a:xfrm>
              <a:grpFill/>
            </p:grpSpPr>
            <p:sp>
              <p:nvSpPr>
                <p:cNvPr id="805" name="Google Shape;7654;p53">
                  <a:extLst>
                    <a:ext uri="{FF2B5EF4-FFF2-40B4-BE49-F238E27FC236}">
                      <a16:creationId xmlns:a16="http://schemas.microsoft.com/office/drawing/2014/main" id="{B2D76B2E-EA5A-8046-1DB3-C9F6F918A0E6}"/>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7655;p53">
                  <a:extLst>
                    <a:ext uri="{FF2B5EF4-FFF2-40B4-BE49-F238E27FC236}">
                      <a16:creationId xmlns:a16="http://schemas.microsoft.com/office/drawing/2014/main" id="{A4A671B2-B49F-C049-62BC-17A10A0FDA3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656;p53">
                <a:extLst>
                  <a:ext uri="{FF2B5EF4-FFF2-40B4-BE49-F238E27FC236}">
                    <a16:creationId xmlns:a16="http://schemas.microsoft.com/office/drawing/2014/main" id="{A006B823-D14E-4C47-EC4F-1944EB7AD674}"/>
                  </a:ext>
                </a:extLst>
              </p:cNvPr>
              <p:cNvGrpSpPr/>
              <p:nvPr/>
            </p:nvGrpSpPr>
            <p:grpSpPr>
              <a:xfrm>
                <a:off x="4755081" y="3176054"/>
                <a:ext cx="32357" cy="27795"/>
                <a:chOff x="4755081" y="3176054"/>
                <a:chExt cx="32357" cy="27795"/>
              </a:xfrm>
              <a:grpFill/>
            </p:grpSpPr>
            <p:sp>
              <p:nvSpPr>
                <p:cNvPr id="803" name="Google Shape;7657;p53">
                  <a:extLst>
                    <a:ext uri="{FF2B5EF4-FFF2-40B4-BE49-F238E27FC236}">
                      <a16:creationId xmlns:a16="http://schemas.microsoft.com/office/drawing/2014/main" id="{2BB73E8D-B665-3CBE-C487-EE184FE10AFC}"/>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7658;p53">
                  <a:extLst>
                    <a:ext uri="{FF2B5EF4-FFF2-40B4-BE49-F238E27FC236}">
                      <a16:creationId xmlns:a16="http://schemas.microsoft.com/office/drawing/2014/main" id="{E264289D-3D74-BC55-18A7-E3B07115391A}"/>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7659;p53">
                <a:extLst>
                  <a:ext uri="{FF2B5EF4-FFF2-40B4-BE49-F238E27FC236}">
                    <a16:creationId xmlns:a16="http://schemas.microsoft.com/office/drawing/2014/main" id="{DF9875BA-554C-A8D0-2383-A865E9EDC4F2}"/>
                  </a:ext>
                </a:extLst>
              </p:cNvPr>
              <p:cNvGrpSpPr/>
              <p:nvPr/>
            </p:nvGrpSpPr>
            <p:grpSpPr>
              <a:xfrm>
                <a:off x="4812550" y="3119631"/>
                <a:ext cx="32451" cy="27803"/>
                <a:chOff x="4812550" y="3119631"/>
                <a:chExt cx="32451" cy="27803"/>
              </a:xfrm>
              <a:grpFill/>
            </p:grpSpPr>
            <p:sp>
              <p:nvSpPr>
                <p:cNvPr id="801" name="Google Shape;7660;p53">
                  <a:extLst>
                    <a:ext uri="{FF2B5EF4-FFF2-40B4-BE49-F238E27FC236}">
                      <a16:creationId xmlns:a16="http://schemas.microsoft.com/office/drawing/2014/main" id="{4A63B860-3587-3702-435F-BFC5FDA5AE08}"/>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7661;p53">
                  <a:extLst>
                    <a:ext uri="{FF2B5EF4-FFF2-40B4-BE49-F238E27FC236}">
                      <a16:creationId xmlns:a16="http://schemas.microsoft.com/office/drawing/2014/main" id="{E17096B5-7161-3422-21ED-0ADC66756EE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7662;p53">
              <a:extLst>
                <a:ext uri="{FF2B5EF4-FFF2-40B4-BE49-F238E27FC236}">
                  <a16:creationId xmlns:a16="http://schemas.microsoft.com/office/drawing/2014/main" id="{D6050A50-0D77-3937-68A4-92D3FA604573}"/>
                </a:ext>
              </a:extLst>
            </p:cNvPr>
            <p:cNvGrpSpPr/>
            <p:nvPr/>
          </p:nvGrpSpPr>
          <p:grpSpPr>
            <a:xfrm>
              <a:off x="5382826" y="4027197"/>
              <a:ext cx="268967" cy="250422"/>
              <a:chOff x="5382826" y="4027197"/>
              <a:chExt cx="268967" cy="250422"/>
            </a:xfrm>
            <a:grpFill/>
          </p:grpSpPr>
          <p:grpSp>
            <p:nvGrpSpPr>
              <p:cNvPr id="768" name="Google Shape;7663;p53">
                <a:extLst>
                  <a:ext uri="{FF2B5EF4-FFF2-40B4-BE49-F238E27FC236}">
                    <a16:creationId xmlns:a16="http://schemas.microsoft.com/office/drawing/2014/main" id="{35F5CD5B-F2DD-391C-80D5-1465047C251B}"/>
                  </a:ext>
                </a:extLst>
              </p:cNvPr>
              <p:cNvGrpSpPr/>
              <p:nvPr/>
            </p:nvGrpSpPr>
            <p:grpSpPr>
              <a:xfrm>
                <a:off x="5405280" y="4042510"/>
                <a:ext cx="237570" cy="218647"/>
                <a:chOff x="5405280" y="4042510"/>
                <a:chExt cx="237570" cy="218647"/>
              </a:xfrm>
              <a:grpFill/>
            </p:grpSpPr>
            <p:sp>
              <p:nvSpPr>
                <p:cNvPr id="790" name="Google Shape;7664;p53">
                  <a:extLst>
                    <a:ext uri="{FF2B5EF4-FFF2-40B4-BE49-F238E27FC236}">
                      <a16:creationId xmlns:a16="http://schemas.microsoft.com/office/drawing/2014/main" id="{F14058C8-B7D9-3716-E1F3-A68A9BB300A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665;p53">
                  <a:extLst>
                    <a:ext uri="{FF2B5EF4-FFF2-40B4-BE49-F238E27FC236}">
                      <a16:creationId xmlns:a16="http://schemas.microsoft.com/office/drawing/2014/main" id="{43166C19-9EE9-8F0B-FA32-A625878E75AB}"/>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666;p53">
                  <a:extLst>
                    <a:ext uri="{FF2B5EF4-FFF2-40B4-BE49-F238E27FC236}">
                      <a16:creationId xmlns:a16="http://schemas.microsoft.com/office/drawing/2014/main" id="{CC2B3535-78CA-4F2D-6AB2-79BE21080A65}"/>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667;p53">
                  <a:extLst>
                    <a:ext uri="{FF2B5EF4-FFF2-40B4-BE49-F238E27FC236}">
                      <a16:creationId xmlns:a16="http://schemas.microsoft.com/office/drawing/2014/main" id="{6C7D366E-A0EF-DDD3-6FDF-519EFCB50969}"/>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668;p53">
                  <a:extLst>
                    <a:ext uri="{FF2B5EF4-FFF2-40B4-BE49-F238E27FC236}">
                      <a16:creationId xmlns:a16="http://schemas.microsoft.com/office/drawing/2014/main" id="{231BED58-C413-AD02-1580-06106EE65279}"/>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669;p53">
                  <a:extLst>
                    <a:ext uri="{FF2B5EF4-FFF2-40B4-BE49-F238E27FC236}">
                      <a16:creationId xmlns:a16="http://schemas.microsoft.com/office/drawing/2014/main" id="{A024EB36-2FA7-1643-8A4F-F04E38A50740}"/>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70;p53">
                <a:extLst>
                  <a:ext uri="{FF2B5EF4-FFF2-40B4-BE49-F238E27FC236}">
                    <a16:creationId xmlns:a16="http://schemas.microsoft.com/office/drawing/2014/main" id="{0AAF3AE6-AC8B-E410-FC5E-2C241C6B206B}"/>
                  </a:ext>
                </a:extLst>
              </p:cNvPr>
              <p:cNvGrpSpPr/>
              <p:nvPr/>
            </p:nvGrpSpPr>
            <p:grpSpPr>
              <a:xfrm>
                <a:off x="5382826" y="4125549"/>
                <a:ext cx="37776" cy="32380"/>
                <a:chOff x="5382826" y="4125549"/>
                <a:chExt cx="37776" cy="32380"/>
              </a:xfrm>
              <a:grpFill/>
            </p:grpSpPr>
            <p:sp>
              <p:nvSpPr>
                <p:cNvPr id="788" name="Google Shape;7671;p53">
                  <a:extLst>
                    <a:ext uri="{FF2B5EF4-FFF2-40B4-BE49-F238E27FC236}">
                      <a16:creationId xmlns:a16="http://schemas.microsoft.com/office/drawing/2014/main" id="{B4D831A0-8F76-4342-49B5-51417B2F0C77}"/>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672;p53">
                  <a:extLst>
                    <a:ext uri="{FF2B5EF4-FFF2-40B4-BE49-F238E27FC236}">
                      <a16:creationId xmlns:a16="http://schemas.microsoft.com/office/drawing/2014/main" id="{C0D55886-DBEF-186C-147A-16350ED5830F}"/>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673;p53">
                <a:extLst>
                  <a:ext uri="{FF2B5EF4-FFF2-40B4-BE49-F238E27FC236}">
                    <a16:creationId xmlns:a16="http://schemas.microsoft.com/office/drawing/2014/main" id="{24072243-1C1C-A064-1363-F46C081BA924}"/>
                  </a:ext>
                </a:extLst>
              </p:cNvPr>
              <p:cNvGrpSpPr/>
              <p:nvPr/>
            </p:nvGrpSpPr>
            <p:grpSpPr>
              <a:xfrm>
                <a:off x="5475680" y="4195587"/>
                <a:ext cx="37783" cy="32364"/>
                <a:chOff x="5475680" y="4195587"/>
                <a:chExt cx="37783" cy="32364"/>
              </a:xfrm>
              <a:grpFill/>
            </p:grpSpPr>
            <p:sp>
              <p:nvSpPr>
                <p:cNvPr id="786" name="Google Shape;7674;p53">
                  <a:extLst>
                    <a:ext uri="{FF2B5EF4-FFF2-40B4-BE49-F238E27FC236}">
                      <a16:creationId xmlns:a16="http://schemas.microsoft.com/office/drawing/2014/main" id="{8C24043F-5048-A3D6-96FF-1F519CF47158}"/>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675;p53">
                  <a:extLst>
                    <a:ext uri="{FF2B5EF4-FFF2-40B4-BE49-F238E27FC236}">
                      <a16:creationId xmlns:a16="http://schemas.microsoft.com/office/drawing/2014/main" id="{41B312E1-A36B-0ACE-B0C0-434835D00BFA}"/>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676;p53">
                <a:extLst>
                  <a:ext uri="{FF2B5EF4-FFF2-40B4-BE49-F238E27FC236}">
                    <a16:creationId xmlns:a16="http://schemas.microsoft.com/office/drawing/2014/main" id="{0E7BFDF4-CB90-DADC-91A5-F17191DBCE50}"/>
                  </a:ext>
                </a:extLst>
              </p:cNvPr>
              <p:cNvGrpSpPr/>
              <p:nvPr/>
            </p:nvGrpSpPr>
            <p:grpSpPr>
              <a:xfrm>
                <a:off x="5532575" y="4027197"/>
                <a:ext cx="33308" cy="32262"/>
                <a:chOff x="5532575" y="4027197"/>
                <a:chExt cx="33308" cy="32262"/>
              </a:xfrm>
              <a:grpFill/>
            </p:grpSpPr>
            <p:sp>
              <p:nvSpPr>
                <p:cNvPr id="784" name="Google Shape;7677;p53">
                  <a:extLst>
                    <a:ext uri="{FF2B5EF4-FFF2-40B4-BE49-F238E27FC236}">
                      <a16:creationId xmlns:a16="http://schemas.microsoft.com/office/drawing/2014/main" id="{46A5F702-C374-D0EE-1119-6A270AD5E375}"/>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678;p53">
                  <a:extLst>
                    <a:ext uri="{FF2B5EF4-FFF2-40B4-BE49-F238E27FC236}">
                      <a16:creationId xmlns:a16="http://schemas.microsoft.com/office/drawing/2014/main" id="{E5046E53-4AA4-1F7A-9816-F55450A5CC0D}"/>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679;p53">
                <a:extLst>
                  <a:ext uri="{FF2B5EF4-FFF2-40B4-BE49-F238E27FC236}">
                    <a16:creationId xmlns:a16="http://schemas.microsoft.com/office/drawing/2014/main" id="{594A99A6-AD36-E50A-9A04-31538146F6B1}"/>
                  </a:ext>
                </a:extLst>
              </p:cNvPr>
              <p:cNvGrpSpPr/>
              <p:nvPr/>
            </p:nvGrpSpPr>
            <p:grpSpPr>
              <a:xfrm>
                <a:off x="5590706" y="4245348"/>
                <a:ext cx="33497" cy="32270"/>
                <a:chOff x="5590706" y="4245348"/>
                <a:chExt cx="33497" cy="32270"/>
              </a:xfrm>
              <a:grpFill/>
            </p:grpSpPr>
            <p:sp>
              <p:nvSpPr>
                <p:cNvPr id="782" name="Google Shape;7680;p53">
                  <a:extLst>
                    <a:ext uri="{FF2B5EF4-FFF2-40B4-BE49-F238E27FC236}">
                      <a16:creationId xmlns:a16="http://schemas.microsoft.com/office/drawing/2014/main" id="{27379111-D096-2666-681F-7294AC27DEA0}"/>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681;p53">
                  <a:extLst>
                    <a:ext uri="{FF2B5EF4-FFF2-40B4-BE49-F238E27FC236}">
                      <a16:creationId xmlns:a16="http://schemas.microsoft.com/office/drawing/2014/main" id="{7A743E7F-7143-0722-C3B2-A37508E51609}"/>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682;p53">
                <a:extLst>
                  <a:ext uri="{FF2B5EF4-FFF2-40B4-BE49-F238E27FC236}">
                    <a16:creationId xmlns:a16="http://schemas.microsoft.com/office/drawing/2014/main" id="{9EA48182-9FCD-C715-B7BF-D7A5B7A348FE}"/>
                  </a:ext>
                </a:extLst>
              </p:cNvPr>
              <p:cNvGrpSpPr/>
              <p:nvPr/>
            </p:nvGrpSpPr>
            <p:grpSpPr>
              <a:xfrm>
                <a:off x="5618681" y="4109677"/>
                <a:ext cx="33112" cy="32357"/>
                <a:chOff x="5618681" y="4109677"/>
                <a:chExt cx="33112" cy="32357"/>
              </a:xfrm>
              <a:grpFill/>
            </p:grpSpPr>
            <p:sp>
              <p:nvSpPr>
                <p:cNvPr id="780" name="Google Shape;7683;p53">
                  <a:extLst>
                    <a:ext uri="{FF2B5EF4-FFF2-40B4-BE49-F238E27FC236}">
                      <a16:creationId xmlns:a16="http://schemas.microsoft.com/office/drawing/2014/main" id="{B38C5FA2-AC95-4965-69F6-E8D38D1CB8F2}"/>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684;p53">
                  <a:extLst>
                    <a:ext uri="{FF2B5EF4-FFF2-40B4-BE49-F238E27FC236}">
                      <a16:creationId xmlns:a16="http://schemas.microsoft.com/office/drawing/2014/main" id="{E9D86736-9666-A8AE-2C30-3063064581AB}"/>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685;p53">
                <a:extLst>
                  <a:ext uri="{FF2B5EF4-FFF2-40B4-BE49-F238E27FC236}">
                    <a16:creationId xmlns:a16="http://schemas.microsoft.com/office/drawing/2014/main" id="{03DE9738-2611-85AE-0C9D-824252EB4DF6}"/>
                  </a:ext>
                </a:extLst>
              </p:cNvPr>
              <p:cNvGrpSpPr/>
              <p:nvPr/>
            </p:nvGrpSpPr>
            <p:grpSpPr>
              <a:xfrm>
                <a:off x="5479298" y="4128262"/>
                <a:ext cx="31405" cy="26906"/>
                <a:chOff x="5479298" y="4128262"/>
                <a:chExt cx="31405" cy="26906"/>
              </a:xfrm>
              <a:grpFill/>
            </p:grpSpPr>
            <p:sp>
              <p:nvSpPr>
                <p:cNvPr id="778" name="Google Shape;7686;p53">
                  <a:extLst>
                    <a:ext uri="{FF2B5EF4-FFF2-40B4-BE49-F238E27FC236}">
                      <a16:creationId xmlns:a16="http://schemas.microsoft.com/office/drawing/2014/main" id="{3CF5F821-DF9C-F796-5269-265E38CE817C}"/>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687;p53">
                  <a:extLst>
                    <a:ext uri="{FF2B5EF4-FFF2-40B4-BE49-F238E27FC236}">
                      <a16:creationId xmlns:a16="http://schemas.microsoft.com/office/drawing/2014/main" id="{6C166B2F-399B-2E2F-47BA-C1A4DADBD217}"/>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688;p53">
                <a:extLst>
                  <a:ext uri="{FF2B5EF4-FFF2-40B4-BE49-F238E27FC236}">
                    <a16:creationId xmlns:a16="http://schemas.microsoft.com/office/drawing/2014/main" id="{A027FE13-D93A-9A59-6665-F2B20DCEF343}"/>
                  </a:ext>
                </a:extLst>
              </p:cNvPr>
              <p:cNvGrpSpPr/>
              <p:nvPr/>
            </p:nvGrpSpPr>
            <p:grpSpPr>
              <a:xfrm>
                <a:off x="5582903" y="4180116"/>
                <a:ext cx="31499" cy="26898"/>
                <a:chOff x="5582903" y="4180116"/>
                <a:chExt cx="31499" cy="26898"/>
              </a:xfrm>
              <a:grpFill/>
            </p:grpSpPr>
            <p:sp>
              <p:nvSpPr>
                <p:cNvPr id="776" name="Google Shape;7689;p53">
                  <a:extLst>
                    <a:ext uri="{FF2B5EF4-FFF2-40B4-BE49-F238E27FC236}">
                      <a16:creationId xmlns:a16="http://schemas.microsoft.com/office/drawing/2014/main" id="{C9B4D1D2-628E-027F-361C-9ADB510CD858}"/>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690;p53">
                  <a:extLst>
                    <a:ext uri="{FF2B5EF4-FFF2-40B4-BE49-F238E27FC236}">
                      <a16:creationId xmlns:a16="http://schemas.microsoft.com/office/drawing/2014/main" id="{A63B40D2-7AF9-36F3-A1C5-16C186D41DF4}"/>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7691;p53">
              <a:extLst>
                <a:ext uri="{FF2B5EF4-FFF2-40B4-BE49-F238E27FC236}">
                  <a16:creationId xmlns:a16="http://schemas.microsoft.com/office/drawing/2014/main" id="{47DF90B7-357A-3A5E-430D-C7598D254128}"/>
                </a:ext>
              </a:extLst>
            </p:cNvPr>
            <p:cNvGrpSpPr/>
            <p:nvPr/>
          </p:nvGrpSpPr>
          <p:grpSpPr>
            <a:xfrm>
              <a:off x="3977681" y="3230323"/>
              <a:ext cx="94584" cy="84085"/>
              <a:chOff x="3977681" y="3230323"/>
              <a:chExt cx="94584" cy="84085"/>
            </a:xfrm>
            <a:grpFill/>
          </p:grpSpPr>
          <p:grpSp>
            <p:nvGrpSpPr>
              <p:cNvPr id="752" name="Google Shape;7692;p53">
                <a:extLst>
                  <a:ext uri="{FF2B5EF4-FFF2-40B4-BE49-F238E27FC236}">
                    <a16:creationId xmlns:a16="http://schemas.microsoft.com/office/drawing/2014/main" id="{7F3DD5A9-76A1-D958-2A86-75A46CE7F54F}"/>
                  </a:ext>
                </a:extLst>
              </p:cNvPr>
              <p:cNvGrpSpPr/>
              <p:nvPr/>
            </p:nvGrpSpPr>
            <p:grpSpPr>
              <a:xfrm>
                <a:off x="4000135" y="3243041"/>
                <a:ext cx="59570" cy="57186"/>
                <a:chOff x="4000135" y="3243041"/>
                <a:chExt cx="59570" cy="57186"/>
              </a:xfrm>
              <a:grpFill/>
            </p:grpSpPr>
            <p:sp>
              <p:nvSpPr>
                <p:cNvPr id="765" name="Google Shape;7693;p53">
                  <a:extLst>
                    <a:ext uri="{FF2B5EF4-FFF2-40B4-BE49-F238E27FC236}">
                      <a16:creationId xmlns:a16="http://schemas.microsoft.com/office/drawing/2014/main" id="{1D690A55-57B8-1626-9536-AD1C62D0A90B}"/>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94;p53">
                  <a:extLst>
                    <a:ext uri="{FF2B5EF4-FFF2-40B4-BE49-F238E27FC236}">
                      <a16:creationId xmlns:a16="http://schemas.microsoft.com/office/drawing/2014/main" id="{8E158FCD-B7DB-8C81-7B99-FBFA1B82F774}"/>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95;p53">
                  <a:extLst>
                    <a:ext uri="{FF2B5EF4-FFF2-40B4-BE49-F238E27FC236}">
                      <a16:creationId xmlns:a16="http://schemas.microsoft.com/office/drawing/2014/main" id="{08A3760D-B37B-C0E4-4828-A22FE0DE2A1F}"/>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696;p53">
                <a:extLst>
                  <a:ext uri="{FF2B5EF4-FFF2-40B4-BE49-F238E27FC236}">
                    <a16:creationId xmlns:a16="http://schemas.microsoft.com/office/drawing/2014/main" id="{896E364A-6316-8084-C398-ED12E0F7543A}"/>
                  </a:ext>
                </a:extLst>
              </p:cNvPr>
              <p:cNvGrpSpPr/>
              <p:nvPr/>
            </p:nvGrpSpPr>
            <p:grpSpPr>
              <a:xfrm>
                <a:off x="3977681" y="3245872"/>
                <a:ext cx="37783" cy="32380"/>
                <a:chOff x="3977681" y="3245872"/>
                <a:chExt cx="37783" cy="32380"/>
              </a:xfrm>
              <a:grpFill/>
            </p:grpSpPr>
            <p:sp>
              <p:nvSpPr>
                <p:cNvPr id="763" name="Google Shape;7697;p53">
                  <a:extLst>
                    <a:ext uri="{FF2B5EF4-FFF2-40B4-BE49-F238E27FC236}">
                      <a16:creationId xmlns:a16="http://schemas.microsoft.com/office/drawing/2014/main" id="{38311AF1-BD9C-F750-7DCC-41A98FC08A6C}"/>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98;p53">
                  <a:extLst>
                    <a:ext uri="{FF2B5EF4-FFF2-40B4-BE49-F238E27FC236}">
                      <a16:creationId xmlns:a16="http://schemas.microsoft.com/office/drawing/2014/main" id="{59CFFED5-C473-2766-759F-0B3E9EEC48E6}"/>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699;p53">
                <a:extLst>
                  <a:ext uri="{FF2B5EF4-FFF2-40B4-BE49-F238E27FC236}">
                    <a16:creationId xmlns:a16="http://schemas.microsoft.com/office/drawing/2014/main" id="{5F02BC87-21CE-4051-666A-DD8801F5382C}"/>
                  </a:ext>
                </a:extLst>
              </p:cNvPr>
              <p:cNvGrpSpPr/>
              <p:nvPr/>
            </p:nvGrpSpPr>
            <p:grpSpPr>
              <a:xfrm>
                <a:off x="4040860" y="3262672"/>
                <a:ext cx="31405" cy="27001"/>
                <a:chOff x="4040860" y="3262672"/>
                <a:chExt cx="31405" cy="27001"/>
              </a:xfrm>
              <a:grpFill/>
            </p:grpSpPr>
            <p:sp>
              <p:nvSpPr>
                <p:cNvPr id="761" name="Google Shape;7700;p53">
                  <a:extLst>
                    <a:ext uri="{FF2B5EF4-FFF2-40B4-BE49-F238E27FC236}">
                      <a16:creationId xmlns:a16="http://schemas.microsoft.com/office/drawing/2014/main" id="{ABDF90BC-F8E7-62F8-0C28-47A3A070DE75}"/>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701;p53">
                  <a:extLst>
                    <a:ext uri="{FF2B5EF4-FFF2-40B4-BE49-F238E27FC236}">
                      <a16:creationId xmlns:a16="http://schemas.microsoft.com/office/drawing/2014/main" id="{FD355CFC-184D-6D2D-73E1-A988FEFCA7D2}"/>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702;p53">
                <a:extLst>
                  <a:ext uri="{FF2B5EF4-FFF2-40B4-BE49-F238E27FC236}">
                    <a16:creationId xmlns:a16="http://schemas.microsoft.com/office/drawing/2014/main" id="{7A88725D-D7F4-B1E9-5558-6FB14D14B0E9}"/>
                  </a:ext>
                </a:extLst>
              </p:cNvPr>
              <p:cNvGrpSpPr/>
              <p:nvPr/>
            </p:nvGrpSpPr>
            <p:grpSpPr>
              <a:xfrm>
                <a:off x="4021072" y="3230323"/>
                <a:ext cx="31397" cy="26906"/>
                <a:chOff x="4021072" y="3230323"/>
                <a:chExt cx="31397" cy="26906"/>
              </a:xfrm>
              <a:grpFill/>
            </p:grpSpPr>
            <p:sp>
              <p:nvSpPr>
                <p:cNvPr id="759" name="Google Shape;7703;p53">
                  <a:extLst>
                    <a:ext uri="{FF2B5EF4-FFF2-40B4-BE49-F238E27FC236}">
                      <a16:creationId xmlns:a16="http://schemas.microsoft.com/office/drawing/2014/main" id="{27AB0869-DAE2-0095-A7D2-6E7A398DECF3}"/>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704;p53">
                  <a:extLst>
                    <a:ext uri="{FF2B5EF4-FFF2-40B4-BE49-F238E27FC236}">
                      <a16:creationId xmlns:a16="http://schemas.microsoft.com/office/drawing/2014/main" id="{BB59CC1B-9AB1-7255-735A-6D8F210A3BF7}"/>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705;p53">
                <a:extLst>
                  <a:ext uri="{FF2B5EF4-FFF2-40B4-BE49-F238E27FC236}">
                    <a16:creationId xmlns:a16="http://schemas.microsoft.com/office/drawing/2014/main" id="{209FAA25-D1EA-2EA1-3A32-2C35ED709157}"/>
                  </a:ext>
                </a:extLst>
              </p:cNvPr>
              <p:cNvGrpSpPr/>
              <p:nvPr/>
            </p:nvGrpSpPr>
            <p:grpSpPr>
              <a:xfrm>
                <a:off x="4001472" y="3287462"/>
                <a:ext cx="31499" cy="26945"/>
                <a:chOff x="4001472" y="3287462"/>
                <a:chExt cx="31499" cy="26945"/>
              </a:xfrm>
              <a:grpFill/>
            </p:grpSpPr>
            <p:sp>
              <p:nvSpPr>
                <p:cNvPr id="757" name="Google Shape;7706;p53">
                  <a:extLst>
                    <a:ext uri="{FF2B5EF4-FFF2-40B4-BE49-F238E27FC236}">
                      <a16:creationId xmlns:a16="http://schemas.microsoft.com/office/drawing/2014/main" id="{8B84DBBE-1718-E6C9-B210-B2837709BC57}"/>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707;p53">
                  <a:extLst>
                    <a:ext uri="{FF2B5EF4-FFF2-40B4-BE49-F238E27FC236}">
                      <a16:creationId xmlns:a16="http://schemas.microsoft.com/office/drawing/2014/main" id="{FBA9D4D7-E614-7A2C-478C-0DFD95CA604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7708;p53">
              <a:extLst>
                <a:ext uri="{FF2B5EF4-FFF2-40B4-BE49-F238E27FC236}">
                  <a16:creationId xmlns:a16="http://schemas.microsoft.com/office/drawing/2014/main" id="{593C9C9F-01B4-8586-A315-47088D1A463B}"/>
                </a:ext>
              </a:extLst>
            </p:cNvPr>
            <p:cNvGrpSpPr/>
            <p:nvPr/>
          </p:nvGrpSpPr>
          <p:grpSpPr>
            <a:xfrm>
              <a:off x="4084715" y="3258865"/>
              <a:ext cx="184961" cy="137268"/>
              <a:chOff x="4084715" y="3258865"/>
              <a:chExt cx="184961" cy="137268"/>
            </a:xfrm>
            <a:grpFill/>
          </p:grpSpPr>
          <p:grpSp>
            <p:nvGrpSpPr>
              <p:cNvPr id="729" name="Google Shape;7709;p53">
                <a:extLst>
                  <a:ext uri="{FF2B5EF4-FFF2-40B4-BE49-F238E27FC236}">
                    <a16:creationId xmlns:a16="http://schemas.microsoft.com/office/drawing/2014/main" id="{91011340-1555-A529-882F-12EFBBBDDB12}"/>
                  </a:ext>
                </a:extLst>
              </p:cNvPr>
              <p:cNvGrpSpPr/>
              <p:nvPr/>
            </p:nvGrpSpPr>
            <p:grpSpPr>
              <a:xfrm>
                <a:off x="4107453" y="3271583"/>
                <a:ext cx="153470" cy="110275"/>
                <a:chOff x="4107453" y="3271583"/>
                <a:chExt cx="153470" cy="110275"/>
              </a:xfrm>
              <a:grpFill/>
            </p:grpSpPr>
            <p:sp>
              <p:nvSpPr>
                <p:cNvPr id="748" name="Google Shape;7710;p53">
                  <a:extLst>
                    <a:ext uri="{FF2B5EF4-FFF2-40B4-BE49-F238E27FC236}">
                      <a16:creationId xmlns:a16="http://schemas.microsoft.com/office/drawing/2014/main" id="{E733F00A-7F53-F95E-3F4A-AA59F22C9AF1}"/>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711;p53">
                  <a:extLst>
                    <a:ext uri="{FF2B5EF4-FFF2-40B4-BE49-F238E27FC236}">
                      <a16:creationId xmlns:a16="http://schemas.microsoft.com/office/drawing/2014/main" id="{5BC5D77C-2DBC-4DB2-4A0A-97FDC18DDC95}"/>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712;p53">
                  <a:extLst>
                    <a:ext uri="{FF2B5EF4-FFF2-40B4-BE49-F238E27FC236}">
                      <a16:creationId xmlns:a16="http://schemas.microsoft.com/office/drawing/2014/main" id="{20FD68CC-2D1C-87A9-F584-E5C73427C8A5}"/>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713;p53">
                  <a:extLst>
                    <a:ext uri="{FF2B5EF4-FFF2-40B4-BE49-F238E27FC236}">
                      <a16:creationId xmlns:a16="http://schemas.microsoft.com/office/drawing/2014/main" id="{BE76BD93-777B-A806-EFED-F19BD461AAEF}"/>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714;p53">
                <a:extLst>
                  <a:ext uri="{FF2B5EF4-FFF2-40B4-BE49-F238E27FC236}">
                    <a16:creationId xmlns:a16="http://schemas.microsoft.com/office/drawing/2014/main" id="{E97730CC-1956-3568-7534-7BB69E3CB71F}"/>
                  </a:ext>
                </a:extLst>
              </p:cNvPr>
              <p:cNvGrpSpPr/>
              <p:nvPr/>
            </p:nvGrpSpPr>
            <p:grpSpPr>
              <a:xfrm>
                <a:off x="4136947" y="3258865"/>
                <a:ext cx="31499" cy="27001"/>
                <a:chOff x="4136947" y="3258865"/>
                <a:chExt cx="31499" cy="27001"/>
              </a:xfrm>
              <a:grpFill/>
            </p:grpSpPr>
            <p:sp>
              <p:nvSpPr>
                <p:cNvPr id="746" name="Google Shape;7715;p53">
                  <a:extLst>
                    <a:ext uri="{FF2B5EF4-FFF2-40B4-BE49-F238E27FC236}">
                      <a16:creationId xmlns:a16="http://schemas.microsoft.com/office/drawing/2014/main" id="{E5FCD289-F2D5-2858-E837-790A36440EF4}"/>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716;p53">
                  <a:extLst>
                    <a:ext uri="{FF2B5EF4-FFF2-40B4-BE49-F238E27FC236}">
                      <a16:creationId xmlns:a16="http://schemas.microsoft.com/office/drawing/2014/main" id="{707393D9-F509-8972-2B4E-B5310A559BD5}"/>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717;p53">
                <a:extLst>
                  <a:ext uri="{FF2B5EF4-FFF2-40B4-BE49-F238E27FC236}">
                    <a16:creationId xmlns:a16="http://schemas.microsoft.com/office/drawing/2014/main" id="{7B8DE23F-27F6-2840-78C0-EF22F36702C1}"/>
                  </a:ext>
                </a:extLst>
              </p:cNvPr>
              <p:cNvGrpSpPr/>
              <p:nvPr/>
            </p:nvGrpSpPr>
            <p:grpSpPr>
              <a:xfrm>
                <a:off x="4084715" y="3266478"/>
                <a:ext cx="31468" cy="26898"/>
                <a:chOff x="4084715" y="3266478"/>
                <a:chExt cx="31468" cy="26898"/>
              </a:xfrm>
              <a:grpFill/>
            </p:grpSpPr>
            <p:sp>
              <p:nvSpPr>
                <p:cNvPr id="744" name="Google Shape;7718;p53">
                  <a:extLst>
                    <a:ext uri="{FF2B5EF4-FFF2-40B4-BE49-F238E27FC236}">
                      <a16:creationId xmlns:a16="http://schemas.microsoft.com/office/drawing/2014/main" id="{2E85223F-E812-27C8-3221-947BB5697AF9}"/>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719;p53">
                  <a:extLst>
                    <a:ext uri="{FF2B5EF4-FFF2-40B4-BE49-F238E27FC236}">
                      <a16:creationId xmlns:a16="http://schemas.microsoft.com/office/drawing/2014/main" id="{9F21D27B-6A0F-23BB-4634-3573507EB295}"/>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720;p53">
                <a:extLst>
                  <a:ext uri="{FF2B5EF4-FFF2-40B4-BE49-F238E27FC236}">
                    <a16:creationId xmlns:a16="http://schemas.microsoft.com/office/drawing/2014/main" id="{39A1ED8D-80E4-7A62-7B03-AA7B1196B034}"/>
                  </a:ext>
                </a:extLst>
              </p:cNvPr>
              <p:cNvGrpSpPr/>
              <p:nvPr/>
            </p:nvGrpSpPr>
            <p:grpSpPr>
              <a:xfrm>
                <a:off x="4159213" y="3279849"/>
                <a:ext cx="31405" cy="26945"/>
                <a:chOff x="4159213" y="3279849"/>
                <a:chExt cx="31405" cy="26945"/>
              </a:xfrm>
              <a:grpFill/>
            </p:grpSpPr>
            <p:sp>
              <p:nvSpPr>
                <p:cNvPr id="742" name="Google Shape;7721;p53">
                  <a:extLst>
                    <a:ext uri="{FF2B5EF4-FFF2-40B4-BE49-F238E27FC236}">
                      <a16:creationId xmlns:a16="http://schemas.microsoft.com/office/drawing/2014/main" id="{976DB8F1-EBD8-3C11-FA1C-76AD8FBD63E7}"/>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722;p53">
                  <a:extLst>
                    <a:ext uri="{FF2B5EF4-FFF2-40B4-BE49-F238E27FC236}">
                      <a16:creationId xmlns:a16="http://schemas.microsoft.com/office/drawing/2014/main" id="{B8A1A13D-A0C0-E670-D455-7B534F06D055}"/>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723;p53">
                <a:extLst>
                  <a:ext uri="{FF2B5EF4-FFF2-40B4-BE49-F238E27FC236}">
                    <a16:creationId xmlns:a16="http://schemas.microsoft.com/office/drawing/2014/main" id="{78CBA356-7745-583B-B0C8-23696B38450C}"/>
                  </a:ext>
                </a:extLst>
              </p:cNvPr>
              <p:cNvGrpSpPr/>
              <p:nvPr/>
            </p:nvGrpSpPr>
            <p:grpSpPr>
              <a:xfrm>
                <a:off x="4201550" y="3266502"/>
                <a:ext cx="31405" cy="26883"/>
                <a:chOff x="4201550" y="3266502"/>
                <a:chExt cx="31405" cy="26883"/>
              </a:xfrm>
              <a:grpFill/>
            </p:grpSpPr>
            <p:sp>
              <p:nvSpPr>
                <p:cNvPr id="740" name="Google Shape;7724;p53">
                  <a:extLst>
                    <a:ext uri="{FF2B5EF4-FFF2-40B4-BE49-F238E27FC236}">
                      <a16:creationId xmlns:a16="http://schemas.microsoft.com/office/drawing/2014/main" id="{241CA09C-B530-37B2-5A86-4785684C3527}"/>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725;p53">
                  <a:extLst>
                    <a:ext uri="{FF2B5EF4-FFF2-40B4-BE49-F238E27FC236}">
                      <a16:creationId xmlns:a16="http://schemas.microsoft.com/office/drawing/2014/main" id="{6955CE52-3689-7C8A-2ED3-DEC63DBE29D4}"/>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726;p53">
                <a:extLst>
                  <a:ext uri="{FF2B5EF4-FFF2-40B4-BE49-F238E27FC236}">
                    <a16:creationId xmlns:a16="http://schemas.microsoft.com/office/drawing/2014/main" id="{2E0AD366-BEAE-EA84-F7BB-34A7F733B128}"/>
                  </a:ext>
                </a:extLst>
              </p:cNvPr>
              <p:cNvGrpSpPr/>
              <p:nvPr/>
            </p:nvGrpSpPr>
            <p:grpSpPr>
              <a:xfrm>
                <a:off x="4201550" y="3338278"/>
                <a:ext cx="31405" cy="26930"/>
                <a:chOff x="4201550" y="3338278"/>
                <a:chExt cx="31405" cy="26930"/>
              </a:xfrm>
              <a:grpFill/>
            </p:grpSpPr>
            <p:sp>
              <p:nvSpPr>
                <p:cNvPr id="738" name="Google Shape;7727;p53">
                  <a:extLst>
                    <a:ext uri="{FF2B5EF4-FFF2-40B4-BE49-F238E27FC236}">
                      <a16:creationId xmlns:a16="http://schemas.microsoft.com/office/drawing/2014/main" id="{60B170AA-2A18-9A6C-631A-9509D6E154CA}"/>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728;p53">
                  <a:extLst>
                    <a:ext uri="{FF2B5EF4-FFF2-40B4-BE49-F238E27FC236}">
                      <a16:creationId xmlns:a16="http://schemas.microsoft.com/office/drawing/2014/main" id="{548A5E74-3540-E246-C549-B3A30A42F219}"/>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729;p53">
                <a:extLst>
                  <a:ext uri="{FF2B5EF4-FFF2-40B4-BE49-F238E27FC236}">
                    <a16:creationId xmlns:a16="http://schemas.microsoft.com/office/drawing/2014/main" id="{4E2EE0E7-43F6-0265-47FB-6DE68F5619E2}"/>
                  </a:ext>
                </a:extLst>
              </p:cNvPr>
              <p:cNvGrpSpPr/>
              <p:nvPr/>
            </p:nvGrpSpPr>
            <p:grpSpPr>
              <a:xfrm>
                <a:off x="4238272" y="3369132"/>
                <a:ext cx="31405" cy="27001"/>
                <a:chOff x="4238272" y="3369132"/>
                <a:chExt cx="31405" cy="27001"/>
              </a:xfrm>
              <a:grpFill/>
            </p:grpSpPr>
            <p:sp>
              <p:nvSpPr>
                <p:cNvPr id="736" name="Google Shape;7730;p53">
                  <a:extLst>
                    <a:ext uri="{FF2B5EF4-FFF2-40B4-BE49-F238E27FC236}">
                      <a16:creationId xmlns:a16="http://schemas.microsoft.com/office/drawing/2014/main" id="{04BCA3CA-D53A-2171-24F9-A3CC4313DE7C}"/>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731;p53">
                  <a:extLst>
                    <a:ext uri="{FF2B5EF4-FFF2-40B4-BE49-F238E27FC236}">
                      <a16:creationId xmlns:a16="http://schemas.microsoft.com/office/drawing/2014/main" id="{56D15847-75BA-7E0B-B795-FDC5B9AEC04C}"/>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7732;p53">
              <a:extLst>
                <a:ext uri="{FF2B5EF4-FFF2-40B4-BE49-F238E27FC236}">
                  <a16:creationId xmlns:a16="http://schemas.microsoft.com/office/drawing/2014/main" id="{D18EB963-88D7-1384-A6E9-56E34CF17748}"/>
                </a:ext>
              </a:extLst>
            </p:cNvPr>
            <p:cNvGrpSpPr/>
            <p:nvPr/>
          </p:nvGrpSpPr>
          <p:grpSpPr>
            <a:xfrm>
              <a:off x="4068639" y="3200169"/>
              <a:ext cx="77643" cy="37272"/>
              <a:chOff x="4068639" y="3200169"/>
              <a:chExt cx="77643" cy="37272"/>
            </a:xfrm>
            <a:grpFill/>
          </p:grpSpPr>
          <p:sp>
            <p:nvSpPr>
              <p:cNvPr id="722" name="Google Shape;7733;p53">
                <a:extLst>
                  <a:ext uri="{FF2B5EF4-FFF2-40B4-BE49-F238E27FC236}">
                    <a16:creationId xmlns:a16="http://schemas.microsoft.com/office/drawing/2014/main" id="{E3E7AD7A-D1BE-4F53-4EA5-E31B1EB4DD86}"/>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734;p53">
                <a:extLst>
                  <a:ext uri="{FF2B5EF4-FFF2-40B4-BE49-F238E27FC236}">
                    <a16:creationId xmlns:a16="http://schemas.microsoft.com/office/drawing/2014/main" id="{F13783C9-40AC-F4A4-212D-C357C1EEB3CE}"/>
                  </a:ext>
                </a:extLst>
              </p:cNvPr>
              <p:cNvGrpSpPr/>
              <p:nvPr/>
            </p:nvGrpSpPr>
            <p:grpSpPr>
              <a:xfrm>
                <a:off x="4114878" y="3200169"/>
                <a:ext cx="31405" cy="26993"/>
                <a:chOff x="4114878" y="3200169"/>
                <a:chExt cx="31405" cy="26993"/>
              </a:xfrm>
              <a:grpFill/>
            </p:grpSpPr>
            <p:sp>
              <p:nvSpPr>
                <p:cNvPr id="727" name="Google Shape;7735;p53">
                  <a:extLst>
                    <a:ext uri="{FF2B5EF4-FFF2-40B4-BE49-F238E27FC236}">
                      <a16:creationId xmlns:a16="http://schemas.microsoft.com/office/drawing/2014/main" id="{BEDDD6AB-5772-2906-9BD1-607AA91CED6D}"/>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736;p53">
                  <a:extLst>
                    <a:ext uri="{FF2B5EF4-FFF2-40B4-BE49-F238E27FC236}">
                      <a16:creationId xmlns:a16="http://schemas.microsoft.com/office/drawing/2014/main" id="{7F17CCE0-7767-92FC-057F-95953268176A}"/>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737;p53">
                <a:extLst>
                  <a:ext uri="{FF2B5EF4-FFF2-40B4-BE49-F238E27FC236}">
                    <a16:creationId xmlns:a16="http://schemas.microsoft.com/office/drawing/2014/main" id="{F60E70C8-D716-E15D-426F-BC071A2A0D94}"/>
                  </a:ext>
                </a:extLst>
              </p:cNvPr>
              <p:cNvGrpSpPr/>
              <p:nvPr/>
            </p:nvGrpSpPr>
            <p:grpSpPr>
              <a:xfrm>
                <a:off x="4068639" y="3210535"/>
                <a:ext cx="31499" cy="26906"/>
                <a:chOff x="4068639" y="3210535"/>
                <a:chExt cx="31499" cy="26906"/>
              </a:xfrm>
              <a:grpFill/>
            </p:grpSpPr>
            <p:sp>
              <p:nvSpPr>
                <p:cNvPr id="725" name="Google Shape;7738;p53">
                  <a:extLst>
                    <a:ext uri="{FF2B5EF4-FFF2-40B4-BE49-F238E27FC236}">
                      <a16:creationId xmlns:a16="http://schemas.microsoft.com/office/drawing/2014/main" id="{F99FDD92-44C2-6637-F259-3AEBCE1E07CE}"/>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739;p53">
                  <a:extLst>
                    <a:ext uri="{FF2B5EF4-FFF2-40B4-BE49-F238E27FC236}">
                      <a16:creationId xmlns:a16="http://schemas.microsoft.com/office/drawing/2014/main" id="{FAA56AF9-F247-2637-F703-45553E5CC03A}"/>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7740;p53">
              <a:extLst>
                <a:ext uri="{FF2B5EF4-FFF2-40B4-BE49-F238E27FC236}">
                  <a16:creationId xmlns:a16="http://schemas.microsoft.com/office/drawing/2014/main" id="{5E257805-C6E1-0CCA-8A73-61A83A33E408}"/>
                </a:ext>
              </a:extLst>
            </p:cNvPr>
            <p:cNvGrpSpPr/>
            <p:nvPr/>
          </p:nvGrpSpPr>
          <p:grpSpPr>
            <a:xfrm>
              <a:off x="3869702" y="3066935"/>
              <a:ext cx="382664" cy="190294"/>
              <a:chOff x="3869702" y="3066935"/>
              <a:chExt cx="382664" cy="190294"/>
            </a:xfrm>
            <a:grpFill/>
          </p:grpSpPr>
          <p:grpSp>
            <p:nvGrpSpPr>
              <p:cNvPr id="688" name="Google Shape;7741;p53">
                <a:extLst>
                  <a:ext uri="{FF2B5EF4-FFF2-40B4-BE49-F238E27FC236}">
                    <a16:creationId xmlns:a16="http://schemas.microsoft.com/office/drawing/2014/main" id="{9E4B7726-FCD9-EBAB-8869-8854665C738D}"/>
                  </a:ext>
                </a:extLst>
              </p:cNvPr>
              <p:cNvGrpSpPr/>
              <p:nvPr/>
            </p:nvGrpSpPr>
            <p:grpSpPr>
              <a:xfrm>
                <a:off x="3888633" y="3082351"/>
                <a:ext cx="351172" cy="160698"/>
                <a:chOff x="3888633" y="3082351"/>
                <a:chExt cx="351172" cy="160698"/>
              </a:xfrm>
              <a:grpFill/>
            </p:grpSpPr>
            <p:sp>
              <p:nvSpPr>
                <p:cNvPr id="716" name="Google Shape;7742;p53">
                  <a:extLst>
                    <a:ext uri="{FF2B5EF4-FFF2-40B4-BE49-F238E27FC236}">
                      <a16:creationId xmlns:a16="http://schemas.microsoft.com/office/drawing/2014/main" id="{8682A24B-525F-AC77-E9C6-078391AFB7F5}"/>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743;p53">
                  <a:extLst>
                    <a:ext uri="{FF2B5EF4-FFF2-40B4-BE49-F238E27FC236}">
                      <a16:creationId xmlns:a16="http://schemas.microsoft.com/office/drawing/2014/main" id="{39A2995C-1ABC-BE5B-6B52-3A9C6C093A52}"/>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744;p53">
                  <a:extLst>
                    <a:ext uri="{FF2B5EF4-FFF2-40B4-BE49-F238E27FC236}">
                      <a16:creationId xmlns:a16="http://schemas.microsoft.com/office/drawing/2014/main" id="{42438E38-FB0D-4D4C-5375-6F0F873AEACD}"/>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745;p53">
                  <a:extLst>
                    <a:ext uri="{FF2B5EF4-FFF2-40B4-BE49-F238E27FC236}">
                      <a16:creationId xmlns:a16="http://schemas.microsoft.com/office/drawing/2014/main" id="{BF9E0BD1-BD46-2D7A-5771-FD7456A3EC78}"/>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746;p53">
                  <a:extLst>
                    <a:ext uri="{FF2B5EF4-FFF2-40B4-BE49-F238E27FC236}">
                      <a16:creationId xmlns:a16="http://schemas.microsoft.com/office/drawing/2014/main" id="{CABBB5EF-2D2C-E6A3-7D68-A545A96019C6}"/>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747;p53">
                  <a:extLst>
                    <a:ext uri="{FF2B5EF4-FFF2-40B4-BE49-F238E27FC236}">
                      <a16:creationId xmlns:a16="http://schemas.microsoft.com/office/drawing/2014/main" id="{DF40EBE3-DA2B-B2A7-E278-D174AD9B1CDE}"/>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7748;p53">
                <a:extLst>
                  <a:ext uri="{FF2B5EF4-FFF2-40B4-BE49-F238E27FC236}">
                    <a16:creationId xmlns:a16="http://schemas.microsoft.com/office/drawing/2014/main" id="{03CC0C43-5FEC-D1DA-A27F-09BE022C5C25}"/>
                  </a:ext>
                </a:extLst>
              </p:cNvPr>
              <p:cNvGrpSpPr/>
              <p:nvPr/>
            </p:nvGrpSpPr>
            <p:grpSpPr>
              <a:xfrm>
                <a:off x="4143703" y="3066935"/>
                <a:ext cx="37783" cy="32357"/>
                <a:chOff x="4143703" y="3066935"/>
                <a:chExt cx="37783" cy="32357"/>
              </a:xfrm>
              <a:grpFill/>
            </p:grpSpPr>
            <p:sp>
              <p:nvSpPr>
                <p:cNvPr id="714" name="Google Shape;7749;p53">
                  <a:extLst>
                    <a:ext uri="{FF2B5EF4-FFF2-40B4-BE49-F238E27FC236}">
                      <a16:creationId xmlns:a16="http://schemas.microsoft.com/office/drawing/2014/main" id="{F8813F97-F499-612A-893A-050C3492C1F5}"/>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750;p53">
                  <a:extLst>
                    <a:ext uri="{FF2B5EF4-FFF2-40B4-BE49-F238E27FC236}">
                      <a16:creationId xmlns:a16="http://schemas.microsoft.com/office/drawing/2014/main" id="{62900565-E377-4F64-744D-AF582F3D75C3}"/>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7751;p53">
                <a:extLst>
                  <a:ext uri="{FF2B5EF4-FFF2-40B4-BE49-F238E27FC236}">
                    <a16:creationId xmlns:a16="http://schemas.microsoft.com/office/drawing/2014/main" id="{72945566-D398-BCC2-A8CE-D7717C1EF28E}"/>
                  </a:ext>
                </a:extLst>
              </p:cNvPr>
              <p:cNvGrpSpPr/>
              <p:nvPr/>
            </p:nvGrpSpPr>
            <p:grpSpPr>
              <a:xfrm>
                <a:off x="4044565" y="3103563"/>
                <a:ext cx="37783" cy="32451"/>
                <a:chOff x="4044565" y="3103563"/>
                <a:chExt cx="37783" cy="32451"/>
              </a:xfrm>
              <a:grpFill/>
            </p:grpSpPr>
            <p:sp>
              <p:nvSpPr>
                <p:cNvPr id="712" name="Google Shape;7752;p53">
                  <a:extLst>
                    <a:ext uri="{FF2B5EF4-FFF2-40B4-BE49-F238E27FC236}">
                      <a16:creationId xmlns:a16="http://schemas.microsoft.com/office/drawing/2014/main" id="{31A2E6D0-143C-2AA7-7193-4F52DA4FD43F}"/>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753;p53">
                  <a:extLst>
                    <a:ext uri="{FF2B5EF4-FFF2-40B4-BE49-F238E27FC236}">
                      <a16:creationId xmlns:a16="http://schemas.microsoft.com/office/drawing/2014/main" id="{A26F2204-576F-6C0C-9B89-03AD7A377E6B}"/>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7754;p53">
                <a:extLst>
                  <a:ext uri="{FF2B5EF4-FFF2-40B4-BE49-F238E27FC236}">
                    <a16:creationId xmlns:a16="http://schemas.microsoft.com/office/drawing/2014/main" id="{0DB66D58-95EA-8CCA-BCB1-441CDB7137A9}"/>
                  </a:ext>
                </a:extLst>
              </p:cNvPr>
              <p:cNvGrpSpPr/>
              <p:nvPr/>
            </p:nvGrpSpPr>
            <p:grpSpPr>
              <a:xfrm>
                <a:off x="4017454" y="3188237"/>
                <a:ext cx="37776" cy="32357"/>
                <a:chOff x="4017454" y="3188237"/>
                <a:chExt cx="37776" cy="32357"/>
              </a:xfrm>
              <a:grpFill/>
            </p:grpSpPr>
            <p:sp>
              <p:nvSpPr>
                <p:cNvPr id="710" name="Google Shape;7755;p53">
                  <a:extLst>
                    <a:ext uri="{FF2B5EF4-FFF2-40B4-BE49-F238E27FC236}">
                      <a16:creationId xmlns:a16="http://schemas.microsoft.com/office/drawing/2014/main" id="{43F1F926-EA91-D299-399A-E4E6FD1A4D02}"/>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756;p53">
                  <a:extLst>
                    <a:ext uri="{FF2B5EF4-FFF2-40B4-BE49-F238E27FC236}">
                      <a16:creationId xmlns:a16="http://schemas.microsoft.com/office/drawing/2014/main" id="{B390890C-F93A-A287-FE60-BD9537B5247F}"/>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7757;p53">
                <a:extLst>
                  <a:ext uri="{FF2B5EF4-FFF2-40B4-BE49-F238E27FC236}">
                    <a16:creationId xmlns:a16="http://schemas.microsoft.com/office/drawing/2014/main" id="{4074CC29-C9DE-C7B0-FDD5-44DCA4BA6CEB}"/>
                  </a:ext>
                </a:extLst>
              </p:cNvPr>
              <p:cNvGrpSpPr/>
              <p:nvPr/>
            </p:nvGrpSpPr>
            <p:grpSpPr>
              <a:xfrm>
                <a:off x="3921548" y="3157509"/>
                <a:ext cx="37783" cy="32357"/>
                <a:chOff x="3921548" y="3157509"/>
                <a:chExt cx="37783" cy="32357"/>
              </a:xfrm>
              <a:grpFill/>
            </p:grpSpPr>
            <p:sp>
              <p:nvSpPr>
                <p:cNvPr id="708" name="Google Shape;7758;p53">
                  <a:extLst>
                    <a:ext uri="{FF2B5EF4-FFF2-40B4-BE49-F238E27FC236}">
                      <a16:creationId xmlns:a16="http://schemas.microsoft.com/office/drawing/2014/main" id="{CD5EFD51-8E36-D5C7-5C8E-DFEBDF584492}"/>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759;p53">
                  <a:extLst>
                    <a:ext uri="{FF2B5EF4-FFF2-40B4-BE49-F238E27FC236}">
                      <a16:creationId xmlns:a16="http://schemas.microsoft.com/office/drawing/2014/main" id="{78F8AB21-3CF3-341F-D627-0C558168BBBF}"/>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7760;p53">
                <a:extLst>
                  <a:ext uri="{FF2B5EF4-FFF2-40B4-BE49-F238E27FC236}">
                    <a16:creationId xmlns:a16="http://schemas.microsoft.com/office/drawing/2014/main" id="{F18F25C2-4D5D-6538-7D2B-796BC2BCABE0}"/>
                  </a:ext>
                </a:extLst>
              </p:cNvPr>
              <p:cNvGrpSpPr/>
              <p:nvPr/>
            </p:nvGrpSpPr>
            <p:grpSpPr>
              <a:xfrm>
                <a:off x="3939056" y="3211620"/>
                <a:ext cx="37783" cy="32380"/>
                <a:chOff x="3939056" y="3211620"/>
                <a:chExt cx="37783" cy="32380"/>
              </a:xfrm>
              <a:grpFill/>
            </p:grpSpPr>
            <p:sp>
              <p:nvSpPr>
                <p:cNvPr id="706" name="Google Shape;7761;p53">
                  <a:extLst>
                    <a:ext uri="{FF2B5EF4-FFF2-40B4-BE49-F238E27FC236}">
                      <a16:creationId xmlns:a16="http://schemas.microsoft.com/office/drawing/2014/main" id="{A6393156-A4A1-FBC0-AE72-9C65D5998F0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762;p53">
                  <a:extLst>
                    <a:ext uri="{FF2B5EF4-FFF2-40B4-BE49-F238E27FC236}">
                      <a16:creationId xmlns:a16="http://schemas.microsoft.com/office/drawing/2014/main" id="{3D4A361B-38CE-AC42-E155-7B54767FC42F}"/>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7763;p53">
                <a:extLst>
                  <a:ext uri="{FF2B5EF4-FFF2-40B4-BE49-F238E27FC236}">
                    <a16:creationId xmlns:a16="http://schemas.microsoft.com/office/drawing/2014/main" id="{FC933EB4-0140-D84E-6D1A-76FE3CA5E3D9}"/>
                  </a:ext>
                </a:extLst>
              </p:cNvPr>
              <p:cNvGrpSpPr/>
              <p:nvPr/>
            </p:nvGrpSpPr>
            <p:grpSpPr>
              <a:xfrm>
                <a:off x="4176240" y="3136965"/>
                <a:ext cx="31405" cy="26930"/>
                <a:chOff x="4176240" y="3136965"/>
                <a:chExt cx="31405" cy="26930"/>
              </a:xfrm>
              <a:grpFill/>
            </p:grpSpPr>
            <p:sp>
              <p:nvSpPr>
                <p:cNvPr id="704" name="Google Shape;7764;p53">
                  <a:extLst>
                    <a:ext uri="{FF2B5EF4-FFF2-40B4-BE49-F238E27FC236}">
                      <a16:creationId xmlns:a16="http://schemas.microsoft.com/office/drawing/2014/main" id="{77438635-6E11-80DA-DF87-46549CA53A39}"/>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765;p53">
                  <a:extLst>
                    <a:ext uri="{FF2B5EF4-FFF2-40B4-BE49-F238E27FC236}">
                      <a16:creationId xmlns:a16="http://schemas.microsoft.com/office/drawing/2014/main" id="{E0473010-B7F2-3135-898F-A73DD71E436E}"/>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7766;p53">
                <a:extLst>
                  <a:ext uri="{FF2B5EF4-FFF2-40B4-BE49-F238E27FC236}">
                    <a16:creationId xmlns:a16="http://schemas.microsoft.com/office/drawing/2014/main" id="{5A8ED4D2-A61B-06C0-9EB8-F2744805C815}"/>
                  </a:ext>
                </a:extLst>
              </p:cNvPr>
              <p:cNvGrpSpPr/>
              <p:nvPr/>
            </p:nvGrpSpPr>
            <p:grpSpPr>
              <a:xfrm>
                <a:off x="4133148" y="3152593"/>
                <a:ext cx="31499" cy="27001"/>
                <a:chOff x="4133148" y="3152593"/>
                <a:chExt cx="31499" cy="27001"/>
              </a:xfrm>
              <a:grpFill/>
            </p:grpSpPr>
            <p:sp>
              <p:nvSpPr>
                <p:cNvPr id="702" name="Google Shape;7767;p53">
                  <a:extLst>
                    <a:ext uri="{FF2B5EF4-FFF2-40B4-BE49-F238E27FC236}">
                      <a16:creationId xmlns:a16="http://schemas.microsoft.com/office/drawing/2014/main" id="{22563960-0259-4A1E-9334-D501E86AE52F}"/>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768;p53">
                  <a:extLst>
                    <a:ext uri="{FF2B5EF4-FFF2-40B4-BE49-F238E27FC236}">
                      <a16:creationId xmlns:a16="http://schemas.microsoft.com/office/drawing/2014/main" id="{F56B6CA2-634F-0071-8FB3-47C02ED6EC6F}"/>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7769;p53">
                <a:extLst>
                  <a:ext uri="{FF2B5EF4-FFF2-40B4-BE49-F238E27FC236}">
                    <a16:creationId xmlns:a16="http://schemas.microsoft.com/office/drawing/2014/main" id="{80714201-F905-9100-5A70-BC4CFEBAF190}"/>
                  </a:ext>
                </a:extLst>
              </p:cNvPr>
              <p:cNvGrpSpPr/>
              <p:nvPr/>
            </p:nvGrpSpPr>
            <p:grpSpPr>
              <a:xfrm>
                <a:off x="4220866" y="3073534"/>
                <a:ext cx="31499" cy="26898"/>
                <a:chOff x="4220866" y="3073534"/>
                <a:chExt cx="31499" cy="26898"/>
              </a:xfrm>
              <a:grpFill/>
            </p:grpSpPr>
            <p:sp>
              <p:nvSpPr>
                <p:cNvPr id="700" name="Google Shape;7770;p53">
                  <a:extLst>
                    <a:ext uri="{FF2B5EF4-FFF2-40B4-BE49-F238E27FC236}">
                      <a16:creationId xmlns:a16="http://schemas.microsoft.com/office/drawing/2014/main" id="{9A191E9A-7705-E394-9721-9668DCD087A7}"/>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771;p53">
                  <a:extLst>
                    <a:ext uri="{FF2B5EF4-FFF2-40B4-BE49-F238E27FC236}">
                      <a16:creationId xmlns:a16="http://schemas.microsoft.com/office/drawing/2014/main" id="{5F626D6C-A870-6362-A49F-C34BAA137917}"/>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7772;p53">
                <a:extLst>
                  <a:ext uri="{FF2B5EF4-FFF2-40B4-BE49-F238E27FC236}">
                    <a16:creationId xmlns:a16="http://schemas.microsoft.com/office/drawing/2014/main" id="{BCFE757A-B62D-E0EE-1A76-FDE53CC3889F}"/>
                  </a:ext>
                </a:extLst>
              </p:cNvPr>
              <p:cNvGrpSpPr/>
              <p:nvPr/>
            </p:nvGrpSpPr>
            <p:grpSpPr>
              <a:xfrm>
                <a:off x="3869702" y="3230323"/>
                <a:ext cx="31499" cy="26906"/>
                <a:chOff x="3869702" y="3230323"/>
                <a:chExt cx="31499" cy="26906"/>
              </a:xfrm>
              <a:grpFill/>
            </p:grpSpPr>
            <p:sp>
              <p:nvSpPr>
                <p:cNvPr id="698" name="Google Shape;7773;p53">
                  <a:extLst>
                    <a:ext uri="{FF2B5EF4-FFF2-40B4-BE49-F238E27FC236}">
                      <a16:creationId xmlns:a16="http://schemas.microsoft.com/office/drawing/2014/main" id="{3B281038-60FC-94A0-B967-ECD520BDBF64}"/>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7774;p53">
                  <a:extLst>
                    <a:ext uri="{FF2B5EF4-FFF2-40B4-BE49-F238E27FC236}">
                      <a16:creationId xmlns:a16="http://schemas.microsoft.com/office/drawing/2014/main" id="{8C625C8A-FDB0-6AB2-F68B-1394DF2DBF4F}"/>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7775;p53">
              <a:extLst>
                <a:ext uri="{FF2B5EF4-FFF2-40B4-BE49-F238E27FC236}">
                  <a16:creationId xmlns:a16="http://schemas.microsoft.com/office/drawing/2014/main" id="{29980BC6-6322-0D5D-8025-91B7C9111A74}"/>
                </a:ext>
              </a:extLst>
            </p:cNvPr>
            <p:cNvGrpSpPr/>
            <p:nvPr/>
          </p:nvGrpSpPr>
          <p:grpSpPr>
            <a:xfrm>
              <a:off x="4271383" y="3065882"/>
              <a:ext cx="304556" cy="341663"/>
              <a:chOff x="4271383" y="3065882"/>
              <a:chExt cx="304556" cy="341663"/>
            </a:xfrm>
            <a:grpFill/>
          </p:grpSpPr>
          <p:grpSp>
            <p:nvGrpSpPr>
              <p:cNvPr id="631" name="Google Shape;7776;p53">
                <a:extLst>
                  <a:ext uri="{FF2B5EF4-FFF2-40B4-BE49-F238E27FC236}">
                    <a16:creationId xmlns:a16="http://schemas.microsoft.com/office/drawing/2014/main" id="{5A9BDD5B-A648-46DD-1AD5-B9D995266E71}"/>
                  </a:ext>
                </a:extLst>
              </p:cNvPr>
              <p:cNvGrpSpPr/>
              <p:nvPr/>
            </p:nvGrpSpPr>
            <p:grpSpPr>
              <a:xfrm>
                <a:off x="4293838" y="3078639"/>
                <a:ext cx="269353" cy="311973"/>
                <a:chOff x="4293838" y="3078639"/>
                <a:chExt cx="269353" cy="311973"/>
              </a:xfrm>
              <a:grpFill/>
            </p:grpSpPr>
            <p:sp>
              <p:nvSpPr>
                <p:cNvPr id="671" name="Google Shape;7777;p53">
                  <a:extLst>
                    <a:ext uri="{FF2B5EF4-FFF2-40B4-BE49-F238E27FC236}">
                      <a16:creationId xmlns:a16="http://schemas.microsoft.com/office/drawing/2014/main" id="{3BA3490E-6603-FDE1-44AC-37BFF27A77A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7778;p53">
                  <a:extLst>
                    <a:ext uri="{FF2B5EF4-FFF2-40B4-BE49-F238E27FC236}">
                      <a16:creationId xmlns:a16="http://schemas.microsoft.com/office/drawing/2014/main" id="{C7E48E80-009B-3B76-6612-D8ECE444151B}"/>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7779;p53">
                  <a:extLst>
                    <a:ext uri="{FF2B5EF4-FFF2-40B4-BE49-F238E27FC236}">
                      <a16:creationId xmlns:a16="http://schemas.microsoft.com/office/drawing/2014/main" id="{8F8958DD-2B40-98FC-7D71-D718D69231B1}"/>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7780;p53">
                  <a:extLst>
                    <a:ext uri="{FF2B5EF4-FFF2-40B4-BE49-F238E27FC236}">
                      <a16:creationId xmlns:a16="http://schemas.microsoft.com/office/drawing/2014/main" id="{F53FB180-2775-ADBF-5385-E79E01A28CBC}"/>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7781;p53">
                  <a:extLst>
                    <a:ext uri="{FF2B5EF4-FFF2-40B4-BE49-F238E27FC236}">
                      <a16:creationId xmlns:a16="http://schemas.microsoft.com/office/drawing/2014/main" id="{D87F9672-BE1A-5785-8766-5B57B2924806}"/>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7782;p53">
                  <a:extLst>
                    <a:ext uri="{FF2B5EF4-FFF2-40B4-BE49-F238E27FC236}">
                      <a16:creationId xmlns:a16="http://schemas.microsoft.com/office/drawing/2014/main" id="{56BC487D-A76D-0169-1FD4-31D9D4F28608}"/>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7783;p53">
                  <a:extLst>
                    <a:ext uri="{FF2B5EF4-FFF2-40B4-BE49-F238E27FC236}">
                      <a16:creationId xmlns:a16="http://schemas.microsoft.com/office/drawing/2014/main" id="{148BF07E-6975-04C9-12EA-CF61FFEDDD53}"/>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7784;p53">
                  <a:extLst>
                    <a:ext uri="{FF2B5EF4-FFF2-40B4-BE49-F238E27FC236}">
                      <a16:creationId xmlns:a16="http://schemas.microsoft.com/office/drawing/2014/main" id="{277D08EE-BC83-1324-CFE3-D2484FADD78A}"/>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7785;p53">
                  <a:extLst>
                    <a:ext uri="{FF2B5EF4-FFF2-40B4-BE49-F238E27FC236}">
                      <a16:creationId xmlns:a16="http://schemas.microsoft.com/office/drawing/2014/main" id="{8890C264-D408-C9D7-3ADA-4B08A277036F}"/>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7786;p53">
                  <a:extLst>
                    <a:ext uri="{FF2B5EF4-FFF2-40B4-BE49-F238E27FC236}">
                      <a16:creationId xmlns:a16="http://schemas.microsoft.com/office/drawing/2014/main" id="{0CBBB366-E703-7E0B-77BC-AEF3B089E1AC}"/>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7787;p53">
                  <a:extLst>
                    <a:ext uri="{FF2B5EF4-FFF2-40B4-BE49-F238E27FC236}">
                      <a16:creationId xmlns:a16="http://schemas.microsoft.com/office/drawing/2014/main" id="{AD513198-B16C-9438-E746-CE8CCC74D311}"/>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7788;p53">
                  <a:extLst>
                    <a:ext uri="{FF2B5EF4-FFF2-40B4-BE49-F238E27FC236}">
                      <a16:creationId xmlns:a16="http://schemas.microsoft.com/office/drawing/2014/main" id="{6C025543-4F27-55FE-DCE4-C663B5FD68B7}"/>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7789;p53">
                  <a:extLst>
                    <a:ext uri="{FF2B5EF4-FFF2-40B4-BE49-F238E27FC236}">
                      <a16:creationId xmlns:a16="http://schemas.microsoft.com/office/drawing/2014/main" id="{A59F600A-A7F6-7710-E5BF-42AF37DF7378}"/>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7790;p53">
                  <a:extLst>
                    <a:ext uri="{FF2B5EF4-FFF2-40B4-BE49-F238E27FC236}">
                      <a16:creationId xmlns:a16="http://schemas.microsoft.com/office/drawing/2014/main" id="{6F1EE11D-DC59-E976-1D03-1C33AC719B1C}"/>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7791;p53">
                  <a:extLst>
                    <a:ext uri="{FF2B5EF4-FFF2-40B4-BE49-F238E27FC236}">
                      <a16:creationId xmlns:a16="http://schemas.microsoft.com/office/drawing/2014/main" id="{64F884C3-5DE4-FB80-52A4-70126FF9983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7792;p53">
                  <a:extLst>
                    <a:ext uri="{FF2B5EF4-FFF2-40B4-BE49-F238E27FC236}">
                      <a16:creationId xmlns:a16="http://schemas.microsoft.com/office/drawing/2014/main" id="{19404B3F-8ABA-9FFB-0F87-91745A65F9BF}"/>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7793;p53">
                  <a:extLst>
                    <a:ext uri="{FF2B5EF4-FFF2-40B4-BE49-F238E27FC236}">
                      <a16:creationId xmlns:a16="http://schemas.microsoft.com/office/drawing/2014/main" id="{F3217761-95B8-6D15-0658-2489D8AD69B4}"/>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7794;p53">
                <a:extLst>
                  <a:ext uri="{FF2B5EF4-FFF2-40B4-BE49-F238E27FC236}">
                    <a16:creationId xmlns:a16="http://schemas.microsoft.com/office/drawing/2014/main" id="{CF12BFF1-E420-B33F-A7C4-1C471400993E}"/>
                  </a:ext>
                </a:extLst>
              </p:cNvPr>
              <p:cNvGrpSpPr/>
              <p:nvPr/>
            </p:nvGrpSpPr>
            <p:grpSpPr>
              <a:xfrm>
                <a:off x="4538164" y="3342061"/>
                <a:ext cx="37776" cy="32380"/>
                <a:chOff x="4538164" y="3342061"/>
                <a:chExt cx="37776" cy="32380"/>
              </a:xfrm>
              <a:grpFill/>
            </p:grpSpPr>
            <p:sp>
              <p:nvSpPr>
                <p:cNvPr id="669" name="Google Shape;7795;p53">
                  <a:extLst>
                    <a:ext uri="{FF2B5EF4-FFF2-40B4-BE49-F238E27FC236}">
                      <a16:creationId xmlns:a16="http://schemas.microsoft.com/office/drawing/2014/main" id="{65CA1265-0800-A503-4F7E-F349708018A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7796;p53">
                  <a:extLst>
                    <a:ext uri="{FF2B5EF4-FFF2-40B4-BE49-F238E27FC236}">
                      <a16:creationId xmlns:a16="http://schemas.microsoft.com/office/drawing/2014/main" id="{ACB984BB-3F06-F043-761D-D843B41C3BEC}"/>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7797;p53">
                <a:extLst>
                  <a:ext uri="{FF2B5EF4-FFF2-40B4-BE49-F238E27FC236}">
                    <a16:creationId xmlns:a16="http://schemas.microsoft.com/office/drawing/2014/main" id="{2C86AB00-811A-36AF-D910-2C75193CDD6E}"/>
                  </a:ext>
                </a:extLst>
              </p:cNvPr>
              <p:cNvGrpSpPr/>
              <p:nvPr/>
            </p:nvGrpSpPr>
            <p:grpSpPr>
              <a:xfrm>
                <a:off x="4271383" y="3194742"/>
                <a:ext cx="37783" cy="32420"/>
                <a:chOff x="4271383" y="3194742"/>
                <a:chExt cx="37783" cy="32420"/>
              </a:xfrm>
              <a:grpFill/>
            </p:grpSpPr>
            <p:sp>
              <p:nvSpPr>
                <p:cNvPr id="667" name="Google Shape;7798;p53">
                  <a:extLst>
                    <a:ext uri="{FF2B5EF4-FFF2-40B4-BE49-F238E27FC236}">
                      <a16:creationId xmlns:a16="http://schemas.microsoft.com/office/drawing/2014/main" id="{5C4C7339-7AFC-5570-F2C3-AAC19DDEA7B0}"/>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7799;p53">
                  <a:extLst>
                    <a:ext uri="{FF2B5EF4-FFF2-40B4-BE49-F238E27FC236}">
                      <a16:creationId xmlns:a16="http://schemas.microsoft.com/office/drawing/2014/main" id="{F1FF12BE-E00A-25F7-23AE-BDF6250FE81D}"/>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7800;p53">
                <a:extLst>
                  <a:ext uri="{FF2B5EF4-FFF2-40B4-BE49-F238E27FC236}">
                    <a16:creationId xmlns:a16="http://schemas.microsoft.com/office/drawing/2014/main" id="{9EFD44CA-B4C0-7339-6ED9-C200C8AEBB68}"/>
                  </a:ext>
                </a:extLst>
              </p:cNvPr>
              <p:cNvGrpSpPr/>
              <p:nvPr/>
            </p:nvGrpSpPr>
            <p:grpSpPr>
              <a:xfrm>
                <a:off x="4284416" y="3084058"/>
                <a:ext cx="37783" cy="32357"/>
                <a:chOff x="4284416" y="3084058"/>
                <a:chExt cx="37783" cy="32357"/>
              </a:xfrm>
              <a:grpFill/>
            </p:grpSpPr>
            <p:sp>
              <p:nvSpPr>
                <p:cNvPr id="665" name="Google Shape;7801;p53">
                  <a:extLst>
                    <a:ext uri="{FF2B5EF4-FFF2-40B4-BE49-F238E27FC236}">
                      <a16:creationId xmlns:a16="http://schemas.microsoft.com/office/drawing/2014/main" id="{D205F5D1-E415-C11B-5C8C-8A167D8F474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7802;p53">
                  <a:extLst>
                    <a:ext uri="{FF2B5EF4-FFF2-40B4-BE49-F238E27FC236}">
                      <a16:creationId xmlns:a16="http://schemas.microsoft.com/office/drawing/2014/main" id="{8DAC5224-5CE6-7094-09C5-40E9E24FD1B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7803;p53">
                <a:extLst>
                  <a:ext uri="{FF2B5EF4-FFF2-40B4-BE49-F238E27FC236}">
                    <a16:creationId xmlns:a16="http://schemas.microsoft.com/office/drawing/2014/main" id="{F361F9F9-58FC-1DAD-892B-125671BCB2F3}"/>
                  </a:ext>
                </a:extLst>
              </p:cNvPr>
              <p:cNvGrpSpPr/>
              <p:nvPr/>
            </p:nvGrpSpPr>
            <p:grpSpPr>
              <a:xfrm>
                <a:off x="4478697" y="3297561"/>
                <a:ext cx="37776" cy="32451"/>
                <a:chOff x="4478697" y="3297561"/>
                <a:chExt cx="37776" cy="32451"/>
              </a:xfrm>
              <a:grpFill/>
            </p:grpSpPr>
            <p:sp>
              <p:nvSpPr>
                <p:cNvPr id="663" name="Google Shape;7804;p53">
                  <a:extLst>
                    <a:ext uri="{FF2B5EF4-FFF2-40B4-BE49-F238E27FC236}">
                      <a16:creationId xmlns:a16="http://schemas.microsoft.com/office/drawing/2014/main" id="{72F08D92-74C9-AEDD-6361-279E55FB75B9}"/>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7805;p53">
                  <a:extLst>
                    <a:ext uri="{FF2B5EF4-FFF2-40B4-BE49-F238E27FC236}">
                      <a16:creationId xmlns:a16="http://schemas.microsoft.com/office/drawing/2014/main" id="{C77E3CAD-22A3-3470-1BAD-80AB0F59C5C1}"/>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7806;p53">
                <a:extLst>
                  <a:ext uri="{FF2B5EF4-FFF2-40B4-BE49-F238E27FC236}">
                    <a16:creationId xmlns:a16="http://schemas.microsoft.com/office/drawing/2014/main" id="{CF90FD34-77BA-34C5-A529-81556E5CDD15}"/>
                  </a:ext>
                </a:extLst>
              </p:cNvPr>
              <p:cNvGrpSpPr/>
              <p:nvPr/>
            </p:nvGrpSpPr>
            <p:grpSpPr>
              <a:xfrm>
                <a:off x="4411813" y="3331711"/>
                <a:ext cx="37776" cy="32451"/>
                <a:chOff x="4411813" y="3331711"/>
                <a:chExt cx="37776" cy="32451"/>
              </a:xfrm>
              <a:grpFill/>
            </p:grpSpPr>
            <p:sp>
              <p:nvSpPr>
                <p:cNvPr id="661" name="Google Shape;7807;p53">
                  <a:extLst>
                    <a:ext uri="{FF2B5EF4-FFF2-40B4-BE49-F238E27FC236}">
                      <a16:creationId xmlns:a16="http://schemas.microsoft.com/office/drawing/2014/main" id="{FEAC2742-8C76-E100-57EA-7B6EFDEA42EC}"/>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7808;p53">
                  <a:extLst>
                    <a:ext uri="{FF2B5EF4-FFF2-40B4-BE49-F238E27FC236}">
                      <a16:creationId xmlns:a16="http://schemas.microsoft.com/office/drawing/2014/main" id="{F97D32AA-42C9-E7AD-2C86-90E48A0B54EC}"/>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7809;p53">
                <a:extLst>
                  <a:ext uri="{FF2B5EF4-FFF2-40B4-BE49-F238E27FC236}">
                    <a16:creationId xmlns:a16="http://schemas.microsoft.com/office/drawing/2014/main" id="{68383F26-79E9-268F-CCFF-2BDBA93496A9}"/>
                  </a:ext>
                </a:extLst>
              </p:cNvPr>
              <p:cNvGrpSpPr/>
              <p:nvPr/>
            </p:nvGrpSpPr>
            <p:grpSpPr>
              <a:xfrm>
                <a:off x="4337984" y="3375188"/>
                <a:ext cx="37776" cy="32357"/>
                <a:chOff x="4337984" y="3375188"/>
                <a:chExt cx="37776" cy="32357"/>
              </a:xfrm>
              <a:grpFill/>
            </p:grpSpPr>
            <p:sp>
              <p:nvSpPr>
                <p:cNvPr id="659" name="Google Shape;7810;p53">
                  <a:extLst>
                    <a:ext uri="{FF2B5EF4-FFF2-40B4-BE49-F238E27FC236}">
                      <a16:creationId xmlns:a16="http://schemas.microsoft.com/office/drawing/2014/main" id="{142EF913-3292-95D9-A9AE-B6367A1FDEC3}"/>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7811;p53">
                  <a:extLst>
                    <a:ext uri="{FF2B5EF4-FFF2-40B4-BE49-F238E27FC236}">
                      <a16:creationId xmlns:a16="http://schemas.microsoft.com/office/drawing/2014/main" id="{F45B6693-63CB-B56B-8FDB-78D0103316A7}"/>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7812;p53">
                <a:extLst>
                  <a:ext uri="{FF2B5EF4-FFF2-40B4-BE49-F238E27FC236}">
                    <a16:creationId xmlns:a16="http://schemas.microsoft.com/office/drawing/2014/main" id="{C734D3D6-DAA1-E9D2-8A78-585229CD35B2}"/>
                  </a:ext>
                </a:extLst>
              </p:cNvPr>
              <p:cNvGrpSpPr/>
              <p:nvPr/>
            </p:nvGrpSpPr>
            <p:grpSpPr>
              <a:xfrm>
                <a:off x="4494867" y="3090530"/>
                <a:ext cx="37878" cy="32451"/>
                <a:chOff x="4494867" y="3090530"/>
                <a:chExt cx="37878" cy="32451"/>
              </a:xfrm>
              <a:grpFill/>
            </p:grpSpPr>
            <p:sp>
              <p:nvSpPr>
                <p:cNvPr id="657" name="Google Shape;7813;p53">
                  <a:extLst>
                    <a:ext uri="{FF2B5EF4-FFF2-40B4-BE49-F238E27FC236}">
                      <a16:creationId xmlns:a16="http://schemas.microsoft.com/office/drawing/2014/main" id="{9D11E93E-5EBD-B855-F58B-77B59D00FA9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7814;p53">
                  <a:extLst>
                    <a:ext uri="{FF2B5EF4-FFF2-40B4-BE49-F238E27FC236}">
                      <a16:creationId xmlns:a16="http://schemas.microsoft.com/office/drawing/2014/main" id="{20D224EA-83CC-38B2-4B1D-CD12CAFE601E}"/>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7815;p53">
                <a:extLst>
                  <a:ext uri="{FF2B5EF4-FFF2-40B4-BE49-F238E27FC236}">
                    <a16:creationId xmlns:a16="http://schemas.microsoft.com/office/drawing/2014/main" id="{B0B846CA-9023-8C9F-9D2D-51BCFCC66707}"/>
                  </a:ext>
                </a:extLst>
              </p:cNvPr>
              <p:cNvGrpSpPr/>
              <p:nvPr/>
            </p:nvGrpSpPr>
            <p:grpSpPr>
              <a:xfrm>
                <a:off x="4525124" y="3207774"/>
                <a:ext cx="37783" cy="32420"/>
                <a:chOff x="4525124" y="3207774"/>
                <a:chExt cx="37783" cy="32420"/>
              </a:xfrm>
              <a:grpFill/>
            </p:grpSpPr>
            <p:sp>
              <p:nvSpPr>
                <p:cNvPr id="655" name="Google Shape;7816;p53">
                  <a:extLst>
                    <a:ext uri="{FF2B5EF4-FFF2-40B4-BE49-F238E27FC236}">
                      <a16:creationId xmlns:a16="http://schemas.microsoft.com/office/drawing/2014/main" id="{79E4D609-3C34-0F08-7EBD-B58746FC1CF6}"/>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7817;p53">
                  <a:extLst>
                    <a:ext uri="{FF2B5EF4-FFF2-40B4-BE49-F238E27FC236}">
                      <a16:creationId xmlns:a16="http://schemas.microsoft.com/office/drawing/2014/main" id="{DD723749-5A0A-5BF7-B06F-417EF70B10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7818;p53">
                <a:extLst>
                  <a:ext uri="{FF2B5EF4-FFF2-40B4-BE49-F238E27FC236}">
                    <a16:creationId xmlns:a16="http://schemas.microsoft.com/office/drawing/2014/main" id="{C902D388-77F7-7503-BEC8-0EA07E4E795B}"/>
                  </a:ext>
                </a:extLst>
              </p:cNvPr>
              <p:cNvGrpSpPr/>
              <p:nvPr/>
            </p:nvGrpSpPr>
            <p:grpSpPr>
              <a:xfrm>
                <a:off x="4440544" y="3176479"/>
                <a:ext cx="31499" cy="26898"/>
                <a:chOff x="4440544" y="3176479"/>
                <a:chExt cx="31499" cy="26898"/>
              </a:xfrm>
              <a:grpFill/>
            </p:grpSpPr>
            <p:sp>
              <p:nvSpPr>
                <p:cNvPr id="653" name="Google Shape;7819;p53">
                  <a:extLst>
                    <a:ext uri="{FF2B5EF4-FFF2-40B4-BE49-F238E27FC236}">
                      <a16:creationId xmlns:a16="http://schemas.microsoft.com/office/drawing/2014/main" id="{E28937A8-AE09-17B0-8E3F-540CAD794E7A}"/>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7820;p53">
                  <a:extLst>
                    <a:ext uri="{FF2B5EF4-FFF2-40B4-BE49-F238E27FC236}">
                      <a16:creationId xmlns:a16="http://schemas.microsoft.com/office/drawing/2014/main" id="{594E1D59-CBE0-1012-3DF5-C490E11C6085}"/>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7821;p53">
                <a:extLst>
                  <a:ext uri="{FF2B5EF4-FFF2-40B4-BE49-F238E27FC236}">
                    <a16:creationId xmlns:a16="http://schemas.microsoft.com/office/drawing/2014/main" id="{3EB6100C-5748-0435-4968-E3762DDF2E21}"/>
                  </a:ext>
                </a:extLst>
              </p:cNvPr>
              <p:cNvGrpSpPr/>
              <p:nvPr/>
            </p:nvGrpSpPr>
            <p:grpSpPr>
              <a:xfrm>
                <a:off x="4350545" y="3156400"/>
                <a:ext cx="31405" cy="27001"/>
                <a:chOff x="4350545" y="3156400"/>
                <a:chExt cx="31405" cy="27001"/>
              </a:xfrm>
              <a:grpFill/>
            </p:grpSpPr>
            <p:sp>
              <p:nvSpPr>
                <p:cNvPr id="651" name="Google Shape;7822;p53">
                  <a:extLst>
                    <a:ext uri="{FF2B5EF4-FFF2-40B4-BE49-F238E27FC236}">
                      <a16:creationId xmlns:a16="http://schemas.microsoft.com/office/drawing/2014/main" id="{9BA865A2-8C3E-A3A7-95D9-9452173197D2}"/>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7823;p53">
                  <a:extLst>
                    <a:ext uri="{FF2B5EF4-FFF2-40B4-BE49-F238E27FC236}">
                      <a16:creationId xmlns:a16="http://schemas.microsoft.com/office/drawing/2014/main" id="{EE7480A9-CFDC-DC47-F60C-7FB6A5B27F97}"/>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7824;p53">
                <a:extLst>
                  <a:ext uri="{FF2B5EF4-FFF2-40B4-BE49-F238E27FC236}">
                    <a16:creationId xmlns:a16="http://schemas.microsoft.com/office/drawing/2014/main" id="{910EA330-446E-04D5-50DF-BD5AA8145529}"/>
                  </a:ext>
                </a:extLst>
              </p:cNvPr>
              <p:cNvGrpSpPr/>
              <p:nvPr/>
            </p:nvGrpSpPr>
            <p:grpSpPr>
              <a:xfrm>
                <a:off x="4376703" y="3255058"/>
                <a:ext cx="31405" cy="27001"/>
                <a:chOff x="4376703" y="3255058"/>
                <a:chExt cx="31405" cy="27001"/>
              </a:xfrm>
              <a:grpFill/>
            </p:grpSpPr>
            <p:sp>
              <p:nvSpPr>
                <p:cNvPr id="649" name="Google Shape;7825;p53">
                  <a:extLst>
                    <a:ext uri="{FF2B5EF4-FFF2-40B4-BE49-F238E27FC236}">
                      <a16:creationId xmlns:a16="http://schemas.microsoft.com/office/drawing/2014/main" id="{0E0B4A60-1B35-01CA-1178-0CD8EC57D945}"/>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7826;p53">
                  <a:extLst>
                    <a:ext uri="{FF2B5EF4-FFF2-40B4-BE49-F238E27FC236}">
                      <a16:creationId xmlns:a16="http://schemas.microsoft.com/office/drawing/2014/main" id="{C9D50926-F1E6-27BD-C757-01C5F6EEA6F1}"/>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7827;p53">
                <a:extLst>
                  <a:ext uri="{FF2B5EF4-FFF2-40B4-BE49-F238E27FC236}">
                    <a16:creationId xmlns:a16="http://schemas.microsoft.com/office/drawing/2014/main" id="{F538E03F-0014-39F2-4405-FAE0C86BEEE4}"/>
                  </a:ext>
                </a:extLst>
              </p:cNvPr>
              <p:cNvGrpSpPr/>
              <p:nvPr/>
            </p:nvGrpSpPr>
            <p:grpSpPr>
              <a:xfrm>
                <a:off x="4331322" y="3283656"/>
                <a:ext cx="31405" cy="26945"/>
                <a:chOff x="4331322" y="3283656"/>
                <a:chExt cx="31405" cy="26945"/>
              </a:xfrm>
              <a:grpFill/>
            </p:grpSpPr>
            <p:sp>
              <p:nvSpPr>
                <p:cNvPr id="647" name="Google Shape;7828;p53">
                  <a:extLst>
                    <a:ext uri="{FF2B5EF4-FFF2-40B4-BE49-F238E27FC236}">
                      <a16:creationId xmlns:a16="http://schemas.microsoft.com/office/drawing/2014/main" id="{AA49A7C0-BA01-697D-F16E-C9C59245D7B2}"/>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7829;p53">
                  <a:extLst>
                    <a:ext uri="{FF2B5EF4-FFF2-40B4-BE49-F238E27FC236}">
                      <a16:creationId xmlns:a16="http://schemas.microsoft.com/office/drawing/2014/main" id="{A8D32930-D35A-6CD9-EFA8-0D599C70B95D}"/>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7830;p53">
                <a:extLst>
                  <a:ext uri="{FF2B5EF4-FFF2-40B4-BE49-F238E27FC236}">
                    <a16:creationId xmlns:a16="http://schemas.microsoft.com/office/drawing/2014/main" id="{5E6965FC-32B1-2F66-D047-C3E8A83FDD84}"/>
                  </a:ext>
                </a:extLst>
              </p:cNvPr>
              <p:cNvGrpSpPr/>
              <p:nvPr/>
            </p:nvGrpSpPr>
            <p:grpSpPr>
              <a:xfrm>
                <a:off x="4380510" y="3065882"/>
                <a:ext cx="31405" cy="26938"/>
                <a:chOff x="4380510" y="3065882"/>
                <a:chExt cx="31405" cy="26938"/>
              </a:xfrm>
              <a:grpFill/>
            </p:grpSpPr>
            <p:sp>
              <p:nvSpPr>
                <p:cNvPr id="645" name="Google Shape;7831;p53">
                  <a:extLst>
                    <a:ext uri="{FF2B5EF4-FFF2-40B4-BE49-F238E27FC236}">
                      <a16:creationId xmlns:a16="http://schemas.microsoft.com/office/drawing/2014/main" id="{C727435C-07B3-70DE-0DD6-2AA0F2D7F4D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7832;p53">
                  <a:extLst>
                    <a:ext uri="{FF2B5EF4-FFF2-40B4-BE49-F238E27FC236}">
                      <a16:creationId xmlns:a16="http://schemas.microsoft.com/office/drawing/2014/main" id="{3E7E9C3B-A48C-EA52-FED7-2D8939B07758}"/>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7833;p53">
              <a:extLst>
                <a:ext uri="{FF2B5EF4-FFF2-40B4-BE49-F238E27FC236}">
                  <a16:creationId xmlns:a16="http://schemas.microsoft.com/office/drawing/2014/main" id="{6811F78F-31FC-352B-2973-BE4036E1833B}"/>
                </a:ext>
              </a:extLst>
            </p:cNvPr>
            <p:cNvGrpSpPr/>
            <p:nvPr/>
          </p:nvGrpSpPr>
          <p:grpSpPr>
            <a:xfrm>
              <a:off x="4558998" y="3188237"/>
              <a:ext cx="1280131" cy="1052746"/>
              <a:chOff x="4558998" y="3188237"/>
              <a:chExt cx="1280131" cy="1052746"/>
            </a:xfrm>
            <a:grpFill/>
          </p:grpSpPr>
          <p:sp>
            <p:nvSpPr>
              <p:cNvPr id="211" name="Google Shape;7834;p53">
                <a:extLst>
                  <a:ext uri="{FF2B5EF4-FFF2-40B4-BE49-F238E27FC236}">
                    <a16:creationId xmlns:a16="http://schemas.microsoft.com/office/drawing/2014/main" id="{81349948-9324-8E6D-B67E-BCC6C1945970}"/>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7835;p53">
                <a:extLst>
                  <a:ext uri="{FF2B5EF4-FFF2-40B4-BE49-F238E27FC236}">
                    <a16:creationId xmlns:a16="http://schemas.microsoft.com/office/drawing/2014/main" id="{31A882E1-C515-DCCC-125E-52727E45B23F}"/>
                  </a:ext>
                </a:extLst>
              </p:cNvPr>
              <p:cNvGrpSpPr/>
              <p:nvPr/>
            </p:nvGrpSpPr>
            <p:grpSpPr>
              <a:xfrm>
                <a:off x="4579164" y="3203653"/>
                <a:ext cx="1244833" cy="1020397"/>
                <a:chOff x="4579164" y="3203653"/>
                <a:chExt cx="1244833" cy="1020397"/>
              </a:xfrm>
              <a:grpFill/>
            </p:grpSpPr>
            <p:sp>
              <p:nvSpPr>
                <p:cNvPr id="530" name="Google Shape;7836;p53">
                  <a:extLst>
                    <a:ext uri="{FF2B5EF4-FFF2-40B4-BE49-F238E27FC236}">
                      <a16:creationId xmlns:a16="http://schemas.microsoft.com/office/drawing/2014/main" id="{C1AA3EF0-976F-D566-1ABA-5656182C95C6}"/>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837;p53">
                  <a:extLst>
                    <a:ext uri="{FF2B5EF4-FFF2-40B4-BE49-F238E27FC236}">
                      <a16:creationId xmlns:a16="http://schemas.microsoft.com/office/drawing/2014/main" id="{9DD93A58-3CC9-8949-1948-D0BBC88C2A76}"/>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7838;p53">
                  <a:extLst>
                    <a:ext uri="{FF2B5EF4-FFF2-40B4-BE49-F238E27FC236}">
                      <a16:creationId xmlns:a16="http://schemas.microsoft.com/office/drawing/2014/main" id="{CC7E970A-03F7-8935-D5F8-DFE3AFB7DF81}"/>
                    </a:ext>
                  </a:extLst>
                </p:cNvPr>
                <p:cNvGrpSpPr/>
                <p:nvPr/>
              </p:nvGrpSpPr>
              <p:grpSpPr>
                <a:xfrm>
                  <a:off x="4579164" y="3203653"/>
                  <a:ext cx="1244833" cy="1020397"/>
                  <a:chOff x="4579164" y="3203653"/>
                  <a:chExt cx="1244833" cy="1020397"/>
                </a:xfrm>
                <a:grpFill/>
              </p:grpSpPr>
              <p:sp>
                <p:nvSpPr>
                  <p:cNvPr id="533" name="Google Shape;7839;p53">
                    <a:extLst>
                      <a:ext uri="{FF2B5EF4-FFF2-40B4-BE49-F238E27FC236}">
                        <a16:creationId xmlns:a16="http://schemas.microsoft.com/office/drawing/2014/main" id="{651402F7-D556-119A-2787-945BDA9FA369}"/>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840;p53">
                    <a:extLst>
                      <a:ext uri="{FF2B5EF4-FFF2-40B4-BE49-F238E27FC236}">
                        <a16:creationId xmlns:a16="http://schemas.microsoft.com/office/drawing/2014/main" id="{8800E93B-BCE4-D231-FC54-426621E0A8FA}"/>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7841;p53">
                    <a:extLst>
                      <a:ext uri="{FF2B5EF4-FFF2-40B4-BE49-F238E27FC236}">
                        <a16:creationId xmlns:a16="http://schemas.microsoft.com/office/drawing/2014/main" id="{589EA6AE-7411-480A-DAFA-C5321C8F28AE}"/>
                      </a:ext>
                    </a:extLst>
                  </p:cNvPr>
                  <p:cNvGrpSpPr/>
                  <p:nvPr/>
                </p:nvGrpSpPr>
                <p:grpSpPr>
                  <a:xfrm>
                    <a:off x="4579164" y="3203653"/>
                    <a:ext cx="1244833" cy="1020397"/>
                    <a:chOff x="4579164" y="3203653"/>
                    <a:chExt cx="1244833" cy="1020397"/>
                  </a:xfrm>
                  <a:grpFill/>
                </p:grpSpPr>
                <p:sp>
                  <p:nvSpPr>
                    <p:cNvPr id="536" name="Google Shape;7842;p53">
                      <a:extLst>
                        <a:ext uri="{FF2B5EF4-FFF2-40B4-BE49-F238E27FC236}">
                          <a16:creationId xmlns:a16="http://schemas.microsoft.com/office/drawing/2014/main" id="{8FE449CA-E120-5B92-DC0E-6DED76F7C4EF}"/>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7843;p53">
                      <a:extLst>
                        <a:ext uri="{FF2B5EF4-FFF2-40B4-BE49-F238E27FC236}">
                          <a16:creationId xmlns:a16="http://schemas.microsoft.com/office/drawing/2014/main" id="{495DC4BE-F76C-B114-9C6E-BA4FE8F4AF05}"/>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7844;p53">
                      <a:extLst>
                        <a:ext uri="{FF2B5EF4-FFF2-40B4-BE49-F238E27FC236}">
                          <a16:creationId xmlns:a16="http://schemas.microsoft.com/office/drawing/2014/main" id="{0FAF7983-2238-D971-911D-B076B3B1D3CE}"/>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7845;p53">
                      <a:extLst>
                        <a:ext uri="{FF2B5EF4-FFF2-40B4-BE49-F238E27FC236}">
                          <a16:creationId xmlns:a16="http://schemas.microsoft.com/office/drawing/2014/main" id="{2BC84EAB-421C-A06E-958C-9C5490954384}"/>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7846;p53">
                      <a:extLst>
                        <a:ext uri="{FF2B5EF4-FFF2-40B4-BE49-F238E27FC236}">
                          <a16:creationId xmlns:a16="http://schemas.microsoft.com/office/drawing/2014/main" id="{0F24E9CD-93C8-A81E-DE23-E33228499E8E}"/>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7847;p53">
                      <a:extLst>
                        <a:ext uri="{FF2B5EF4-FFF2-40B4-BE49-F238E27FC236}">
                          <a16:creationId xmlns:a16="http://schemas.microsoft.com/office/drawing/2014/main" id="{A334E8F8-8ED4-D999-1B6A-94D9877B80BB}"/>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7848;p53">
                      <a:extLst>
                        <a:ext uri="{FF2B5EF4-FFF2-40B4-BE49-F238E27FC236}">
                          <a16:creationId xmlns:a16="http://schemas.microsoft.com/office/drawing/2014/main" id="{D812CAC4-ABFA-5AB5-5EDB-5D447837E8C4}"/>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7849;p53">
                      <a:extLst>
                        <a:ext uri="{FF2B5EF4-FFF2-40B4-BE49-F238E27FC236}">
                          <a16:creationId xmlns:a16="http://schemas.microsoft.com/office/drawing/2014/main" id="{ECCB2565-B412-5AAD-62FE-FDC38EF6A004}"/>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7850;p53">
                      <a:extLst>
                        <a:ext uri="{FF2B5EF4-FFF2-40B4-BE49-F238E27FC236}">
                          <a16:creationId xmlns:a16="http://schemas.microsoft.com/office/drawing/2014/main" id="{0AAF373D-A1A5-6789-D91A-203832FF31FD}"/>
                        </a:ext>
                      </a:extLst>
                    </p:cNvPr>
                    <p:cNvGrpSpPr/>
                    <p:nvPr/>
                  </p:nvGrpSpPr>
                  <p:grpSpPr>
                    <a:xfrm>
                      <a:off x="4579164" y="3203653"/>
                      <a:ext cx="1244833" cy="1020397"/>
                      <a:chOff x="4579164" y="3203653"/>
                      <a:chExt cx="1244833" cy="1020397"/>
                    </a:xfrm>
                    <a:grpFill/>
                  </p:grpSpPr>
                  <p:sp>
                    <p:nvSpPr>
                      <p:cNvPr id="545" name="Google Shape;7851;p53">
                        <a:extLst>
                          <a:ext uri="{FF2B5EF4-FFF2-40B4-BE49-F238E27FC236}">
                            <a16:creationId xmlns:a16="http://schemas.microsoft.com/office/drawing/2014/main" id="{036CF84D-9F10-F92E-3980-D469AF41B119}"/>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7852;p53">
                        <a:extLst>
                          <a:ext uri="{FF2B5EF4-FFF2-40B4-BE49-F238E27FC236}">
                            <a16:creationId xmlns:a16="http://schemas.microsoft.com/office/drawing/2014/main" id="{6742BC6D-DAEF-6101-5B05-CE027D5F751E}"/>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7853;p53">
                        <a:extLst>
                          <a:ext uri="{FF2B5EF4-FFF2-40B4-BE49-F238E27FC236}">
                            <a16:creationId xmlns:a16="http://schemas.microsoft.com/office/drawing/2014/main" id="{7D5E2D58-7A6E-D2EA-A23D-401336047F09}"/>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7854;p53">
                        <a:extLst>
                          <a:ext uri="{FF2B5EF4-FFF2-40B4-BE49-F238E27FC236}">
                            <a16:creationId xmlns:a16="http://schemas.microsoft.com/office/drawing/2014/main" id="{E75ED610-487D-64C8-021D-7676596A703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7855;p53">
                        <a:extLst>
                          <a:ext uri="{FF2B5EF4-FFF2-40B4-BE49-F238E27FC236}">
                            <a16:creationId xmlns:a16="http://schemas.microsoft.com/office/drawing/2014/main" id="{3AB11482-7B6F-BF01-04C2-0AB41C2F1AB2}"/>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7856;p53">
                        <a:extLst>
                          <a:ext uri="{FF2B5EF4-FFF2-40B4-BE49-F238E27FC236}">
                            <a16:creationId xmlns:a16="http://schemas.microsoft.com/office/drawing/2014/main" id="{571053B6-67EB-AA60-6B1D-59E194C2B44C}"/>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7857;p53">
                        <a:extLst>
                          <a:ext uri="{FF2B5EF4-FFF2-40B4-BE49-F238E27FC236}">
                            <a16:creationId xmlns:a16="http://schemas.microsoft.com/office/drawing/2014/main" id="{E1A5B4CF-97B3-F42C-4AE9-4DA35039A88E}"/>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7858;p53">
                        <a:extLst>
                          <a:ext uri="{FF2B5EF4-FFF2-40B4-BE49-F238E27FC236}">
                            <a16:creationId xmlns:a16="http://schemas.microsoft.com/office/drawing/2014/main" id="{C492B0FC-A69B-915A-AB67-E8FF9454E200}"/>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7859;p53">
                        <a:extLst>
                          <a:ext uri="{FF2B5EF4-FFF2-40B4-BE49-F238E27FC236}">
                            <a16:creationId xmlns:a16="http://schemas.microsoft.com/office/drawing/2014/main" id="{5304E346-C04D-45B3-8DE0-F0DDC246DB73}"/>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7860;p53">
                        <a:extLst>
                          <a:ext uri="{FF2B5EF4-FFF2-40B4-BE49-F238E27FC236}">
                            <a16:creationId xmlns:a16="http://schemas.microsoft.com/office/drawing/2014/main" id="{6C6AB9E8-8C91-7B0A-E81D-77724FEA194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7861;p53">
                        <a:extLst>
                          <a:ext uri="{FF2B5EF4-FFF2-40B4-BE49-F238E27FC236}">
                            <a16:creationId xmlns:a16="http://schemas.microsoft.com/office/drawing/2014/main" id="{04F52087-B210-F2FB-CF74-A448EA773D5F}"/>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7862;p53">
                        <a:extLst>
                          <a:ext uri="{FF2B5EF4-FFF2-40B4-BE49-F238E27FC236}">
                            <a16:creationId xmlns:a16="http://schemas.microsoft.com/office/drawing/2014/main" id="{B89EAF3C-5032-5537-3FA3-5B7511D595DB}"/>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7863;p53">
                        <a:extLst>
                          <a:ext uri="{FF2B5EF4-FFF2-40B4-BE49-F238E27FC236}">
                            <a16:creationId xmlns:a16="http://schemas.microsoft.com/office/drawing/2014/main" id="{636B8994-4F1E-0E71-4A2F-897D6DE89565}"/>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7864;p53">
                        <a:extLst>
                          <a:ext uri="{FF2B5EF4-FFF2-40B4-BE49-F238E27FC236}">
                            <a16:creationId xmlns:a16="http://schemas.microsoft.com/office/drawing/2014/main" id="{AC2E8440-FAE2-94AC-2336-561B566EFEE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7865;p53">
                        <a:extLst>
                          <a:ext uri="{FF2B5EF4-FFF2-40B4-BE49-F238E27FC236}">
                            <a16:creationId xmlns:a16="http://schemas.microsoft.com/office/drawing/2014/main" id="{01190633-8EED-B991-430A-39E3AA9B36CE}"/>
                          </a:ext>
                        </a:extLst>
                      </p:cNvPr>
                      <p:cNvGrpSpPr/>
                      <p:nvPr/>
                    </p:nvGrpSpPr>
                    <p:grpSpPr>
                      <a:xfrm>
                        <a:off x="4579164" y="3203653"/>
                        <a:ext cx="1244833" cy="1020397"/>
                        <a:chOff x="4579164" y="3203653"/>
                        <a:chExt cx="1244833" cy="1020397"/>
                      </a:xfrm>
                      <a:grpFill/>
                    </p:grpSpPr>
                    <p:sp>
                      <p:nvSpPr>
                        <p:cNvPr id="560" name="Google Shape;7866;p53">
                          <a:extLst>
                            <a:ext uri="{FF2B5EF4-FFF2-40B4-BE49-F238E27FC236}">
                              <a16:creationId xmlns:a16="http://schemas.microsoft.com/office/drawing/2014/main" id="{6CDB6935-8762-2DB5-AE39-C0918EF4BB72}"/>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7867;p53">
                          <a:extLst>
                            <a:ext uri="{FF2B5EF4-FFF2-40B4-BE49-F238E27FC236}">
                              <a16:creationId xmlns:a16="http://schemas.microsoft.com/office/drawing/2014/main" id="{16E8A9BC-EDD3-523E-3AA3-4113A2303A67}"/>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7868;p53">
                          <a:extLst>
                            <a:ext uri="{FF2B5EF4-FFF2-40B4-BE49-F238E27FC236}">
                              <a16:creationId xmlns:a16="http://schemas.microsoft.com/office/drawing/2014/main" id="{3B4CB09C-E07F-C21F-E296-E7FF51B4D9EC}"/>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7869;p53">
                          <a:extLst>
                            <a:ext uri="{FF2B5EF4-FFF2-40B4-BE49-F238E27FC236}">
                              <a16:creationId xmlns:a16="http://schemas.microsoft.com/office/drawing/2014/main" id="{DF05A27A-9CB9-A23E-36E2-0A56DAED1B0C}"/>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7870;p53">
                          <a:extLst>
                            <a:ext uri="{FF2B5EF4-FFF2-40B4-BE49-F238E27FC236}">
                              <a16:creationId xmlns:a16="http://schemas.microsoft.com/office/drawing/2014/main" id="{65E24308-0795-35D2-BF1C-78179937EC68}"/>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7871;p53">
                          <a:extLst>
                            <a:ext uri="{FF2B5EF4-FFF2-40B4-BE49-F238E27FC236}">
                              <a16:creationId xmlns:a16="http://schemas.microsoft.com/office/drawing/2014/main" id="{F86348FC-8894-71A2-DB16-9494C5A17CD3}"/>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7872;p53">
                          <a:extLst>
                            <a:ext uri="{FF2B5EF4-FFF2-40B4-BE49-F238E27FC236}">
                              <a16:creationId xmlns:a16="http://schemas.microsoft.com/office/drawing/2014/main" id="{7602F2D1-A275-BBC0-4F00-D160481800A8}"/>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7873;p53">
                          <a:extLst>
                            <a:ext uri="{FF2B5EF4-FFF2-40B4-BE49-F238E27FC236}">
                              <a16:creationId xmlns:a16="http://schemas.microsoft.com/office/drawing/2014/main" id="{71566B9A-7CA1-462F-4519-A9FD74E947EE}"/>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7874;p53">
                          <a:extLst>
                            <a:ext uri="{FF2B5EF4-FFF2-40B4-BE49-F238E27FC236}">
                              <a16:creationId xmlns:a16="http://schemas.microsoft.com/office/drawing/2014/main" id="{EA4B8043-446E-4ADC-15AF-96AC1462FBE5}"/>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7875;p53">
                          <a:extLst>
                            <a:ext uri="{FF2B5EF4-FFF2-40B4-BE49-F238E27FC236}">
                              <a16:creationId xmlns:a16="http://schemas.microsoft.com/office/drawing/2014/main" id="{4FFD3E6F-CC79-6417-7103-DBE47761FAAB}"/>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7876;p53">
                          <a:extLst>
                            <a:ext uri="{FF2B5EF4-FFF2-40B4-BE49-F238E27FC236}">
                              <a16:creationId xmlns:a16="http://schemas.microsoft.com/office/drawing/2014/main" id="{2A4409C2-8305-525D-7E57-6D7D7F465AB9}"/>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7877;p53">
                          <a:extLst>
                            <a:ext uri="{FF2B5EF4-FFF2-40B4-BE49-F238E27FC236}">
                              <a16:creationId xmlns:a16="http://schemas.microsoft.com/office/drawing/2014/main" id="{90DEA59E-BDB5-7A13-1D59-D8C48D0446EC}"/>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7878;p53">
                          <a:extLst>
                            <a:ext uri="{FF2B5EF4-FFF2-40B4-BE49-F238E27FC236}">
                              <a16:creationId xmlns:a16="http://schemas.microsoft.com/office/drawing/2014/main" id="{531869A3-2DF6-0285-338B-8FFA184322C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7879;p53">
                          <a:extLst>
                            <a:ext uri="{FF2B5EF4-FFF2-40B4-BE49-F238E27FC236}">
                              <a16:creationId xmlns:a16="http://schemas.microsoft.com/office/drawing/2014/main" id="{A0602611-F399-292E-2E1E-65410AC2682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7880;p53">
                          <a:extLst>
                            <a:ext uri="{FF2B5EF4-FFF2-40B4-BE49-F238E27FC236}">
                              <a16:creationId xmlns:a16="http://schemas.microsoft.com/office/drawing/2014/main" id="{B771E049-AFE5-47FC-2963-D567D726203C}"/>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7881;p53">
                          <a:extLst>
                            <a:ext uri="{FF2B5EF4-FFF2-40B4-BE49-F238E27FC236}">
                              <a16:creationId xmlns:a16="http://schemas.microsoft.com/office/drawing/2014/main" id="{74A215CD-7DDA-5A92-D239-EB98F0CBB74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7882;p53">
                          <a:extLst>
                            <a:ext uri="{FF2B5EF4-FFF2-40B4-BE49-F238E27FC236}">
                              <a16:creationId xmlns:a16="http://schemas.microsoft.com/office/drawing/2014/main" id="{30D70180-0302-321D-AF72-74788158036F}"/>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7883;p53">
                          <a:extLst>
                            <a:ext uri="{FF2B5EF4-FFF2-40B4-BE49-F238E27FC236}">
                              <a16:creationId xmlns:a16="http://schemas.microsoft.com/office/drawing/2014/main" id="{719AACD1-D343-7C6E-524D-5D92E0612D67}"/>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7884;p53">
                          <a:extLst>
                            <a:ext uri="{FF2B5EF4-FFF2-40B4-BE49-F238E27FC236}">
                              <a16:creationId xmlns:a16="http://schemas.microsoft.com/office/drawing/2014/main" id="{E08D29E8-48EB-A294-F558-57A58C7F7883}"/>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7885;p53">
                          <a:extLst>
                            <a:ext uri="{FF2B5EF4-FFF2-40B4-BE49-F238E27FC236}">
                              <a16:creationId xmlns:a16="http://schemas.microsoft.com/office/drawing/2014/main" id="{06BE1F93-C3C4-9017-0E71-10E0DB69C1D3}"/>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7886;p53">
                          <a:extLst>
                            <a:ext uri="{FF2B5EF4-FFF2-40B4-BE49-F238E27FC236}">
                              <a16:creationId xmlns:a16="http://schemas.microsoft.com/office/drawing/2014/main" id="{DD1D2716-FBDC-6497-D021-7E7B4CE7378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7887;p53">
                          <a:extLst>
                            <a:ext uri="{FF2B5EF4-FFF2-40B4-BE49-F238E27FC236}">
                              <a16:creationId xmlns:a16="http://schemas.microsoft.com/office/drawing/2014/main" id="{12D9C4B7-8272-2EE3-A30B-FDD9B95053B8}"/>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7888;p53">
                          <a:extLst>
                            <a:ext uri="{FF2B5EF4-FFF2-40B4-BE49-F238E27FC236}">
                              <a16:creationId xmlns:a16="http://schemas.microsoft.com/office/drawing/2014/main" id="{52602BF1-2CC2-6E4A-BBD0-64A3A56667B4}"/>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7889;p53">
                          <a:extLst>
                            <a:ext uri="{FF2B5EF4-FFF2-40B4-BE49-F238E27FC236}">
                              <a16:creationId xmlns:a16="http://schemas.microsoft.com/office/drawing/2014/main" id="{FB2F6D20-FA70-CD9A-5346-3898CF37B522}"/>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7890;p53">
                          <a:extLst>
                            <a:ext uri="{FF2B5EF4-FFF2-40B4-BE49-F238E27FC236}">
                              <a16:creationId xmlns:a16="http://schemas.microsoft.com/office/drawing/2014/main" id="{7A98A4D1-65B1-007C-93BE-B64E3922A1E2}"/>
                            </a:ext>
                          </a:extLst>
                        </p:cNvPr>
                        <p:cNvGrpSpPr/>
                        <p:nvPr/>
                      </p:nvGrpSpPr>
                      <p:grpSpPr>
                        <a:xfrm>
                          <a:off x="4579164" y="3203653"/>
                          <a:ext cx="1244833" cy="1020397"/>
                          <a:chOff x="4579164" y="3203653"/>
                          <a:chExt cx="1244833" cy="1020397"/>
                        </a:xfrm>
                        <a:grpFill/>
                      </p:grpSpPr>
                      <p:sp>
                        <p:nvSpPr>
                          <p:cNvPr id="586" name="Google Shape;7891;p53">
                            <a:extLst>
                              <a:ext uri="{FF2B5EF4-FFF2-40B4-BE49-F238E27FC236}">
                                <a16:creationId xmlns:a16="http://schemas.microsoft.com/office/drawing/2014/main" id="{A8D2C6EE-7A28-46C2-F3A6-2A66B57920E9}"/>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7892;p53">
                            <a:extLst>
                              <a:ext uri="{FF2B5EF4-FFF2-40B4-BE49-F238E27FC236}">
                                <a16:creationId xmlns:a16="http://schemas.microsoft.com/office/drawing/2014/main" id="{63CD35FF-CD41-A634-8E9C-71735BE7025C}"/>
                              </a:ext>
                            </a:extLst>
                          </p:cNvPr>
                          <p:cNvGrpSpPr/>
                          <p:nvPr/>
                        </p:nvGrpSpPr>
                        <p:grpSpPr>
                          <a:xfrm>
                            <a:off x="4579164" y="3203653"/>
                            <a:ext cx="1244833" cy="1020397"/>
                            <a:chOff x="4579164" y="3203653"/>
                            <a:chExt cx="1244833" cy="1020397"/>
                          </a:xfrm>
                          <a:grpFill/>
                        </p:grpSpPr>
                        <p:sp>
                          <p:nvSpPr>
                            <p:cNvPr id="588" name="Google Shape;7893;p53">
                              <a:extLst>
                                <a:ext uri="{FF2B5EF4-FFF2-40B4-BE49-F238E27FC236}">
                                  <a16:creationId xmlns:a16="http://schemas.microsoft.com/office/drawing/2014/main" id="{FEE8E8D8-883C-B813-B27D-D11030DB3024}"/>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7894;p53">
                              <a:extLst>
                                <a:ext uri="{FF2B5EF4-FFF2-40B4-BE49-F238E27FC236}">
                                  <a16:creationId xmlns:a16="http://schemas.microsoft.com/office/drawing/2014/main" id="{A4BB9D6D-22B8-D72B-9DDC-B04582CDD9A0}"/>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7895;p53">
                              <a:extLst>
                                <a:ext uri="{FF2B5EF4-FFF2-40B4-BE49-F238E27FC236}">
                                  <a16:creationId xmlns:a16="http://schemas.microsoft.com/office/drawing/2014/main" id="{8DF6B1CD-DACD-04E5-6F53-8BE94BA7C44E}"/>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7896;p53">
                              <a:extLst>
                                <a:ext uri="{FF2B5EF4-FFF2-40B4-BE49-F238E27FC236}">
                                  <a16:creationId xmlns:a16="http://schemas.microsoft.com/office/drawing/2014/main" id="{B1302F52-B703-3F07-24B0-6F8464B498A3}"/>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7897;p53">
                              <a:extLst>
                                <a:ext uri="{FF2B5EF4-FFF2-40B4-BE49-F238E27FC236}">
                                  <a16:creationId xmlns:a16="http://schemas.microsoft.com/office/drawing/2014/main" id="{004D8AB5-6456-4B86-F8B6-A9C3774435B9}"/>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7898;p53">
                              <a:extLst>
                                <a:ext uri="{FF2B5EF4-FFF2-40B4-BE49-F238E27FC236}">
                                  <a16:creationId xmlns:a16="http://schemas.microsoft.com/office/drawing/2014/main" id="{5F370790-403E-C0B1-4FB3-BDBEBF920C15}"/>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7899;p53">
                              <a:extLst>
                                <a:ext uri="{FF2B5EF4-FFF2-40B4-BE49-F238E27FC236}">
                                  <a16:creationId xmlns:a16="http://schemas.microsoft.com/office/drawing/2014/main" id="{3AE68833-A851-C2DB-5032-97181288AF9A}"/>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7900;p53">
                              <a:extLst>
                                <a:ext uri="{FF2B5EF4-FFF2-40B4-BE49-F238E27FC236}">
                                  <a16:creationId xmlns:a16="http://schemas.microsoft.com/office/drawing/2014/main" id="{3704A66A-BD17-2679-28FF-8261A6C1FD7F}"/>
                                </a:ext>
                              </a:extLst>
                            </p:cNvPr>
                            <p:cNvGrpSpPr/>
                            <p:nvPr/>
                          </p:nvGrpSpPr>
                          <p:grpSpPr>
                            <a:xfrm>
                              <a:off x="4579164" y="3203653"/>
                              <a:ext cx="1244833" cy="1020397"/>
                              <a:chOff x="4579164" y="3203653"/>
                              <a:chExt cx="1244833" cy="1020397"/>
                            </a:xfrm>
                            <a:grpFill/>
                          </p:grpSpPr>
                          <p:sp>
                            <p:nvSpPr>
                              <p:cNvPr id="599" name="Google Shape;7901;p53">
                                <a:extLst>
                                  <a:ext uri="{FF2B5EF4-FFF2-40B4-BE49-F238E27FC236}">
                                    <a16:creationId xmlns:a16="http://schemas.microsoft.com/office/drawing/2014/main" id="{0A68C689-6FDC-1FD0-0518-8824A557BB66}"/>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902;p53">
                                <a:extLst>
                                  <a:ext uri="{FF2B5EF4-FFF2-40B4-BE49-F238E27FC236}">
                                    <a16:creationId xmlns:a16="http://schemas.microsoft.com/office/drawing/2014/main" id="{3E554740-0FB9-8730-9B54-DC5CE67433A0}"/>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903;p53">
                                <a:extLst>
                                  <a:ext uri="{FF2B5EF4-FFF2-40B4-BE49-F238E27FC236}">
                                    <a16:creationId xmlns:a16="http://schemas.microsoft.com/office/drawing/2014/main" id="{BF32FAF3-9328-EA20-341A-5669DB346E16}"/>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7904;p53">
                                <a:extLst>
                                  <a:ext uri="{FF2B5EF4-FFF2-40B4-BE49-F238E27FC236}">
                                    <a16:creationId xmlns:a16="http://schemas.microsoft.com/office/drawing/2014/main" id="{38366404-86D5-8119-66D1-031DBF686DB7}"/>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7905;p53">
                                <a:extLst>
                                  <a:ext uri="{FF2B5EF4-FFF2-40B4-BE49-F238E27FC236}">
                                    <a16:creationId xmlns:a16="http://schemas.microsoft.com/office/drawing/2014/main" id="{43C2ECA3-1341-CD36-61A1-943BE25B18CA}"/>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7906;p53">
                                <a:extLst>
                                  <a:ext uri="{FF2B5EF4-FFF2-40B4-BE49-F238E27FC236}">
                                    <a16:creationId xmlns:a16="http://schemas.microsoft.com/office/drawing/2014/main" id="{0B8EA87E-527E-A35D-D8A1-579382F87EFC}"/>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7907;p53">
                                <a:extLst>
                                  <a:ext uri="{FF2B5EF4-FFF2-40B4-BE49-F238E27FC236}">
                                    <a16:creationId xmlns:a16="http://schemas.microsoft.com/office/drawing/2014/main" id="{88302974-C220-92A1-C2DA-F38C5864250B}"/>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7908;p53">
                                <a:extLst>
                                  <a:ext uri="{FF2B5EF4-FFF2-40B4-BE49-F238E27FC236}">
                                    <a16:creationId xmlns:a16="http://schemas.microsoft.com/office/drawing/2014/main" id="{4BF8F7CC-5C8C-F139-ACE1-EDECEB59DF17}"/>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7909;p53">
                                <a:extLst>
                                  <a:ext uri="{FF2B5EF4-FFF2-40B4-BE49-F238E27FC236}">
                                    <a16:creationId xmlns:a16="http://schemas.microsoft.com/office/drawing/2014/main" id="{0C1055F2-9D0A-1A34-852C-634323794BC7}"/>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7910;p53">
                                <a:extLst>
                                  <a:ext uri="{FF2B5EF4-FFF2-40B4-BE49-F238E27FC236}">
                                    <a16:creationId xmlns:a16="http://schemas.microsoft.com/office/drawing/2014/main" id="{75C247AF-5FCF-EF87-980E-4BF3D6D8B087}"/>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7911;p53">
                                <a:extLst>
                                  <a:ext uri="{FF2B5EF4-FFF2-40B4-BE49-F238E27FC236}">
                                    <a16:creationId xmlns:a16="http://schemas.microsoft.com/office/drawing/2014/main" id="{5F167F80-48CD-EFFF-23BB-1B39E38095F8}"/>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7912;p53">
                                <a:extLst>
                                  <a:ext uri="{FF2B5EF4-FFF2-40B4-BE49-F238E27FC236}">
                                    <a16:creationId xmlns:a16="http://schemas.microsoft.com/office/drawing/2014/main" id="{9553C170-BCD6-1DF2-76BE-CD913E8E492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7913;p53">
                                <a:extLst>
                                  <a:ext uri="{FF2B5EF4-FFF2-40B4-BE49-F238E27FC236}">
                                    <a16:creationId xmlns:a16="http://schemas.microsoft.com/office/drawing/2014/main" id="{07B49104-41B3-CE53-CF4F-3B08A8C9BDDA}"/>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7914;p53">
                                <a:extLst>
                                  <a:ext uri="{FF2B5EF4-FFF2-40B4-BE49-F238E27FC236}">
                                    <a16:creationId xmlns:a16="http://schemas.microsoft.com/office/drawing/2014/main" id="{E7FFEB35-E6A2-139F-92B7-C4910EC53A8D}"/>
                                  </a:ext>
                                </a:extLst>
                              </p:cNvPr>
                              <p:cNvGrpSpPr/>
                              <p:nvPr/>
                            </p:nvGrpSpPr>
                            <p:grpSpPr>
                              <a:xfrm>
                                <a:off x="4579164" y="3203653"/>
                                <a:ext cx="1244833" cy="1020397"/>
                                <a:chOff x="4579164" y="3203653"/>
                                <a:chExt cx="1244833" cy="1020397"/>
                              </a:xfrm>
                              <a:grpFill/>
                            </p:grpSpPr>
                            <p:sp>
                              <p:nvSpPr>
                                <p:cNvPr id="613" name="Google Shape;7915;p53">
                                  <a:extLst>
                                    <a:ext uri="{FF2B5EF4-FFF2-40B4-BE49-F238E27FC236}">
                                      <a16:creationId xmlns:a16="http://schemas.microsoft.com/office/drawing/2014/main" id="{697226B3-C821-3576-3051-DC413ADBAF31}"/>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7916;p53">
                                  <a:extLst>
                                    <a:ext uri="{FF2B5EF4-FFF2-40B4-BE49-F238E27FC236}">
                                      <a16:creationId xmlns:a16="http://schemas.microsoft.com/office/drawing/2014/main" id="{F2F206E3-83F0-BDC9-92A2-959BEF50FB34}"/>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7917;p53">
                                  <a:extLst>
                                    <a:ext uri="{FF2B5EF4-FFF2-40B4-BE49-F238E27FC236}">
                                      <a16:creationId xmlns:a16="http://schemas.microsoft.com/office/drawing/2014/main" id="{2DD8902E-E883-4CEB-E735-65BEB6C31757}"/>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7918;p53">
                                  <a:extLst>
                                    <a:ext uri="{FF2B5EF4-FFF2-40B4-BE49-F238E27FC236}">
                                      <a16:creationId xmlns:a16="http://schemas.microsoft.com/office/drawing/2014/main" id="{8CF6FC13-7609-055C-73E1-32EF7E65E8E4}"/>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7919;p53">
                                  <a:extLst>
                                    <a:ext uri="{FF2B5EF4-FFF2-40B4-BE49-F238E27FC236}">
                                      <a16:creationId xmlns:a16="http://schemas.microsoft.com/office/drawing/2014/main" id="{D747E578-95F2-1CD4-2B59-DBA68AD7AEBF}"/>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7920;p53">
                                  <a:extLst>
                                    <a:ext uri="{FF2B5EF4-FFF2-40B4-BE49-F238E27FC236}">
                                      <a16:creationId xmlns:a16="http://schemas.microsoft.com/office/drawing/2014/main" id="{517603B1-81F8-A272-3C5C-C707BBC608A3}"/>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7921;p53">
                                  <a:extLst>
                                    <a:ext uri="{FF2B5EF4-FFF2-40B4-BE49-F238E27FC236}">
                                      <a16:creationId xmlns:a16="http://schemas.microsoft.com/office/drawing/2014/main" id="{9CEE0311-8322-5C73-7F10-0B51A0CD686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7922;p53">
                                  <a:extLst>
                                    <a:ext uri="{FF2B5EF4-FFF2-40B4-BE49-F238E27FC236}">
                                      <a16:creationId xmlns:a16="http://schemas.microsoft.com/office/drawing/2014/main" id="{9F5B5882-231E-000B-B398-C266CE86D790}"/>
                                    </a:ext>
                                  </a:extLst>
                                </p:cNvPr>
                                <p:cNvGrpSpPr/>
                                <p:nvPr/>
                              </p:nvGrpSpPr>
                              <p:grpSpPr>
                                <a:xfrm>
                                  <a:off x="4579164" y="3203653"/>
                                  <a:ext cx="1244833" cy="1020397"/>
                                  <a:chOff x="4579164" y="3203653"/>
                                  <a:chExt cx="1244833" cy="1020397"/>
                                </a:xfrm>
                                <a:grpFill/>
                              </p:grpSpPr>
                              <p:sp>
                                <p:nvSpPr>
                                  <p:cNvPr id="621" name="Google Shape;7923;p53">
                                    <a:extLst>
                                      <a:ext uri="{FF2B5EF4-FFF2-40B4-BE49-F238E27FC236}">
                                        <a16:creationId xmlns:a16="http://schemas.microsoft.com/office/drawing/2014/main" id="{9180AA82-FB7C-3292-E63B-5E68CAFA7B00}"/>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7924;p53">
                                    <a:extLst>
                                      <a:ext uri="{FF2B5EF4-FFF2-40B4-BE49-F238E27FC236}">
                                        <a16:creationId xmlns:a16="http://schemas.microsoft.com/office/drawing/2014/main" id="{39BFBF5E-84A1-61BB-B174-3FAFFC2C149D}"/>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7925;p53">
                                    <a:extLst>
                                      <a:ext uri="{FF2B5EF4-FFF2-40B4-BE49-F238E27FC236}">
                                        <a16:creationId xmlns:a16="http://schemas.microsoft.com/office/drawing/2014/main" id="{73FA08EE-0ADF-64EA-838E-5B1F0760CD5D}"/>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926;p53">
                                    <a:extLst>
                                      <a:ext uri="{FF2B5EF4-FFF2-40B4-BE49-F238E27FC236}">
                                        <a16:creationId xmlns:a16="http://schemas.microsoft.com/office/drawing/2014/main" id="{3982994C-0454-BC7C-087B-C432F68F3764}"/>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927;p53">
                                    <a:extLst>
                                      <a:ext uri="{FF2B5EF4-FFF2-40B4-BE49-F238E27FC236}">
                                        <a16:creationId xmlns:a16="http://schemas.microsoft.com/office/drawing/2014/main" id="{52712D29-8706-E809-63D5-BAA536D80569}"/>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7928;p53">
                                    <a:extLst>
                                      <a:ext uri="{FF2B5EF4-FFF2-40B4-BE49-F238E27FC236}">
                                        <a16:creationId xmlns:a16="http://schemas.microsoft.com/office/drawing/2014/main" id="{445B4DB3-7D3A-85A2-2B31-1DFF337BF88E}"/>
                                      </a:ext>
                                    </a:extLst>
                                  </p:cNvPr>
                                  <p:cNvGrpSpPr/>
                                  <p:nvPr/>
                                </p:nvGrpSpPr>
                                <p:grpSpPr>
                                  <a:xfrm>
                                    <a:off x="4579164" y="3203653"/>
                                    <a:ext cx="1244833" cy="1020397"/>
                                    <a:chOff x="4579164" y="3203653"/>
                                    <a:chExt cx="1244833" cy="1020397"/>
                                  </a:xfrm>
                                  <a:grpFill/>
                                </p:grpSpPr>
                                <p:sp>
                                  <p:nvSpPr>
                                    <p:cNvPr id="627" name="Google Shape;7929;p53">
                                      <a:extLst>
                                        <a:ext uri="{FF2B5EF4-FFF2-40B4-BE49-F238E27FC236}">
                                          <a16:creationId xmlns:a16="http://schemas.microsoft.com/office/drawing/2014/main" id="{431BC46A-293C-BF77-0E57-854B1218E056}"/>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7930;p53">
                                      <a:extLst>
                                        <a:ext uri="{FF2B5EF4-FFF2-40B4-BE49-F238E27FC236}">
                                          <a16:creationId xmlns:a16="http://schemas.microsoft.com/office/drawing/2014/main" id="{5089B537-F6D2-4FB6-E857-9D647959A55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7931;p53">
                                      <a:extLst>
                                        <a:ext uri="{FF2B5EF4-FFF2-40B4-BE49-F238E27FC236}">
                                          <a16:creationId xmlns:a16="http://schemas.microsoft.com/office/drawing/2014/main" id="{67033196-9E31-5844-5052-518815186955}"/>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7932;p53">
                                      <a:extLst>
                                        <a:ext uri="{FF2B5EF4-FFF2-40B4-BE49-F238E27FC236}">
                                          <a16:creationId xmlns:a16="http://schemas.microsoft.com/office/drawing/2014/main" id="{E5AE72E9-AD97-E085-39B2-5709CD796EAA}"/>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6" name="Google Shape;7933;p53">
                              <a:extLst>
                                <a:ext uri="{FF2B5EF4-FFF2-40B4-BE49-F238E27FC236}">
                                  <a16:creationId xmlns:a16="http://schemas.microsoft.com/office/drawing/2014/main" id="{31409E27-0009-D875-74FF-032B983686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934;p53">
                              <a:extLst>
                                <a:ext uri="{FF2B5EF4-FFF2-40B4-BE49-F238E27FC236}">
                                  <a16:creationId xmlns:a16="http://schemas.microsoft.com/office/drawing/2014/main" id="{689DA695-D9B1-62FF-F6ED-B55C7B87D650}"/>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935;p53">
                              <a:extLst>
                                <a:ext uri="{FF2B5EF4-FFF2-40B4-BE49-F238E27FC236}">
                                  <a16:creationId xmlns:a16="http://schemas.microsoft.com/office/drawing/2014/main" id="{94E66AB1-1854-57E1-C585-534B0BA06D97}"/>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 name="Google Shape;7936;p53">
                          <a:extLst>
                            <a:ext uri="{FF2B5EF4-FFF2-40B4-BE49-F238E27FC236}">
                              <a16:creationId xmlns:a16="http://schemas.microsoft.com/office/drawing/2014/main" id="{2F391549-9EDF-0349-76FA-ABFD536ACB95}"/>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3" name="Google Shape;7937;p53">
                <a:extLst>
                  <a:ext uri="{FF2B5EF4-FFF2-40B4-BE49-F238E27FC236}">
                    <a16:creationId xmlns:a16="http://schemas.microsoft.com/office/drawing/2014/main" id="{1E30753B-6D07-8871-7522-D713DD126066}"/>
                  </a:ext>
                </a:extLst>
              </p:cNvPr>
              <p:cNvGrpSpPr/>
              <p:nvPr/>
            </p:nvGrpSpPr>
            <p:grpSpPr>
              <a:xfrm>
                <a:off x="4595437" y="3598775"/>
                <a:ext cx="37776" cy="32451"/>
                <a:chOff x="4595437" y="3598775"/>
                <a:chExt cx="37776" cy="32451"/>
              </a:xfrm>
              <a:grpFill/>
            </p:grpSpPr>
            <p:sp>
              <p:nvSpPr>
                <p:cNvPr id="528" name="Google Shape;7938;p53">
                  <a:extLst>
                    <a:ext uri="{FF2B5EF4-FFF2-40B4-BE49-F238E27FC236}">
                      <a16:creationId xmlns:a16="http://schemas.microsoft.com/office/drawing/2014/main" id="{462F6989-DC39-CC8A-CFEB-377D1A9BEF03}"/>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7939;p53">
                  <a:extLst>
                    <a:ext uri="{FF2B5EF4-FFF2-40B4-BE49-F238E27FC236}">
                      <a16:creationId xmlns:a16="http://schemas.microsoft.com/office/drawing/2014/main" id="{C3DB0F11-BA01-8EF8-E71D-0144B27B42B0}"/>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7940;p53">
                <a:extLst>
                  <a:ext uri="{FF2B5EF4-FFF2-40B4-BE49-F238E27FC236}">
                    <a16:creationId xmlns:a16="http://schemas.microsoft.com/office/drawing/2014/main" id="{E73CECB2-49F9-14FC-F6F4-BEE3343FE52E}"/>
                  </a:ext>
                </a:extLst>
              </p:cNvPr>
              <p:cNvGrpSpPr/>
              <p:nvPr/>
            </p:nvGrpSpPr>
            <p:grpSpPr>
              <a:xfrm>
                <a:off x="4641864" y="3524443"/>
                <a:ext cx="37776" cy="32380"/>
                <a:chOff x="4641864" y="3524443"/>
                <a:chExt cx="37776" cy="32380"/>
              </a:xfrm>
              <a:grpFill/>
            </p:grpSpPr>
            <p:sp>
              <p:nvSpPr>
                <p:cNvPr id="526" name="Google Shape;7941;p53">
                  <a:extLst>
                    <a:ext uri="{FF2B5EF4-FFF2-40B4-BE49-F238E27FC236}">
                      <a16:creationId xmlns:a16="http://schemas.microsoft.com/office/drawing/2014/main" id="{F2624C7A-0163-6499-5E23-AAB535B496FF}"/>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7942;p53">
                  <a:extLst>
                    <a:ext uri="{FF2B5EF4-FFF2-40B4-BE49-F238E27FC236}">
                      <a16:creationId xmlns:a16="http://schemas.microsoft.com/office/drawing/2014/main" id="{64E06D5F-DF12-19AF-1FE9-0FDDD1A153BC}"/>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7943;p53">
                <a:extLst>
                  <a:ext uri="{FF2B5EF4-FFF2-40B4-BE49-F238E27FC236}">
                    <a16:creationId xmlns:a16="http://schemas.microsoft.com/office/drawing/2014/main" id="{B9EBF4AD-6ADA-0F51-90D4-9EE876D00DF0}"/>
                  </a:ext>
                </a:extLst>
              </p:cNvPr>
              <p:cNvGrpSpPr/>
              <p:nvPr/>
            </p:nvGrpSpPr>
            <p:grpSpPr>
              <a:xfrm>
                <a:off x="4648431" y="3893901"/>
                <a:ext cx="37776" cy="32357"/>
                <a:chOff x="4648431" y="3893901"/>
                <a:chExt cx="37776" cy="32357"/>
              </a:xfrm>
              <a:grpFill/>
            </p:grpSpPr>
            <p:sp>
              <p:nvSpPr>
                <p:cNvPr id="524" name="Google Shape;7944;p53">
                  <a:extLst>
                    <a:ext uri="{FF2B5EF4-FFF2-40B4-BE49-F238E27FC236}">
                      <a16:creationId xmlns:a16="http://schemas.microsoft.com/office/drawing/2014/main" id="{66C7B1F7-1F7C-F054-CD42-F22C1938A722}"/>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7945;p53">
                  <a:extLst>
                    <a:ext uri="{FF2B5EF4-FFF2-40B4-BE49-F238E27FC236}">
                      <a16:creationId xmlns:a16="http://schemas.microsoft.com/office/drawing/2014/main" id="{79953873-3069-6D8B-732A-FBA09B45348F}"/>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7946;p53">
                <a:extLst>
                  <a:ext uri="{FF2B5EF4-FFF2-40B4-BE49-F238E27FC236}">
                    <a16:creationId xmlns:a16="http://schemas.microsoft.com/office/drawing/2014/main" id="{2DBCE502-6B22-D0EB-847D-C4E31520FDCF}"/>
                  </a:ext>
                </a:extLst>
              </p:cNvPr>
              <p:cNvGrpSpPr/>
              <p:nvPr/>
            </p:nvGrpSpPr>
            <p:grpSpPr>
              <a:xfrm>
                <a:off x="4567752" y="3722908"/>
                <a:ext cx="37870" cy="32380"/>
                <a:chOff x="4567752" y="3722908"/>
                <a:chExt cx="37870" cy="32380"/>
              </a:xfrm>
              <a:grpFill/>
            </p:grpSpPr>
            <p:sp>
              <p:nvSpPr>
                <p:cNvPr id="522" name="Google Shape;7947;p53">
                  <a:extLst>
                    <a:ext uri="{FF2B5EF4-FFF2-40B4-BE49-F238E27FC236}">
                      <a16:creationId xmlns:a16="http://schemas.microsoft.com/office/drawing/2014/main" id="{B03F9255-5BA5-2912-6148-BE40633F2524}"/>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948;p53">
                  <a:extLst>
                    <a:ext uri="{FF2B5EF4-FFF2-40B4-BE49-F238E27FC236}">
                      <a16:creationId xmlns:a16="http://schemas.microsoft.com/office/drawing/2014/main" id="{5038184B-5B8B-8CE6-4B22-6426E2B7572C}"/>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7949;p53">
                <a:extLst>
                  <a:ext uri="{FF2B5EF4-FFF2-40B4-BE49-F238E27FC236}">
                    <a16:creationId xmlns:a16="http://schemas.microsoft.com/office/drawing/2014/main" id="{695BC4B9-51EC-74FA-CB23-56B8E032C486}"/>
                  </a:ext>
                </a:extLst>
              </p:cNvPr>
              <p:cNvGrpSpPr/>
              <p:nvPr/>
            </p:nvGrpSpPr>
            <p:grpSpPr>
              <a:xfrm>
                <a:off x="4617506" y="3652052"/>
                <a:ext cx="37783" cy="32357"/>
                <a:chOff x="4617506" y="3652052"/>
                <a:chExt cx="37783" cy="32357"/>
              </a:xfrm>
              <a:grpFill/>
            </p:grpSpPr>
            <p:sp>
              <p:nvSpPr>
                <p:cNvPr id="520" name="Google Shape;7950;p53">
                  <a:extLst>
                    <a:ext uri="{FF2B5EF4-FFF2-40B4-BE49-F238E27FC236}">
                      <a16:creationId xmlns:a16="http://schemas.microsoft.com/office/drawing/2014/main" id="{43CD8C51-01FA-2C4B-F731-D74646C5F50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7951;p53">
                  <a:extLst>
                    <a:ext uri="{FF2B5EF4-FFF2-40B4-BE49-F238E27FC236}">
                      <a16:creationId xmlns:a16="http://schemas.microsoft.com/office/drawing/2014/main" id="{486A129B-1328-7BCF-F9F8-6535544469D1}"/>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7952;p53">
                <a:extLst>
                  <a:ext uri="{FF2B5EF4-FFF2-40B4-BE49-F238E27FC236}">
                    <a16:creationId xmlns:a16="http://schemas.microsoft.com/office/drawing/2014/main" id="{B69ABE5D-7FBB-D8E5-9C49-33874A9A2483}"/>
                  </a:ext>
                </a:extLst>
              </p:cNvPr>
              <p:cNvGrpSpPr/>
              <p:nvPr/>
            </p:nvGrpSpPr>
            <p:grpSpPr>
              <a:xfrm>
                <a:off x="4739005" y="3554149"/>
                <a:ext cx="37870" cy="32357"/>
                <a:chOff x="4739005" y="3554149"/>
                <a:chExt cx="37870" cy="32357"/>
              </a:xfrm>
              <a:grpFill/>
            </p:grpSpPr>
            <p:sp>
              <p:nvSpPr>
                <p:cNvPr id="518" name="Google Shape;7953;p53">
                  <a:extLst>
                    <a:ext uri="{FF2B5EF4-FFF2-40B4-BE49-F238E27FC236}">
                      <a16:creationId xmlns:a16="http://schemas.microsoft.com/office/drawing/2014/main" id="{2A5C255B-5216-79D5-DD5C-10C1358A1B99}"/>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7954;p53">
                  <a:extLst>
                    <a:ext uri="{FF2B5EF4-FFF2-40B4-BE49-F238E27FC236}">
                      <a16:creationId xmlns:a16="http://schemas.microsoft.com/office/drawing/2014/main" id="{84E11570-E307-C5C3-5C56-083640E9BFCF}"/>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7955;p53">
                <a:extLst>
                  <a:ext uri="{FF2B5EF4-FFF2-40B4-BE49-F238E27FC236}">
                    <a16:creationId xmlns:a16="http://schemas.microsoft.com/office/drawing/2014/main" id="{DF69C531-92F9-53D1-22E3-ED10D7CAB5DC}"/>
                  </a:ext>
                </a:extLst>
              </p:cNvPr>
              <p:cNvGrpSpPr/>
              <p:nvPr/>
            </p:nvGrpSpPr>
            <p:grpSpPr>
              <a:xfrm>
                <a:off x="4806557" y="3630258"/>
                <a:ext cx="37776" cy="32364"/>
                <a:chOff x="4806557" y="3630258"/>
                <a:chExt cx="37776" cy="32364"/>
              </a:xfrm>
              <a:grpFill/>
            </p:grpSpPr>
            <p:sp>
              <p:nvSpPr>
                <p:cNvPr id="516" name="Google Shape;7956;p53">
                  <a:extLst>
                    <a:ext uri="{FF2B5EF4-FFF2-40B4-BE49-F238E27FC236}">
                      <a16:creationId xmlns:a16="http://schemas.microsoft.com/office/drawing/2014/main" id="{4DFF73A9-7028-8670-4CD8-C17B6D9EF3E4}"/>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7957;p53">
                  <a:extLst>
                    <a:ext uri="{FF2B5EF4-FFF2-40B4-BE49-F238E27FC236}">
                      <a16:creationId xmlns:a16="http://schemas.microsoft.com/office/drawing/2014/main" id="{2810548B-E4EB-7381-64E0-0FD81EFC17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7958;p53">
                <a:extLst>
                  <a:ext uri="{FF2B5EF4-FFF2-40B4-BE49-F238E27FC236}">
                    <a16:creationId xmlns:a16="http://schemas.microsoft.com/office/drawing/2014/main" id="{401D768F-6F6F-ED5C-FA69-933D8594004B}"/>
                  </a:ext>
                </a:extLst>
              </p:cNvPr>
              <p:cNvGrpSpPr/>
              <p:nvPr/>
            </p:nvGrpSpPr>
            <p:grpSpPr>
              <a:xfrm>
                <a:off x="4737007" y="4004357"/>
                <a:ext cx="37870" cy="32357"/>
                <a:chOff x="4737007" y="4004357"/>
                <a:chExt cx="37870" cy="32357"/>
              </a:xfrm>
              <a:grpFill/>
            </p:grpSpPr>
            <p:sp>
              <p:nvSpPr>
                <p:cNvPr id="514" name="Google Shape;7959;p53">
                  <a:extLst>
                    <a:ext uri="{FF2B5EF4-FFF2-40B4-BE49-F238E27FC236}">
                      <a16:creationId xmlns:a16="http://schemas.microsoft.com/office/drawing/2014/main" id="{90F00E5C-1A50-C955-6CEA-A9B2F039D91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7960;p53">
                  <a:extLst>
                    <a:ext uri="{FF2B5EF4-FFF2-40B4-BE49-F238E27FC236}">
                      <a16:creationId xmlns:a16="http://schemas.microsoft.com/office/drawing/2014/main" id="{FAEE3F63-45DB-C26C-544F-128C8936BC7A}"/>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7961;p53">
                <a:extLst>
                  <a:ext uri="{FF2B5EF4-FFF2-40B4-BE49-F238E27FC236}">
                    <a16:creationId xmlns:a16="http://schemas.microsoft.com/office/drawing/2014/main" id="{37981DA5-46F8-0658-A1B2-CFF57A9E0572}"/>
                  </a:ext>
                </a:extLst>
              </p:cNvPr>
              <p:cNvGrpSpPr/>
              <p:nvPr/>
            </p:nvGrpSpPr>
            <p:grpSpPr>
              <a:xfrm>
                <a:off x="4773634" y="4208627"/>
                <a:ext cx="37776" cy="32357"/>
                <a:chOff x="4773634" y="4208627"/>
                <a:chExt cx="37776" cy="32357"/>
              </a:xfrm>
              <a:grpFill/>
            </p:grpSpPr>
            <p:sp>
              <p:nvSpPr>
                <p:cNvPr id="512" name="Google Shape;7962;p53">
                  <a:extLst>
                    <a:ext uri="{FF2B5EF4-FFF2-40B4-BE49-F238E27FC236}">
                      <a16:creationId xmlns:a16="http://schemas.microsoft.com/office/drawing/2014/main" id="{D0FA0804-D4CC-12F7-77A6-4E7BB5B71489}"/>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7963;p53">
                  <a:extLst>
                    <a:ext uri="{FF2B5EF4-FFF2-40B4-BE49-F238E27FC236}">
                      <a16:creationId xmlns:a16="http://schemas.microsoft.com/office/drawing/2014/main" id="{6A74AE98-C98E-D05B-34A9-409DEEA1A895}"/>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7964;p53">
                <a:extLst>
                  <a:ext uri="{FF2B5EF4-FFF2-40B4-BE49-F238E27FC236}">
                    <a16:creationId xmlns:a16="http://schemas.microsoft.com/office/drawing/2014/main" id="{68B6E22D-8EEA-20BE-B99E-EEE67392AA99}"/>
                  </a:ext>
                </a:extLst>
              </p:cNvPr>
              <p:cNvGrpSpPr/>
              <p:nvPr/>
            </p:nvGrpSpPr>
            <p:grpSpPr>
              <a:xfrm>
                <a:off x="4888282" y="4074764"/>
                <a:ext cx="37776" cy="32451"/>
                <a:chOff x="4888282" y="4074764"/>
                <a:chExt cx="37776" cy="32451"/>
              </a:xfrm>
              <a:grpFill/>
            </p:grpSpPr>
            <p:sp>
              <p:nvSpPr>
                <p:cNvPr id="510" name="Google Shape;7965;p53">
                  <a:extLst>
                    <a:ext uri="{FF2B5EF4-FFF2-40B4-BE49-F238E27FC236}">
                      <a16:creationId xmlns:a16="http://schemas.microsoft.com/office/drawing/2014/main" id="{170D7C32-7B6C-A019-C397-CFB6283502FE}"/>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7966;p53">
                  <a:extLst>
                    <a:ext uri="{FF2B5EF4-FFF2-40B4-BE49-F238E27FC236}">
                      <a16:creationId xmlns:a16="http://schemas.microsoft.com/office/drawing/2014/main" id="{B1F1EA29-67F9-5AE2-1230-B5F4E4859F04}"/>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7967;p53">
                <a:extLst>
                  <a:ext uri="{FF2B5EF4-FFF2-40B4-BE49-F238E27FC236}">
                    <a16:creationId xmlns:a16="http://schemas.microsoft.com/office/drawing/2014/main" id="{66752838-4719-1330-E22D-68BA7B108004}"/>
                  </a:ext>
                </a:extLst>
              </p:cNvPr>
              <p:cNvGrpSpPr/>
              <p:nvPr/>
            </p:nvGrpSpPr>
            <p:grpSpPr>
              <a:xfrm>
                <a:off x="4901315" y="3804271"/>
                <a:ext cx="37776" cy="32364"/>
                <a:chOff x="4901315" y="3804271"/>
                <a:chExt cx="37776" cy="32364"/>
              </a:xfrm>
              <a:grpFill/>
            </p:grpSpPr>
            <p:sp>
              <p:nvSpPr>
                <p:cNvPr id="508" name="Google Shape;7968;p53">
                  <a:extLst>
                    <a:ext uri="{FF2B5EF4-FFF2-40B4-BE49-F238E27FC236}">
                      <a16:creationId xmlns:a16="http://schemas.microsoft.com/office/drawing/2014/main" id="{42520651-08EA-904D-D1CD-0E7C14686D4A}"/>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7969;p53">
                  <a:extLst>
                    <a:ext uri="{FF2B5EF4-FFF2-40B4-BE49-F238E27FC236}">
                      <a16:creationId xmlns:a16="http://schemas.microsoft.com/office/drawing/2014/main" id="{7FEE105E-2B99-D05D-D232-2C19832353A4}"/>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7970;p53">
                <a:extLst>
                  <a:ext uri="{FF2B5EF4-FFF2-40B4-BE49-F238E27FC236}">
                    <a16:creationId xmlns:a16="http://schemas.microsoft.com/office/drawing/2014/main" id="{15A7D645-11A0-1B62-11A0-ED21315967F5}"/>
                  </a:ext>
                </a:extLst>
              </p:cNvPr>
              <p:cNvGrpSpPr/>
              <p:nvPr/>
            </p:nvGrpSpPr>
            <p:grpSpPr>
              <a:xfrm>
                <a:off x="4866394" y="3715035"/>
                <a:ext cx="37846" cy="32357"/>
                <a:chOff x="4866394" y="3715035"/>
                <a:chExt cx="37846" cy="32357"/>
              </a:xfrm>
              <a:grpFill/>
            </p:grpSpPr>
            <p:sp>
              <p:nvSpPr>
                <p:cNvPr id="506" name="Google Shape;7971;p53">
                  <a:extLst>
                    <a:ext uri="{FF2B5EF4-FFF2-40B4-BE49-F238E27FC236}">
                      <a16:creationId xmlns:a16="http://schemas.microsoft.com/office/drawing/2014/main" id="{A1DFEBA0-1FC1-2161-40A9-67207916669D}"/>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972;p53">
                  <a:extLst>
                    <a:ext uri="{FF2B5EF4-FFF2-40B4-BE49-F238E27FC236}">
                      <a16:creationId xmlns:a16="http://schemas.microsoft.com/office/drawing/2014/main" id="{58572DF1-85C9-167E-5C51-EA3E71E976B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7973;p53">
                <a:extLst>
                  <a:ext uri="{FF2B5EF4-FFF2-40B4-BE49-F238E27FC236}">
                    <a16:creationId xmlns:a16="http://schemas.microsoft.com/office/drawing/2014/main" id="{7A6B8562-EE35-61DB-E72D-3D44A6D325EA}"/>
                  </a:ext>
                </a:extLst>
              </p:cNvPr>
              <p:cNvGrpSpPr/>
              <p:nvPr/>
            </p:nvGrpSpPr>
            <p:grpSpPr>
              <a:xfrm>
                <a:off x="4979233" y="3839798"/>
                <a:ext cx="37878" cy="32420"/>
                <a:chOff x="4979233" y="3839798"/>
                <a:chExt cx="37878" cy="32420"/>
              </a:xfrm>
              <a:grpFill/>
            </p:grpSpPr>
            <p:sp>
              <p:nvSpPr>
                <p:cNvPr id="504" name="Google Shape;7974;p53">
                  <a:extLst>
                    <a:ext uri="{FF2B5EF4-FFF2-40B4-BE49-F238E27FC236}">
                      <a16:creationId xmlns:a16="http://schemas.microsoft.com/office/drawing/2014/main" id="{06E1EB1B-4228-0BFE-664B-EDFF2E540B7A}"/>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7975;p53">
                  <a:extLst>
                    <a:ext uri="{FF2B5EF4-FFF2-40B4-BE49-F238E27FC236}">
                      <a16:creationId xmlns:a16="http://schemas.microsoft.com/office/drawing/2014/main" id="{BACD8AE3-464A-59D7-EAF2-EA7A6FE074AB}"/>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7976;p53">
                <a:extLst>
                  <a:ext uri="{FF2B5EF4-FFF2-40B4-BE49-F238E27FC236}">
                    <a16:creationId xmlns:a16="http://schemas.microsoft.com/office/drawing/2014/main" id="{B607F05E-BD3E-3010-2D32-DD278CF7A7E1}"/>
                  </a:ext>
                </a:extLst>
              </p:cNvPr>
              <p:cNvGrpSpPr/>
              <p:nvPr/>
            </p:nvGrpSpPr>
            <p:grpSpPr>
              <a:xfrm>
                <a:off x="4790662" y="3679147"/>
                <a:ext cx="37783" cy="32380"/>
                <a:chOff x="4790662" y="3679147"/>
                <a:chExt cx="37783" cy="32380"/>
              </a:xfrm>
              <a:grpFill/>
            </p:grpSpPr>
            <p:sp>
              <p:nvSpPr>
                <p:cNvPr id="502" name="Google Shape;7977;p53">
                  <a:extLst>
                    <a:ext uri="{FF2B5EF4-FFF2-40B4-BE49-F238E27FC236}">
                      <a16:creationId xmlns:a16="http://schemas.microsoft.com/office/drawing/2014/main" id="{1ACB6D5A-8B88-9482-802C-2B8585C6D73D}"/>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7978;p53">
                  <a:extLst>
                    <a:ext uri="{FF2B5EF4-FFF2-40B4-BE49-F238E27FC236}">
                      <a16:creationId xmlns:a16="http://schemas.microsoft.com/office/drawing/2014/main" id="{A3517485-6D91-30BB-8E26-868BF1D21227}"/>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7979;p53">
                <a:extLst>
                  <a:ext uri="{FF2B5EF4-FFF2-40B4-BE49-F238E27FC236}">
                    <a16:creationId xmlns:a16="http://schemas.microsoft.com/office/drawing/2014/main" id="{5581D60D-FACA-7CEE-EE26-5BD629B0C47F}"/>
                  </a:ext>
                </a:extLst>
              </p:cNvPr>
              <p:cNvGrpSpPr/>
              <p:nvPr/>
            </p:nvGrpSpPr>
            <p:grpSpPr>
              <a:xfrm>
                <a:off x="4857263" y="3557861"/>
                <a:ext cx="37776" cy="32357"/>
                <a:chOff x="4857263" y="3557861"/>
                <a:chExt cx="37776" cy="32357"/>
              </a:xfrm>
              <a:grpFill/>
            </p:grpSpPr>
            <p:sp>
              <p:nvSpPr>
                <p:cNvPr id="500" name="Google Shape;7980;p53">
                  <a:extLst>
                    <a:ext uri="{FF2B5EF4-FFF2-40B4-BE49-F238E27FC236}">
                      <a16:creationId xmlns:a16="http://schemas.microsoft.com/office/drawing/2014/main" id="{74F7500C-7A47-BA88-A736-B0E18A6ADFEE}"/>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7981;p53">
                  <a:extLst>
                    <a:ext uri="{FF2B5EF4-FFF2-40B4-BE49-F238E27FC236}">
                      <a16:creationId xmlns:a16="http://schemas.microsoft.com/office/drawing/2014/main" id="{21BD8691-93B1-4618-88CE-BFBDA83D206A}"/>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7982;p53">
                <a:extLst>
                  <a:ext uri="{FF2B5EF4-FFF2-40B4-BE49-F238E27FC236}">
                    <a16:creationId xmlns:a16="http://schemas.microsoft.com/office/drawing/2014/main" id="{BB2F1231-52D8-7A5D-EA77-1834054C5412}"/>
                  </a:ext>
                </a:extLst>
              </p:cNvPr>
              <p:cNvGrpSpPr/>
              <p:nvPr/>
            </p:nvGrpSpPr>
            <p:grpSpPr>
              <a:xfrm>
                <a:off x="4883902" y="3648033"/>
                <a:ext cx="37783" cy="32380"/>
                <a:chOff x="4883902" y="3648033"/>
                <a:chExt cx="37783" cy="32380"/>
              </a:xfrm>
              <a:grpFill/>
            </p:grpSpPr>
            <p:sp>
              <p:nvSpPr>
                <p:cNvPr id="498" name="Google Shape;7983;p53">
                  <a:extLst>
                    <a:ext uri="{FF2B5EF4-FFF2-40B4-BE49-F238E27FC236}">
                      <a16:creationId xmlns:a16="http://schemas.microsoft.com/office/drawing/2014/main" id="{99043C02-BFE5-8341-A875-EA74EB51C62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7984;p53">
                  <a:extLst>
                    <a:ext uri="{FF2B5EF4-FFF2-40B4-BE49-F238E27FC236}">
                      <a16:creationId xmlns:a16="http://schemas.microsoft.com/office/drawing/2014/main" id="{23068EE3-5371-7456-AF0A-CD58BB899BE0}"/>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7985;p53">
                <a:extLst>
                  <a:ext uri="{FF2B5EF4-FFF2-40B4-BE49-F238E27FC236}">
                    <a16:creationId xmlns:a16="http://schemas.microsoft.com/office/drawing/2014/main" id="{519DE695-8F36-5044-6F19-05D43C961DED}"/>
                  </a:ext>
                </a:extLst>
              </p:cNvPr>
              <p:cNvGrpSpPr/>
              <p:nvPr/>
            </p:nvGrpSpPr>
            <p:grpSpPr>
              <a:xfrm>
                <a:off x="4907780" y="3347220"/>
                <a:ext cx="37878" cy="32357"/>
                <a:chOff x="4907780" y="3347220"/>
                <a:chExt cx="37878" cy="32357"/>
              </a:xfrm>
              <a:grpFill/>
            </p:grpSpPr>
            <p:sp>
              <p:nvSpPr>
                <p:cNvPr id="496" name="Google Shape;7986;p53">
                  <a:extLst>
                    <a:ext uri="{FF2B5EF4-FFF2-40B4-BE49-F238E27FC236}">
                      <a16:creationId xmlns:a16="http://schemas.microsoft.com/office/drawing/2014/main" id="{6968D544-9C50-02E7-AB8C-74210B84C66F}"/>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7987;p53">
                  <a:extLst>
                    <a:ext uri="{FF2B5EF4-FFF2-40B4-BE49-F238E27FC236}">
                      <a16:creationId xmlns:a16="http://schemas.microsoft.com/office/drawing/2014/main" id="{EC35C9C9-ED90-0467-538C-302C9E4513A2}"/>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7988;p53">
                <a:extLst>
                  <a:ext uri="{FF2B5EF4-FFF2-40B4-BE49-F238E27FC236}">
                    <a16:creationId xmlns:a16="http://schemas.microsoft.com/office/drawing/2014/main" id="{9E67E314-FE71-BE88-B74B-EBA385C1981C}"/>
                  </a:ext>
                </a:extLst>
              </p:cNvPr>
              <p:cNvGrpSpPr/>
              <p:nvPr/>
            </p:nvGrpSpPr>
            <p:grpSpPr>
              <a:xfrm>
                <a:off x="5065048" y="3738150"/>
                <a:ext cx="37783" cy="32364"/>
                <a:chOff x="5065048" y="3738150"/>
                <a:chExt cx="37783" cy="32364"/>
              </a:xfrm>
              <a:grpFill/>
            </p:grpSpPr>
            <p:sp>
              <p:nvSpPr>
                <p:cNvPr id="494" name="Google Shape;7989;p53">
                  <a:extLst>
                    <a:ext uri="{FF2B5EF4-FFF2-40B4-BE49-F238E27FC236}">
                      <a16:creationId xmlns:a16="http://schemas.microsoft.com/office/drawing/2014/main" id="{C9DA38D4-EF86-6C2A-6C17-A8A4AF70FEAB}"/>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7990;p53">
                  <a:extLst>
                    <a:ext uri="{FF2B5EF4-FFF2-40B4-BE49-F238E27FC236}">
                      <a16:creationId xmlns:a16="http://schemas.microsoft.com/office/drawing/2014/main" id="{6E44ECF1-3431-76E4-DB87-E3EAD2FC0D4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7991;p53">
                <a:extLst>
                  <a:ext uri="{FF2B5EF4-FFF2-40B4-BE49-F238E27FC236}">
                    <a16:creationId xmlns:a16="http://schemas.microsoft.com/office/drawing/2014/main" id="{AED56E29-9F47-7C5D-C985-7B4387A2E8AF}"/>
                  </a:ext>
                </a:extLst>
              </p:cNvPr>
              <p:cNvGrpSpPr/>
              <p:nvPr/>
            </p:nvGrpSpPr>
            <p:grpSpPr>
              <a:xfrm>
                <a:off x="5071616" y="3284615"/>
                <a:ext cx="37783" cy="32357"/>
                <a:chOff x="5071616" y="3284615"/>
                <a:chExt cx="37783" cy="32357"/>
              </a:xfrm>
              <a:grpFill/>
            </p:grpSpPr>
            <p:sp>
              <p:nvSpPr>
                <p:cNvPr id="492" name="Google Shape;7992;p53">
                  <a:extLst>
                    <a:ext uri="{FF2B5EF4-FFF2-40B4-BE49-F238E27FC236}">
                      <a16:creationId xmlns:a16="http://schemas.microsoft.com/office/drawing/2014/main" id="{F077E254-CFB4-697C-3538-BBAF64C7A08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993;p53">
                  <a:extLst>
                    <a:ext uri="{FF2B5EF4-FFF2-40B4-BE49-F238E27FC236}">
                      <a16:creationId xmlns:a16="http://schemas.microsoft.com/office/drawing/2014/main" id="{C8DE1998-72D0-F75E-563D-97167D9254A5}"/>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7994;p53">
                <a:extLst>
                  <a:ext uri="{FF2B5EF4-FFF2-40B4-BE49-F238E27FC236}">
                    <a16:creationId xmlns:a16="http://schemas.microsoft.com/office/drawing/2014/main" id="{A75B0AEF-B00D-27B6-8DAA-64B69348B12F}"/>
                  </a:ext>
                </a:extLst>
              </p:cNvPr>
              <p:cNvGrpSpPr/>
              <p:nvPr/>
            </p:nvGrpSpPr>
            <p:grpSpPr>
              <a:xfrm>
                <a:off x="5389291" y="3759921"/>
                <a:ext cx="37783" cy="32380"/>
                <a:chOff x="5389291" y="3759921"/>
                <a:chExt cx="37783" cy="32380"/>
              </a:xfrm>
              <a:grpFill/>
            </p:grpSpPr>
            <p:sp>
              <p:nvSpPr>
                <p:cNvPr id="490" name="Google Shape;7995;p53">
                  <a:extLst>
                    <a:ext uri="{FF2B5EF4-FFF2-40B4-BE49-F238E27FC236}">
                      <a16:creationId xmlns:a16="http://schemas.microsoft.com/office/drawing/2014/main" id="{524C759C-CC1F-ABCB-C28A-699A6DE6C87D}"/>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996;p53">
                  <a:extLst>
                    <a:ext uri="{FF2B5EF4-FFF2-40B4-BE49-F238E27FC236}">
                      <a16:creationId xmlns:a16="http://schemas.microsoft.com/office/drawing/2014/main" id="{7FEC3FB2-CB61-2CE1-88BE-506B7FB3DA59}"/>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7997;p53">
                <a:extLst>
                  <a:ext uri="{FF2B5EF4-FFF2-40B4-BE49-F238E27FC236}">
                    <a16:creationId xmlns:a16="http://schemas.microsoft.com/office/drawing/2014/main" id="{750192A0-0B96-D2E2-7DB7-0AB70ACC2886}"/>
                  </a:ext>
                </a:extLst>
              </p:cNvPr>
              <p:cNvGrpSpPr/>
              <p:nvPr/>
            </p:nvGrpSpPr>
            <p:grpSpPr>
              <a:xfrm>
                <a:off x="5431534" y="3632932"/>
                <a:ext cx="37878" cy="32451"/>
                <a:chOff x="5431534" y="3632932"/>
                <a:chExt cx="37878" cy="32451"/>
              </a:xfrm>
              <a:grpFill/>
            </p:grpSpPr>
            <p:sp>
              <p:nvSpPr>
                <p:cNvPr id="488" name="Google Shape;7998;p53">
                  <a:extLst>
                    <a:ext uri="{FF2B5EF4-FFF2-40B4-BE49-F238E27FC236}">
                      <a16:creationId xmlns:a16="http://schemas.microsoft.com/office/drawing/2014/main" id="{20B35044-F375-6461-490F-FFDAAF3A6BC6}"/>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999;p53">
                  <a:extLst>
                    <a:ext uri="{FF2B5EF4-FFF2-40B4-BE49-F238E27FC236}">
                      <a16:creationId xmlns:a16="http://schemas.microsoft.com/office/drawing/2014/main" id="{9A24F2A8-BADC-03A0-AD80-1BAC16AA4F4B}"/>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8000;p53">
                <a:extLst>
                  <a:ext uri="{FF2B5EF4-FFF2-40B4-BE49-F238E27FC236}">
                    <a16:creationId xmlns:a16="http://schemas.microsoft.com/office/drawing/2014/main" id="{A3D5CBFE-0080-5677-5FAC-B3F0EFDC9866}"/>
                  </a:ext>
                </a:extLst>
              </p:cNvPr>
              <p:cNvGrpSpPr/>
              <p:nvPr/>
            </p:nvGrpSpPr>
            <p:grpSpPr>
              <a:xfrm>
                <a:off x="5540755" y="3544829"/>
                <a:ext cx="37783" cy="32357"/>
                <a:chOff x="5540755" y="3544829"/>
                <a:chExt cx="37783" cy="32357"/>
              </a:xfrm>
              <a:grpFill/>
            </p:grpSpPr>
            <p:sp>
              <p:nvSpPr>
                <p:cNvPr id="486" name="Google Shape;8001;p53">
                  <a:extLst>
                    <a:ext uri="{FF2B5EF4-FFF2-40B4-BE49-F238E27FC236}">
                      <a16:creationId xmlns:a16="http://schemas.microsoft.com/office/drawing/2014/main" id="{28118721-BDCA-4582-93D7-72ECBD932B18}"/>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002;p53">
                  <a:extLst>
                    <a:ext uri="{FF2B5EF4-FFF2-40B4-BE49-F238E27FC236}">
                      <a16:creationId xmlns:a16="http://schemas.microsoft.com/office/drawing/2014/main" id="{F9ADBF67-D989-668D-99F2-6FFF779DDAFB}"/>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8003;p53">
                <a:extLst>
                  <a:ext uri="{FF2B5EF4-FFF2-40B4-BE49-F238E27FC236}">
                    <a16:creationId xmlns:a16="http://schemas.microsoft.com/office/drawing/2014/main" id="{1C258E29-EADF-9E38-B002-7DA7725A51C0}"/>
                  </a:ext>
                </a:extLst>
              </p:cNvPr>
              <p:cNvGrpSpPr/>
              <p:nvPr/>
            </p:nvGrpSpPr>
            <p:grpSpPr>
              <a:xfrm>
                <a:off x="5579293" y="3412107"/>
                <a:ext cx="37776" cy="32357"/>
                <a:chOff x="5579293" y="3412107"/>
                <a:chExt cx="37776" cy="32357"/>
              </a:xfrm>
              <a:grpFill/>
            </p:grpSpPr>
            <p:sp>
              <p:nvSpPr>
                <p:cNvPr id="484" name="Google Shape;8004;p53">
                  <a:extLst>
                    <a:ext uri="{FF2B5EF4-FFF2-40B4-BE49-F238E27FC236}">
                      <a16:creationId xmlns:a16="http://schemas.microsoft.com/office/drawing/2014/main" id="{9B1EA34F-2BA0-AD9E-34C8-30FFC541203A}"/>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005;p53">
                  <a:extLst>
                    <a:ext uri="{FF2B5EF4-FFF2-40B4-BE49-F238E27FC236}">
                      <a16:creationId xmlns:a16="http://schemas.microsoft.com/office/drawing/2014/main" id="{F370FB8F-D99B-92A1-149B-FFCAA3DCA8BF}"/>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8006;p53">
                <a:extLst>
                  <a:ext uri="{FF2B5EF4-FFF2-40B4-BE49-F238E27FC236}">
                    <a16:creationId xmlns:a16="http://schemas.microsoft.com/office/drawing/2014/main" id="{C1E0921A-B24E-60B8-02F4-C62E4F06E8A8}"/>
                  </a:ext>
                </a:extLst>
              </p:cNvPr>
              <p:cNvGrpSpPr/>
              <p:nvPr/>
            </p:nvGrpSpPr>
            <p:grpSpPr>
              <a:xfrm>
                <a:off x="5801346" y="3284615"/>
                <a:ext cx="37783" cy="32357"/>
                <a:chOff x="5801346" y="3284615"/>
                <a:chExt cx="37783" cy="32357"/>
              </a:xfrm>
              <a:grpFill/>
            </p:grpSpPr>
            <p:sp>
              <p:nvSpPr>
                <p:cNvPr id="482" name="Google Shape;8007;p53">
                  <a:extLst>
                    <a:ext uri="{FF2B5EF4-FFF2-40B4-BE49-F238E27FC236}">
                      <a16:creationId xmlns:a16="http://schemas.microsoft.com/office/drawing/2014/main" id="{BBBD744E-225F-26F1-EA32-6E144455FB8F}"/>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008;p53">
                  <a:extLst>
                    <a:ext uri="{FF2B5EF4-FFF2-40B4-BE49-F238E27FC236}">
                      <a16:creationId xmlns:a16="http://schemas.microsoft.com/office/drawing/2014/main" id="{A6A00A1B-EC93-D34C-AE13-88844898A1A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8009;p53">
                <a:extLst>
                  <a:ext uri="{FF2B5EF4-FFF2-40B4-BE49-F238E27FC236}">
                    <a16:creationId xmlns:a16="http://schemas.microsoft.com/office/drawing/2014/main" id="{9C319119-12B5-59FF-1E4F-9D0AFBCC3784}"/>
                  </a:ext>
                </a:extLst>
              </p:cNvPr>
              <p:cNvGrpSpPr/>
              <p:nvPr/>
            </p:nvGrpSpPr>
            <p:grpSpPr>
              <a:xfrm>
                <a:off x="5763578" y="3399067"/>
                <a:ext cx="37776" cy="32364"/>
                <a:chOff x="5763578" y="3399067"/>
                <a:chExt cx="37776" cy="32364"/>
              </a:xfrm>
              <a:grpFill/>
            </p:grpSpPr>
            <p:sp>
              <p:nvSpPr>
                <p:cNvPr id="480" name="Google Shape;8010;p53">
                  <a:extLst>
                    <a:ext uri="{FF2B5EF4-FFF2-40B4-BE49-F238E27FC236}">
                      <a16:creationId xmlns:a16="http://schemas.microsoft.com/office/drawing/2014/main" id="{095A2CB6-CD3C-9814-38B2-78D05CDBD9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011;p53">
                  <a:extLst>
                    <a:ext uri="{FF2B5EF4-FFF2-40B4-BE49-F238E27FC236}">
                      <a16:creationId xmlns:a16="http://schemas.microsoft.com/office/drawing/2014/main" id="{74E3C7EB-22A1-F01A-373C-415C7D1A3F48}"/>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8012;p53">
                <a:extLst>
                  <a:ext uri="{FF2B5EF4-FFF2-40B4-BE49-F238E27FC236}">
                    <a16:creationId xmlns:a16="http://schemas.microsoft.com/office/drawing/2014/main" id="{93F8C74A-C65C-E5A1-CBD9-E88BE2E271EE}"/>
                  </a:ext>
                </a:extLst>
              </p:cNvPr>
              <p:cNvGrpSpPr/>
              <p:nvPr/>
            </p:nvGrpSpPr>
            <p:grpSpPr>
              <a:xfrm>
                <a:off x="5395858" y="3230952"/>
                <a:ext cx="37776" cy="32364"/>
                <a:chOff x="5395858" y="3230952"/>
                <a:chExt cx="37776" cy="32364"/>
              </a:xfrm>
              <a:grpFill/>
            </p:grpSpPr>
            <p:sp>
              <p:nvSpPr>
                <p:cNvPr id="478" name="Google Shape;8013;p53">
                  <a:extLst>
                    <a:ext uri="{FF2B5EF4-FFF2-40B4-BE49-F238E27FC236}">
                      <a16:creationId xmlns:a16="http://schemas.microsoft.com/office/drawing/2014/main" id="{C377785F-C46D-0F1F-EC2E-05F8FB8564A3}"/>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014;p53">
                  <a:extLst>
                    <a:ext uri="{FF2B5EF4-FFF2-40B4-BE49-F238E27FC236}">
                      <a16:creationId xmlns:a16="http://schemas.microsoft.com/office/drawing/2014/main" id="{BAB26223-2184-F5EA-1260-261E63D005C9}"/>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8015;p53">
                <a:extLst>
                  <a:ext uri="{FF2B5EF4-FFF2-40B4-BE49-F238E27FC236}">
                    <a16:creationId xmlns:a16="http://schemas.microsoft.com/office/drawing/2014/main" id="{408D20A3-2349-58CA-93C0-04EE9A2309F5}"/>
                  </a:ext>
                </a:extLst>
              </p:cNvPr>
              <p:cNvGrpSpPr/>
              <p:nvPr/>
            </p:nvGrpSpPr>
            <p:grpSpPr>
              <a:xfrm>
                <a:off x="5264088" y="3188237"/>
                <a:ext cx="37776" cy="32357"/>
                <a:chOff x="5264088" y="3188237"/>
                <a:chExt cx="37776" cy="32357"/>
              </a:xfrm>
              <a:grpFill/>
            </p:grpSpPr>
            <p:sp>
              <p:nvSpPr>
                <p:cNvPr id="476" name="Google Shape;8016;p53">
                  <a:extLst>
                    <a:ext uri="{FF2B5EF4-FFF2-40B4-BE49-F238E27FC236}">
                      <a16:creationId xmlns:a16="http://schemas.microsoft.com/office/drawing/2014/main" id="{0B74543A-0011-4216-EFDB-26684F768850}"/>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017;p53">
                  <a:extLst>
                    <a:ext uri="{FF2B5EF4-FFF2-40B4-BE49-F238E27FC236}">
                      <a16:creationId xmlns:a16="http://schemas.microsoft.com/office/drawing/2014/main" id="{887A3A21-01F0-F290-1A6C-0C0134869052}"/>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8018;p53">
                <a:extLst>
                  <a:ext uri="{FF2B5EF4-FFF2-40B4-BE49-F238E27FC236}">
                    <a16:creationId xmlns:a16="http://schemas.microsoft.com/office/drawing/2014/main" id="{C7493D74-86F2-EAE2-C3BB-8138036BE171}"/>
                  </a:ext>
                </a:extLst>
              </p:cNvPr>
              <p:cNvGrpSpPr/>
              <p:nvPr/>
            </p:nvGrpSpPr>
            <p:grpSpPr>
              <a:xfrm>
                <a:off x="5585758" y="3237425"/>
                <a:ext cx="37878" cy="32357"/>
                <a:chOff x="5585758" y="3237425"/>
                <a:chExt cx="37878" cy="32357"/>
              </a:xfrm>
              <a:grpFill/>
            </p:grpSpPr>
            <p:sp>
              <p:nvSpPr>
                <p:cNvPr id="474" name="Google Shape;8019;p53">
                  <a:extLst>
                    <a:ext uri="{FF2B5EF4-FFF2-40B4-BE49-F238E27FC236}">
                      <a16:creationId xmlns:a16="http://schemas.microsoft.com/office/drawing/2014/main" id="{67EE1CCB-565A-122B-23E9-A5E54CF9DD5E}"/>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020;p53">
                  <a:extLst>
                    <a:ext uri="{FF2B5EF4-FFF2-40B4-BE49-F238E27FC236}">
                      <a16:creationId xmlns:a16="http://schemas.microsoft.com/office/drawing/2014/main" id="{C8E3FFDE-43A1-AFED-2ACA-E0C8F06E58EF}"/>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8021;p53">
                <a:extLst>
                  <a:ext uri="{FF2B5EF4-FFF2-40B4-BE49-F238E27FC236}">
                    <a16:creationId xmlns:a16="http://schemas.microsoft.com/office/drawing/2014/main" id="{AAE991C1-C662-6682-B802-B69644978340}"/>
                  </a:ext>
                </a:extLst>
              </p:cNvPr>
              <p:cNvGrpSpPr/>
              <p:nvPr/>
            </p:nvGrpSpPr>
            <p:grpSpPr>
              <a:xfrm>
                <a:off x="4874196" y="3291088"/>
                <a:ext cx="37878" cy="32451"/>
                <a:chOff x="4874196" y="3291088"/>
                <a:chExt cx="37878" cy="32451"/>
              </a:xfrm>
              <a:grpFill/>
            </p:grpSpPr>
            <p:sp>
              <p:nvSpPr>
                <p:cNvPr id="472" name="Google Shape;8022;p53">
                  <a:extLst>
                    <a:ext uri="{FF2B5EF4-FFF2-40B4-BE49-F238E27FC236}">
                      <a16:creationId xmlns:a16="http://schemas.microsoft.com/office/drawing/2014/main" id="{C77AEE0B-C099-DC41-42A1-DE158DAD18EA}"/>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023;p53">
                  <a:extLst>
                    <a:ext uri="{FF2B5EF4-FFF2-40B4-BE49-F238E27FC236}">
                      <a16:creationId xmlns:a16="http://schemas.microsoft.com/office/drawing/2014/main" id="{488A334C-2FC8-AA06-E0CC-66B94C8FED4B}"/>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8024;p53">
                <a:extLst>
                  <a:ext uri="{FF2B5EF4-FFF2-40B4-BE49-F238E27FC236}">
                    <a16:creationId xmlns:a16="http://schemas.microsoft.com/office/drawing/2014/main" id="{A05DEB05-A4DB-7921-B709-771D5EE4598C}"/>
                  </a:ext>
                </a:extLst>
              </p:cNvPr>
              <p:cNvGrpSpPr/>
              <p:nvPr/>
            </p:nvGrpSpPr>
            <p:grpSpPr>
              <a:xfrm>
                <a:off x="5197770" y="3785466"/>
                <a:ext cx="37783" cy="32427"/>
                <a:chOff x="5197770" y="3785466"/>
                <a:chExt cx="37783" cy="32427"/>
              </a:xfrm>
              <a:grpFill/>
            </p:grpSpPr>
            <p:sp>
              <p:nvSpPr>
                <p:cNvPr id="470" name="Google Shape;8025;p53">
                  <a:extLst>
                    <a:ext uri="{FF2B5EF4-FFF2-40B4-BE49-F238E27FC236}">
                      <a16:creationId xmlns:a16="http://schemas.microsoft.com/office/drawing/2014/main" id="{8E70DF2C-675E-AA1C-E2F6-A4C8172395C2}"/>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026;p53">
                  <a:extLst>
                    <a:ext uri="{FF2B5EF4-FFF2-40B4-BE49-F238E27FC236}">
                      <a16:creationId xmlns:a16="http://schemas.microsoft.com/office/drawing/2014/main" id="{F26BE7A4-487F-1660-8BD9-965097ADF50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8027;p53">
                <a:extLst>
                  <a:ext uri="{FF2B5EF4-FFF2-40B4-BE49-F238E27FC236}">
                    <a16:creationId xmlns:a16="http://schemas.microsoft.com/office/drawing/2014/main" id="{A7D055CC-C9ED-99A1-817A-C932F4CBC76D}"/>
                  </a:ext>
                </a:extLst>
              </p:cNvPr>
              <p:cNvGrpSpPr/>
              <p:nvPr/>
            </p:nvGrpSpPr>
            <p:grpSpPr>
              <a:xfrm>
                <a:off x="5177699" y="3492117"/>
                <a:ext cx="37776" cy="32357"/>
                <a:chOff x="5177699" y="3492117"/>
                <a:chExt cx="37776" cy="32357"/>
              </a:xfrm>
              <a:grpFill/>
            </p:grpSpPr>
            <p:sp>
              <p:nvSpPr>
                <p:cNvPr id="468" name="Google Shape;8028;p53">
                  <a:extLst>
                    <a:ext uri="{FF2B5EF4-FFF2-40B4-BE49-F238E27FC236}">
                      <a16:creationId xmlns:a16="http://schemas.microsoft.com/office/drawing/2014/main" id="{7E292423-3BD1-B0E9-E597-7FAA6FE0B92E}"/>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029;p53">
                  <a:extLst>
                    <a:ext uri="{FF2B5EF4-FFF2-40B4-BE49-F238E27FC236}">
                      <a16:creationId xmlns:a16="http://schemas.microsoft.com/office/drawing/2014/main" id="{131CD3CA-E182-FAE7-20C1-402FE14AAE61}"/>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8030;p53">
                <a:extLst>
                  <a:ext uri="{FF2B5EF4-FFF2-40B4-BE49-F238E27FC236}">
                    <a16:creationId xmlns:a16="http://schemas.microsoft.com/office/drawing/2014/main" id="{6A37A726-EF9A-4D57-5C3F-FBF6C7F7AD92}"/>
                  </a:ext>
                </a:extLst>
              </p:cNvPr>
              <p:cNvGrpSpPr/>
              <p:nvPr/>
            </p:nvGrpSpPr>
            <p:grpSpPr>
              <a:xfrm>
                <a:off x="5349431" y="3622346"/>
                <a:ext cx="37870" cy="32380"/>
                <a:chOff x="5349431" y="3622346"/>
                <a:chExt cx="37870" cy="32380"/>
              </a:xfrm>
              <a:grpFill/>
            </p:grpSpPr>
            <p:sp>
              <p:nvSpPr>
                <p:cNvPr id="466" name="Google Shape;8031;p53">
                  <a:extLst>
                    <a:ext uri="{FF2B5EF4-FFF2-40B4-BE49-F238E27FC236}">
                      <a16:creationId xmlns:a16="http://schemas.microsoft.com/office/drawing/2014/main" id="{999E395D-7F02-4EC0-9F0C-826BBF2EF43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032;p53">
                  <a:extLst>
                    <a:ext uri="{FF2B5EF4-FFF2-40B4-BE49-F238E27FC236}">
                      <a16:creationId xmlns:a16="http://schemas.microsoft.com/office/drawing/2014/main" id="{96960620-034D-5D50-4F57-D68F42CC0433}"/>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8033;p53">
                <a:extLst>
                  <a:ext uri="{FF2B5EF4-FFF2-40B4-BE49-F238E27FC236}">
                    <a16:creationId xmlns:a16="http://schemas.microsoft.com/office/drawing/2014/main" id="{DD1D67C1-430A-0535-50FA-50CF39691E2F}"/>
                  </a:ext>
                </a:extLst>
              </p:cNvPr>
              <p:cNvGrpSpPr/>
              <p:nvPr/>
            </p:nvGrpSpPr>
            <p:grpSpPr>
              <a:xfrm>
                <a:off x="5068855" y="3563980"/>
                <a:ext cx="53954" cy="46223"/>
                <a:chOff x="5068855" y="3563980"/>
                <a:chExt cx="53954" cy="46223"/>
              </a:xfrm>
              <a:grpFill/>
            </p:grpSpPr>
            <p:sp>
              <p:nvSpPr>
                <p:cNvPr id="464" name="Google Shape;8034;p53">
                  <a:extLst>
                    <a:ext uri="{FF2B5EF4-FFF2-40B4-BE49-F238E27FC236}">
                      <a16:creationId xmlns:a16="http://schemas.microsoft.com/office/drawing/2014/main" id="{0F2C527D-D244-EFD9-D5B8-6FA3046553B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035;p53">
                  <a:extLst>
                    <a:ext uri="{FF2B5EF4-FFF2-40B4-BE49-F238E27FC236}">
                      <a16:creationId xmlns:a16="http://schemas.microsoft.com/office/drawing/2014/main" id="{98EC2509-839F-7791-130F-D85DA38A2FDC}"/>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8036;p53">
                <a:extLst>
                  <a:ext uri="{FF2B5EF4-FFF2-40B4-BE49-F238E27FC236}">
                    <a16:creationId xmlns:a16="http://schemas.microsoft.com/office/drawing/2014/main" id="{B689AACD-09AA-B481-B872-246F27A89369}"/>
                  </a:ext>
                </a:extLst>
              </p:cNvPr>
              <p:cNvGrpSpPr/>
              <p:nvPr/>
            </p:nvGrpSpPr>
            <p:grpSpPr>
              <a:xfrm>
                <a:off x="5037654" y="3392507"/>
                <a:ext cx="37870" cy="32451"/>
                <a:chOff x="5037654" y="3392507"/>
                <a:chExt cx="37870" cy="32451"/>
              </a:xfrm>
              <a:grpFill/>
            </p:grpSpPr>
            <p:sp>
              <p:nvSpPr>
                <p:cNvPr id="462" name="Google Shape;8037;p53">
                  <a:extLst>
                    <a:ext uri="{FF2B5EF4-FFF2-40B4-BE49-F238E27FC236}">
                      <a16:creationId xmlns:a16="http://schemas.microsoft.com/office/drawing/2014/main" id="{1FAA5D07-CF39-FC23-ED33-8C329C9D7D64}"/>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038;p53">
                  <a:extLst>
                    <a:ext uri="{FF2B5EF4-FFF2-40B4-BE49-F238E27FC236}">
                      <a16:creationId xmlns:a16="http://schemas.microsoft.com/office/drawing/2014/main" id="{85D5AB09-6DEA-4CAA-976B-0BA93A8AE73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8039;p53">
                <a:extLst>
                  <a:ext uri="{FF2B5EF4-FFF2-40B4-BE49-F238E27FC236}">
                    <a16:creationId xmlns:a16="http://schemas.microsoft.com/office/drawing/2014/main" id="{3D1E68EB-1414-8351-71B0-79020E745C4C}"/>
                  </a:ext>
                </a:extLst>
              </p:cNvPr>
              <p:cNvGrpSpPr/>
              <p:nvPr/>
            </p:nvGrpSpPr>
            <p:grpSpPr>
              <a:xfrm>
                <a:off x="5456560" y="3368629"/>
                <a:ext cx="37870" cy="32451"/>
                <a:chOff x="5456560" y="3368629"/>
                <a:chExt cx="37870" cy="32451"/>
              </a:xfrm>
              <a:grpFill/>
            </p:grpSpPr>
            <p:sp>
              <p:nvSpPr>
                <p:cNvPr id="460" name="Google Shape;8040;p53">
                  <a:extLst>
                    <a:ext uri="{FF2B5EF4-FFF2-40B4-BE49-F238E27FC236}">
                      <a16:creationId xmlns:a16="http://schemas.microsoft.com/office/drawing/2014/main" id="{5BB1E38C-78BC-1A30-595F-2C7A2FFB518C}"/>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041;p53">
                  <a:extLst>
                    <a:ext uri="{FF2B5EF4-FFF2-40B4-BE49-F238E27FC236}">
                      <a16:creationId xmlns:a16="http://schemas.microsoft.com/office/drawing/2014/main" id="{C13E1DD8-915D-CE6F-7220-E97C93CD5151}"/>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8042;p53">
                <a:extLst>
                  <a:ext uri="{FF2B5EF4-FFF2-40B4-BE49-F238E27FC236}">
                    <a16:creationId xmlns:a16="http://schemas.microsoft.com/office/drawing/2014/main" id="{AC39B3E8-35CD-EF2B-0536-1B7D9811E116}"/>
                  </a:ext>
                </a:extLst>
              </p:cNvPr>
              <p:cNvGrpSpPr/>
              <p:nvPr/>
            </p:nvGrpSpPr>
            <p:grpSpPr>
              <a:xfrm>
                <a:off x="4755749" y="3501516"/>
                <a:ext cx="46246" cy="39608"/>
                <a:chOff x="4755749" y="3501516"/>
                <a:chExt cx="46246" cy="39608"/>
              </a:xfrm>
              <a:grpFill/>
            </p:grpSpPr>
            <p:sp>
              <p:nvSpPr>
                <p:cNvPr id="458" name="Google Shape;8043;p53">
                  <a:extLst>
                    <a:ext uri="{FF2B5EF4-FFF2-40B4-BE49-F238E27FC236}">
                      <a16:creationId xmlns:a16="http://schemas.microsoft.com/office/drawing/2014/main" id="{2438BB50-D8D5-E9BB-5CCA-3A203FA1622E}"/>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044;p53">
                  <a:extLst>
                    <a:ext uri="{FF2B5EF4-FFF2-40B4-BE49-F238E27FC236}">
                      <a16:creationId xmlns:a16="http://schemas.microsoft.com/office/drawing/2014/main" id="{6DE9171C-4AA8-CC5B-E6E9-E62FAC164B4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8045;p53">
                <a:extLst>
                  <a:ext uri="{FF2B5EF4-FFF2-40B4-BE49-F238E27FC236}">
                    <a16:creationId xmlns:a16="http://schemas.microsoft.com/office/drawing/2014/main" id="{78E0CE1D-DF96-BE20-3C45-F3BE62D56114}"/>
                  </a:ext>
                </a:extLst>
              </p:cNvPr>
              <p:cNvGrpSpPr/>
              <p:nvPr/>
            </p:nvGrpSpPr>
            <p:grpSpPr>
              <a:xfrm>
                <a:off x="4681346" y="3485582"/>
                <a:ext cx="37783" cy="32427"/>
                <a:chOff x="4681346" y="3485582"/>
                <a:chExt cx="37783" cy="32427"/>
              </a:xfrm>
              <a:grpFill/>
            </p:grpSpPr>
            <p:sp>
              <p:nvSpPr>
                <p:cNvPr id="456" name="Google Shape;8046;p53">
                  <a:extLst>
                    <a:ext uri="{FF2B5EF4-FFF2-40B4-BE49-F238E27FC236}">
                      <a16:creationId xmlns:a16="http://schemas.microsoft.com/office/drawing/2014/main" id="{C8CC1DF0-93A3-724E-5C61-C52EB9F9F078}"/>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047;p53">
                  <a:extLst>
                    <a:ext uri="{FF2B5EF4-FFF2-40B4-BE49-F238E27FC236}">
                      <a16:creationId xmlns:a16="http://schemas.microsoft.com/office/drawing/2014/main" id="{BC0C9064-BE94-B364-FFFA-DBD7752B06FE}"/>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8048;p53">
                <a:extLst>
                  <a:ext uri="{FF2B5EF4-FFF2-40B4-BE49-F238E27FC236}">
                    <a16:creationId xmlns:a16="http://schemas.microsoft.com/office/drawing/2014/main" id="{E2C08442-17E6-78B1-762A-6E165C8E3EE6}"/>
                  </a:ext>
                </a:extLst>
              </p:cNvPr>
              <p:cNvGrpSpPr/>
              <p:nvPr/>
            </p:nvGrpSpPr>
            <p:grpSpPr>
              <a:xfrm>
                <a:off x="4767067" y="3291088"/>
                <a:ext cx="37878" cy="32451"/>
                <a:chOff x="4767067" y="3291088"/>
                <a:chExt cx="37878" cy="32451"/>
              </a:xfrm>
              <a:grpFill/>
            </p:grpSpPr>
            <p:sp>
              <p:nvSpPr>
                <p:cNvPr id="454" name="Google Shape;8049;p53">
                  <a:extLst>
                    <a:ext uri="{FF2B5EF4-FFF2-40B4-BE49-F238E27FC236}">
                      <a16:creationId xmlns:a16="http://schemas.microsoft.com/office/drawing/2014/main" id="{C06E231B-E127-8EC1-6FD0-45DCC3B95694}"/>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050;p53">
                  <a:extLst>
                    <a:ext uri="{FF2B5EF4-FFF2-40B4-BE49-F238E27FC236}">
                      <a16:creationId xmlns:a16="http://schemas.microsoft.com/office/drawing/2014/main" id="{44CD309F-D98C-BEB1-3BD3-0C787C9CA56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8051;p53">
                <a:extLst>
                  <a:ext uri="{FF2B5EF4-FFF2-40B4-BE49-F238E27FC236}">
                    <a16:creationId xmlns:a16="http://schemas.microsoft.com/office/drawing/2014/main" id="{664A619A-C13D-9954-3328-BE451794A7FB}"/>
                  </a:ext>
                </a:extLst>
              </p:cNvPr>
              <p:cNvGrpSpPr/>
              <p:nvPr/>
            </p:nvGrpSpPr>
            <p:grpSpPr>
              <a:xfrm>
                <a:off x="4687819" y="3405539"/>
                <a:ext cx="37776" cy="32451"/>
                <a:chOff x="4687819" y="3405539"/>
                <a:chExt cx="37776" cy="32451"/>
              </a:xfrm>
              <a:grpFill/>
            </p:grpSpPr>
            <p:sp>
              <p:nvSpPr>
                <p:cNvPr id="452" name="Google Shape;8052;p53">
                  <a:extLst>
                    <a:ext uri="{FF2B5EF4-FFF2-40B4-BE49-F238E27FC236}">
                      <a16:creationId xmlns:a16="http://schemas.microsoft.com/office/drawing/2014/main" id="{3EE83F18-5766-BD5B-278A-FF1D72B75F48}"/>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053;p53">
                  <a:extLst>
                    <a:ext uri="{FF2B5EF4-FFF2-40B4-BE49-F238E27FC236}">
                      <a16:creationId xmlns:a16="http://schemas.microsoft.com/office/drawing/2014/main" id="{ECFF17A7-908B-C5D6-D176-61165B5554F1}"/>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8054;p53">
                <a:extLst>
                  <a:ext uri="{FF2B5EF4-FFF2-40B4-BE49-F238E27FC236}">
                    <a16:creationId xmlns:a16="http://schemas.microsoft.com/office/drawing/2014/main" id="{7BCDB272-C999-F6C7-1F03-5965A3BFFBC3}"/>
                  </a:ext>
                </a:extLst>
              </p:cNvPr>
              <p:cNvGrpSpPr/>
              <p:nvPr/>
            </p:nvGrpSpPr>
            <p:grpSpPr>
              <a:xfrm>
                <a:off x="4923101" y="3444809"/>
                <a:ext cx="52813" cy="45318"/>
                <a:chOff x="4923101" y="3444809"/>
                <a:chExt cx="52813" cy="45318"/>
              </a:xfrm>
              <a:grpFill/>
            </p:grpSpPr>
            <p:sp>
              <p:nvSpPr>
                <p:cNvPr id="450" name="Google Shape;8055;p53">
                  <a:extLst>
                    <a:ext uri="{FF2B5EF4-FFF2-40B4-BE49-F238E27FC236}">
                      <a16:creationId xmlns:a16="http://schemas.microsoft.com/office/drawing/2014/main" id="{3136FC1E-6C24-D7F7-3614-611D96778928}"/>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056;p53">
                  <a:extLst>
                    <a:ext uri="{FF2B5EF4-FFF2-40B4-BE49-F238E27FC236}">
                      <a16:creationId xmlns:a16="http://schemas.microsoft.com/office/drawing/2014/main" id="{E1433930-4FCE-83DA-5D3F-4FB4DB6D3B57}"/>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8057;p53">
                <a:extLst>
                  <a:ext uri="{FF2B5EF4-FFF2-40B4-BE49-F238E27FC236}">
                    <a16:creationId xmlns:a16="http://schemas.microsoft.com/office/drawing/2014/main" id="{4B10E057-F405-3B55-286D-9E86616F7D12}"/>
                  </a:ext>
                </a:extLst>
              </p:cNvPr>
              <p:cNvGrpSpPr/>
              <p:nvPr/>
            </p:nvGrpSpPr>
            <p:grpSpPr>
              <a:xfrm>
                <a:off x="4846040" y="3654750"/>
                <a:ext cx="31405" cy="26993"/>
                <a:chOff x="4846040" y="3654750"/>
                <a:chExt cx="31405" cy="26993"/>
              </a:xfrm>
              <a:grpFill/>
            </p:grpSpPr>
            <p:sp>
              <p:nvSpPr>
                <p:cNvPr id="448" name="Google Shape;8058;p53">
                  <a:extLst>
                    <a:ext uri="{FF2B5EF4-FFF2-40B4-BE49-F238E27FC236}">
                      <a16:creationId xmlns:a16="http://schemas.microsoft.com/office/drawing/2014/main" id="{FB451A33-7713-687D-54F1-4EA0CF8E7BA4}"/>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059;p53">
                  <a:extLst>
                    <a:ext uri="{FF2B5EF4-FFF2-40B4-BE49-F238E27FC236}">
                      <a16:creationId xmlns:a16="http://schemas.microsoft.com/office/drawing/2014/main" id="{0BCBE1D5-14F1-3257-5A3B-FAEC0A69291E}"/>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8060;p53">
                <a:extLst>
                  <a:ext uri="{FF2B5EF4-FFF2-40B4-BE49-F238E27FC236}">
                    <a16:creationId xmlns:a16="http://schemas.microsoft.com/office/drawing/2014/main" id="{6F4C6F0D-6080-F5EA-637F-7FAA7566F767}"/>
                  </a:ext>
                </a:extLst>
              </p:cNvPr>
              <p:cNvGrpSpPr/>
              <p:nvPr/>
            </p:nvGrpSpPr>
            <p:grpSpPr>
              <a:xfrm>
                <a:off x="4925673" y="3691700"/>
                <a:ext cx="40253" cy="34472"/>
                <a:chOff x="4925673" y="3691700"/>
                <a:chExt cx="40253" cy="34472"/>
              </a:xfrm>
              <a:grpFill/>
            </p:grpSpPr>
            <p:sp>
              <p:nvSpPr>
                <p:cNvPr id="446" name="Google Shape;8061;p53">
                  <a:extLst>
                    <a:ext uri="{FF2B5EF4-FFF2-40B4-BE49-F238E27FC236}">
                      <a16:creationId xmlns:a16="http://schemas.microsoft.com/office/drawing/2014/main" id="{B71D79D6-5E31-621A-CD48-9E4EC25E8864}"/>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8062;p53">
                  <a:extLst>
                    <a:ext uri="{FF2B5EF4-FFF2-40B4-BE49-F238E27FC236}">
                      <a16:creationId xmlns:a16="http://schemas.microsoft.com/office/drawing/2014/main" id="{1E0249DA-7DF2-B87A-F74E-0C3375CD0C06}"/>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8063;p53">
                <a:extLst>
                  <a:ext uri="{FF2B5EF4-FFF2-40B4-BE49-F238E27FC236}">
                    <a16:creationId xmlns:a16="http://schemas.microsoft.com/office/drawing/2014/main" id="{A250CC6B-A7C2-DD3C-6853-8075A142AFCB}"/>
                  </a:ext>
                </a:extLst>
              </p:cNvPr>
              <p:cNvGrpSpPr/>
              <p:nvPr/>
            </p:nvGrpSpPr>
            <p:grpSpPr>
              <a:xfrm>
                <a:off x="4894653" y="3740848"/>
                <a:ext cx="31405" cy="26906"/>
                <a:chOff x="4894653" y="3740848"/>
                <a:chExt cx="31405" cy="26906"/>
              </a:xfrm>
              <a:grpFill/>
            </p:grpSpPr>
            <p:sp>
              <p:nvSpPr>
                <p:cNvPr id="444" name="Google Shape;8064;p53">
                  <a:extLst>
                    <a:ext uri="{FF2B5EF4-FFF2-40B4-BE49-F238E27FC236}">
                      <a16:creationId xmlns:a16="http://schemas.microsoft.com/office/drawing/2014/main" id="{7FD93A3E-6270-F4ED-3755-F4958576BB2A}"/>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8065;p53">
                  <a:extLst>
                    <a:ext uri="{FF2B5EF4-FFF2-40B4-BE49-F238E27FC236}">
                      <a16:creationId xmlns:a16="http://schemas.microsoft.com/office/drawing/2014/main" id="{35A17D30-219A-EC24-CFC2-84CDE629319A}"/>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8066;p53">
                <a:extLst>
                  <a:ext uri="{FF2B5EF4-FFF2-40B4-BE49-F238E27FC236}">
                    <a16:creationId xmlns:a16="http://schemas.microsoft.com/office/drawing/2014/main" id="{E18E6C7F-82A3-1252-6091-7744706AA1E4}"/>
                  </a:ext>
                </a:extLst>
              </p:cNvPr>
              <p:cNvGrpSpPr/>
              <p:nvPr/>
            </p:nvGrpSpPr>
            <p:grpSpPr>
              <a:xfrm>
                <a:off x="4962300" y="3696348"/>
                <a:ext cx="38255" cy="32773"/>
                <a:chOff x="4962300" y="3696348"/>
                <a:chExt cx="38255" cy="32773"/>
              </a:xfrm>
              <a:grpFill/>
            </p:grpSpPr>
            <p:sp>
              <p:nvSpPr>
                <p:cNvPr id="442" name="Google Shape;8067;p53">
                  <a:extLst>
                    <a:ext uri="{FF2B5EF4-FFF2-40B4-BE49-F238E27FC236}">
                      <a16:creationId xmlns:a16="http://schemas.microsoft.com/office/drawing/2014/main" id="{39829A08-D6CE-1F1D-E4FA-8D1E8F91AD6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8068;p53">
                  <a:extLst>
                    <a:ext uri="{FF2B5EF4-FFF2-40B4-BE49-F238E27FC236}">
                      <a16:creationId xmlns:a16="http://schemas.microsoft.com/office/drawing/2014/main" id="{63C8D2AC-9CAF-FE87-31AB-A32AA61F0D93}"/>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8069;p53">
                <a:extLst>
                  <a:ext uri="{FF2B5EF4-FFF2-40B4-BE49-F238E27FC236}">
                    <a16:creationId xmlns:a16="http://schemas.microsoft.com/office/drawing/2014/main" id="{4B01D5F8-AD2F-0E1E-94FD-8C869C32E8FA}"/>
                  </a:ext>
                </a:extLst>
              </p:cNvPr>
              <p:cNvGrpSpPr/>
              <p:nvPr/>
            </p:nvGrpSpPr>
            <p:grpSpPr>
              <a:xfrm>
                <a:off x="4980185" y="3743349"/>
                <a:ext cx="31499" cy="26969"/>
                <a:chOff x="4980185" y="3743349"/>
                <a:chExt cx="31499" cy="26969"/>
              </a:xfrm>
              <a:grpFill/>
            </p:grpSpPr>
            <p:sp>
              <p:nvSpPr>
                <p:cNvPr id="440" name="Google Shape;8070;p53">
                  <a:extLst>
                    <a:ext uri="{FF2B5EF4-FFF2-40B4-BE49-F238E27FC236}">
                      <a16:creationId xmlns:a16="http://schemas.microsoft.com/office/drawing/2014/main" id="{00CB36C3-FF9D-65DA-4267-9229E1BE25B6}"/>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8071;p53">
                  <a:extLst>
                    <a:ext uri="{FF2B5EF4-FFF2-40B4-BE49-F238E27FC236}">
                      <a16:creationId xmlns:a16="http://schemas.microsoft.com/office/drawing/2014/main" id="{3F40AB74-399C-8A58-7BF9-C075CDED1FA0}"/>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8072;p53">
                <a:extLst>
                  <a:ext uri="{FF2B5EF4-FFF2-40B4-BE49-F238E27FC236}">
                    <a16:creationId xmlns:a16="http://schemas.microsoft.com/office/drawing/2014/main" id="{4C3A05EF-D93E-2C78-0B63-FE7F2459B492}"/>
                  </a:ext>
                </a:extLst>
              </p:cNvPr>
              <p:cNvGrpSpPr/>
              <p:nvPr/>
            </p:nvGrpSpPr>
            <p:grpSpPr>
              <a:xfrm>
                <a:off x="5013768" y="3734312"/>
                <a:ext cx="31499" cy="26969"/>
                <a:chOff x="5013768" y="3734312"/>
                <a:chExt cx="31499" cy="26969"/>
              </a:xfrm>
              <a:grpFill/>
            </p:grpSpPr>
            <p:sp>
              <p:nvSpPr>
                <p:cNvPr id="438" name="Google Shape;8073;p53">
                  <a:extLst>
                    <a:ext uri="{FF2B5EF4-FFF2-40B4-BE49-F238E27FC236}">
                      <a16:creationId xmlns:a16="http://schemas.microsoft.com/office/drawing/2014/main" id="{9BF8B452-0619-D1E9-C818-E7DEDDC378B3}"/>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8074;p53">
                  <a:extLst>
                    <a:ext uri="{FF2B5EF4-FFF2-40B4-BE49-F238E27FC236}">
                      <a16:creationId xmlns:a16="http://schemas.microsoft.com/office/drawing/2014/main" id="{0115EC70-44F5-816C-9D88-C9D75DCEF2D5}"/>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8075;p53">
                <a:extLst>
                  <a:ext uri="{FF2B5EF4-FFF2-40B4-BE49-F238E27FC236}">
                    <a16:creationId xmlns:a16="http://schemas.microsoft.com/office/drawing/2014/main" id="{2E41E0A1-86D0-DA99-B8F9-A8C0736E713F}"/>
                  </a:ext>
                </a:extLst>
              </p:cNvPr>
              <p:cNvGrpSpPr/>
              <p:nvPr/>
            </p:nvGrpSpPr>
            <p:grpSpPr>
              <a:xfrm>
                <a:off x="5036703" y="3764545"/>
                <a:ext cx="31499" cy="26898"/>
                <a:chOff x="5036703" y="3764545"/>
                <a:chExt cx="31499" cy="26898"/>
              </a:xfrm>
              <a:grpFill/>
            </p:grpSpPr>
            <p:sp>
              <p:nvSpPr>
                <p:cNvPr id="436" name="Google Shape;8076;p53">
                  <a:extLst>
                    <a:ext uri="{FF2B5EF4-FFF2-40B4-BE49-F238E27FC236}">
                      <a16:creationId xmlns:a16="http://schemas.microsoft.com/office/drawing/2014/main" id="{1298A134-F78C-524D-0825-BC076100960B}"/>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8077;p53">
                  <a:extLst>
                    <a:ext uri="{FF2B5EF4-FFF2-40B4-BE49-F238E27FC236}">
                      <a16:creationId xmlns:a16="http://schemas.microsoft.com/office/drawing/2014/main" id="{DD6EE965-399C-2030-21EC-FBFA79A383FF}"/>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8078;p53">
                <a:extLst>
                  <a:ext uri="{FF2B5EF4-FFF2-40B4-BE49-F238E27FC236}">
                    <a16:creationId xmlns:a16="http://schemas.microsoft.com/office/drawing/2014/main" id="{EA34D6D5-CCDA-1E22-728B-3EF94D590DB2}"/>
                  </a:ext>
                </a:extLst>
              </p:cNvPr>
              <p:cNvGrpSpPr/>
              <p:nvPr/>
            </p:nvGrpSpPr>
            <p:grpSpPr>
              <a:xfrm>
                <a:off x="4953546" y="3768352"/>
                <a:ext cx="31405" cy="26898"/>
                <a:chOff x="4953546" y="3768352"/>
                <a:chExt cx="31405" cy="26898"/>
              </a:xfrm>
              <a:grpFill/>
            </p:grpSpPr>
            <p:sp>
              <p:nvSpPr>
                <p:cNvPr id="434" name="Google Shape;8079;p53">
                  <a:extLst>
                    <a:ext uri="{FF2B5EF4-FFF2-40B4-BE49-F238E27FC236}">
                      <a16:creationId xmlns:a16="http://schemas.microsoft.com/office/drawing/2014/main" id="{EB07B50B-CB30-38F5-E201-8961F2906CEE}"/>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8080;p53">
                  <a:extLst>
                    <a:ext uri="{FF2B5EF4-FFF2-40B4-BE49-F238E27FC236}">
                      <a16:creationId xmlns:a16="http://schemas.microsoft.com/office/drawing/2014/main" id="{43988802-275A-32CC-2D02-75A7A239C13A}"/>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8081;p53">
                <a:extLst>
                  <a:ext uri="{FF2B5EF4-FFF2-40B4-BE49-F238E27FC236}">
                    <a16:creationId xmlns:a16="http://schemas.microsoft.com/office/drawing/2014/main" id="{AC6BC637-9311-3077-92E4-D1754AA9A0A1}"/>
                  </a:ext>
                </a:extLst>
              </p:cNvPr>
              <p:cNvGrpSpPr/>
              <p:nvPr/>
            </p:nvGrpSpPr>
            <p:grpSpPr>
              <a:xfrm>
                <a:off x="4964770" y="3814016"/>
                <a:ext cx="31499" cy="26993"/>
                <a:chOff x="4964770" y="3814016"/>
                <a:chExt cx="31499" cy="26993"/>
              </a:xfrm>
              <a:grpFill/>
            </p:grpSpPr>
            <p:sp>
              <p:nvSpPr>
                <p:cNvPr id="432" name="Google Shape;8082;p53">
                  <a:extLst>
                    <a:ext uri="{FF2B5EF4-FFF2-40B4-BE49-F238E27FC236}">
                      <a16:creationId xmlns:a16="http://schemas.microsoft.com/office/drawing/2014/main" id="{35AE7AEB-F434-279D-4769-8831EEF1E553}"/>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8083;p53">
                  <a:extLst>
                    <a:ext uri="{FF2B5EF4-FFF2-40B4-BE49-F238E27FC236}">
                      <a16:creationId xmlns:a16="http://schemas.microsoft.com/office/drawing/2014/main" id="{F13B9451-319B-0590-324F-B89C96EEA26F}"/>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8084;p53">
                <a:extLst>
                  <a:ext uri="{FF2B5EF4-FFF2-40B4-BE49-F238E27FC236}">
                    <a16:creationId xmlns:a16="http://schemas.microsoft.com/office/drawing/2014/main" id="{6ED3BB4F-6FD5-D55E-D08C-3887A679C81F}"/>
                  </a:ext>
                </a:extLst>
              </p:cNvPr>
              <p:cNvGrpSpPr/>
              <p:nvPr/>
            </p:nvGrpSpPr>
            <p:grpSpPr>
              <a:xfrm>
                <a:off x="4923290" y="3800504"/>
                <a:ext cx="31468" cy="26898"/>
                <a:chOff x="4923290" y="3800504"/>
                <a:chExt cx="31468" cy="26898"/>
              </a:xfrm>
              <a:grpFill/>
            </p:grpSpPr>
            <p:sp>
              <p:nvSpPr>
                <p:cNvPr id="430" name="Google Shape;8085;p53">
                  <a:extLst>
                    <a:ext uri="{FF2B5EF4-FFF2-40B4-BE49-F238E27FC236}">
                      <a16:creationId xmlns:a16="http://schemas.microsoft.com/office/drawing/2014/main" id="{287CFD8D-C339-C490-902E-D3BD03BA3755}"/>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8086;p53">
                  <a:extLst>
                    <a:ext uri="{FF2B5EF4-FFF2-40B4-BE49-F238E27FC236}">
                      <a16:creationId xmlns:a16="http://schemas.microsoft.com/office/drawing/2014/main" id="{F667BFEB-E27F-FC90-EFBF-74D6ACC2D039}"/>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8087;p53">
                <a:extLst>
                  <a:ext uri="{FF2B5EF4-FFF2-40B4-BE49-F238E27FC236}">
                    <a16:creationId xmlns:a16="http://schemas.microsoft.com/office/drawing/2014/main" id="{F943F42D-EBA3-B507-D55D-4B861C118E5E}"/>
                  </a:ext>
                </a:extLst>
              </p:cNvPr>
              <p:cNvGrpSpPr/>
              <p:nvPr/>
            </p:nvGrpSpPr>
            <p:grpSpPr>
              <a:xfrm>
                <a:off x="5108534" y="3650943"/>
                <a:ext cx="31405" cy="26993"/>
                <a:chOff x="5108534" y="3650943"/>
                <a:chExt cx="31405" cy="26993"/>
              </a:xfrm>
              <a:grpFill/>
            </p:grpSpPr>
            <p:sp>
              <p:nvSpPr>
                <p:cNvPr id="428" name="Google Shape;8088;p53">
                  <a:extLst>
                    <a:ext uri="{FF2B5EF4-FFF2-40B4-BE49-F238E27FC236}">
                      <a16:creationId xmlns:a16="http://schemas.microsoft.com/office/drawing/2014/main" id="{C61C11C3-E39F-8562-FEF7-18456BB615D5}"/>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8089;p53">
                  <a:extLst>
                    <a:ext uri="{FF2B5EF4-FFF2-40B4-BE49-F238E27FC236}">
                      <a16:creationId xmlns:a16="http://schemas.microsoft.com/office/drawing/2014/main" id="{E4AB8737-9984-093E-AC92-80844994A85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8090;p53">
                <a:extLst>
                  <a:ext uri="{FF2B5EF4-FFF2-40B4-BE49-F238E27FC236}">
                    <a16:creationId xmlns:a16="http://schemas.microsoft.com/office/drawing/2014/main" id="{662F9228-037C-ECFE-1777-E6CA73EE7C5D}"/>
                  </a:ext>
                </a:extLst>
              </p:cNvPr>
              <p:cNvGrpSpPr/>
              <p:nvPr/>
            </p:nvGrpSpPr>
            <p:grpSpPr>
              <a:xfrm>
                <a:off x="5119380" y="3760739"/>
                <a:ext cx="31499" cy="26993"/>
                <a:chOff x="5119380" y="3760739"/>
                <a:chExt cx="31499" cy="26993"/>
              </a:xfrm>
              <a:grpFill/>
            </p:grpSpPr>
            <p:sp>
              <p:nvSpPr>
                <p:cNvPr id="426" name="Google Shape;8091;p53">
                  <a:extLst>
                    <a:ext uri="{FF2B5EF4-FFF2-40B4-BE49-F238E27FC236}">
                      <a16:creationId xmlns:a16="http://schemas.microsoft.com/office/drawing/2014/main" id="{26DBA5DF-8E40-4A24-9432-1A24C67872B3}"/>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8092;p53">
                  <a:extLst>
                    <a:ext uri="{FF2B5EF4-FFF2-40B4-BE49-F238E27FC236}">
                      <a16:creationId xmlns:a16="http://schemas.microsoft.com/office/drawing/2014/main" id="{DCB38641-E8EB-F632-93FD-8A4D513DADD0}"/>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8093;p53">
                <a:extLst>
                  <a:ext uri="{FF2B5EF4-FFF2-40B4-BE49-F238E27FC236}">
                    <a16:creationId xmlns:a16="http://schemas.microsoft.com/office/drawing/2014/main" id="{7AF78518-1A1F-BC68-4749-8923B061D23E}"/>
                  </a:ext>
                </a:extLst>
              </p:cNvPr>
              <p:cNvGrpSpPr/>
              <p:nvPr/>
            </p:nvGrpSpPr>
            <p:grpSpPr>
              <a:xfrm>
                <a:off x="5119380" y="3788235"/>
                <a:ext cx="31499" cy="26993"/>
                <a:chOff x="5119380" y="3788235"/>
                <a:chExt cx="31499" cy="26993"/>
              </a:xfrm>
              <a:grpFill/>
            </p:grpSpPr>
            <p:sp>
              <p:nvSpPr>
                <p:cNvPr id="424" name="Google Shape;8094;p53">
                  <a:extLst>
                    <a:ext uri="{FF2B5EF4-FFF2-40B4-BE49-F238E27FC236}">
                      <a16:creationId xmlns:a16="http://schemas.microsoft.com/office/drawing/2014/main" id="{B5D7FCD1-E749-322A-AFA3-517CDF4EA8B7}"/>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8095;p53">
                  <a:extLst>
                    <a:ext uri="{FF2B5EF4-FFF2-40B4-BE49-F238E27FC236}">
                      <a16:creationId xmlns:a16="http://schemas.microsoft.com/office/drawing/2014/main" id="{599862A6-FD5A-F714-9256-E74118038595}"/>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8096;p53">
                <a:extLst>
                  <a:ext uri="{FF2B5EF4-FFF2-40B4-BE49-F238E27FC236}">
                    <a16:creationId xmlns:a16="http://schemas.microsoft.com/office/drawing/2014/main" id="{7F889551-907F-61ED-0E14-5FDF08B6A7FE}"/>
                  </a:ext>
                </a:extLst>
              </p:cNvPr>
              <p:cNvGrpSpPr/>
              <p:nvPr/>
            </p:nvGrpSpPr>
            <p:grpSpPr>
              <a:xfrm>
                <a:off x="5158005" y="3875284"/>
                <a:ext cx="31405" cy="27001"/>
                <a:chOff x="5158005" y="3875284"/>
                <a:chExt cx="31405" cy="27001"/>
              </a:xfrm>
              <a:grpFill/>
            </p:grpSpPr>
            <p:sp>
              <p:nvSpPr>
                <p:cNvPr id="422" name="Google Shape;8097;p53">
                  <a:extLst>
                    <a:ext uri="{FF2B5EF4-FFF2-40B4-BE49-F238E27FC236}">
                      <a16:creationId xmlns:a16="http://schemas.microsoft.com/office/drawing/2014/main" id="{4D98D53D-F03D-FA6B-AD2F-4D40E7CE6FEF}"/>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8098;p53">
                  <a:extLst>
                    <a:ext uri="{FF2B5EF4-FFF2-40B4-BE49-F238E27FC236}">
                      <a16:creationId xmlns:a16="http://schemas.microsoft.com/office/drawing/2014/main" id="{72DA76B5-15C8-37A9-A85A-ECE4E6BF0BF6}"/>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8099;p53">
                <a:extLst>
                  <a:ext uri="{FF2B5EF4-FFF2-40B4-BE49-F238E27FC236}">
                    <a16:creationId xmlns:a16="http://schemas.microsoft.com/office/drawing/2014/main" id="{C8EAF6F3-E027-F155-20D4-939DAAEDDB97}"/>
                  </a:ext>
                </a:extLst>
              </p:cNvPr>
              <p:cNvGrpSpPr/>
              <p:nvPr/>
            </p:nvGrpSpPr>
            <p:grpSpPr>
              <a:xfrm>
                <a:off x="5233163" y="3764545"/>
                <a:ext cx="31499" cy="26898"/>
                <a:chOff x="5233163" y="3764545"/>
                <a:chExt cx="31499" cy="26898"/>
              </a:xfrm>
              <a:grpFill/>
            </p:grpSpPr>
            <p:sp>
              <p:nvSpPr>
                <p:cNvPr id="420" name="Google Shape;8100;p53">
                  <a:extLst>
                    <a:ext uri="{FF2B5EF4-FFF2-40B4-BE49-F238E27FC236}">
                      <a16:creationId xmlns:a16="http://schemas.microsoft.com/office/drawing/2014/main" id="{38EACD0B-D9BC-3618-3877-2E114CC195A0}"/>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8101;p53">
                  <a:extLst>
                    <a:ext uri="{FF2B5EF4-FFF2-40B4-BE49-F238E27FC236}">
                      <a16:creationId xmlns:a16="http://schemas.microsoft.com/office/drawing/2014/main" id="{DE5A30BE-6C4C-A1E2-7290-7B5D0BCDB2B1}"/>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8102;p53">
                <a:extLst>
                  <a:ext uri="{FF2B5EF4-FFF2-40B4-BE49-F238E27FC236}">
                    <a16:creationId xmlns:a16="http://schemas.microsoft.com/office/drawing/2014/main" id="{69EBFEE0-36B6-1B78-6D93-EBE759ED2957}"/>
                  </a:ext>
                </a:extLst>
              </p:cNvPr>
              <p:cNvGrpSpPr/>
              <p:nvPr/>
            </p:nvGrpSpPr>
            <p:grpSpPr>
              <a:xfrm>
                <a:off x="5276168" y="3805545"/>
                <a:ext cx="31499" cy="26906"/>
                <a:chOff x="5276168" y="3805545"/>
                <a:chExt cx="31499" cy="26906"/>
              </a:xfrm>
              <a:grpFill/>
            </p:grpSpPr>
            <p:sp>
              <p:nvSpPr>
                <p:cNvPr id="418" name="Google Shape;8103;p53">
                  <a:extLst>
                    <a:ext uri="{FF2B5EF4-FFF2-40B4-BE49-F238E27FC236}">
                      <a16:creationId xmlns:a16="http://schemas.microsoft.com/office/drawing/2014/main" id="{124F0246-4B75-3049-464E-F62F8CB3EE01}"/>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8104;p53">
                  <a:extLst>
                    <a:ext uri="{FF2B5EF4-FFF2-40B4-BE49-F238E27FC236}">
                      <a16:creationId xmlns:a16="http://schemas.microsoft.com/office/drawing/2014/main" id="{A3468FD2-6E1B-2412-E12A-67ADBEC559BF}"/>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8105;p53">
                <a:extLst>
                  <a:ext uri="{FF2B5EF4-FFF2-40B4-BE49-F238E27FC236}">
                    <a16:creationId xmlns:a16="http://schemas.microsoft.com/office/drawing/2014/main" id="{E10826A7-BF0C-D068-D02F-DEED88FA1F42}"/>
                  </a:ext>
                </a:extLst>
              </p:cNvPr>
              <p:cNvGrpSpPr/>
              <p:nvPr/>
            </p:nvGrpSpPr>
            <p:grpSpPr>
              <a:xfrm>
                <a:off x="5294053" y="3851933"/>
                <a:ext cx="31405" cy="26945"/>
                <a:chOff x="5294053" y="3851933"/>
                <a:chExt cx="31405" cy="26945"/>
              </a:xfrm>
              <a:grpFill/>
            </p:grpSpPr>
            <p:sp>
              <p:nvSpPr>
                <p:cNvPr id="416" name="Google Shape;8106;p53">
                  <a:extLst>
                    <a:ext uri="{FF2B5EF4-FFF2-40B4-BE49-F238E27FC236}">
                      <a16:creationId xmlns:a16="http://schemas.microsoft.com/office/drawing/2014/main" id="{73BF127F-9200-B127-747B-37CC3AA02E0E}"/>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8107;p53">
                  <a:extLst>
                    <a:ext uri="{FF2B5EF4-FFF2-40B4-BE49-F238E27FC236}">
                      <a16:creationId xmlns:a16="http://schemas.microsoft.com/office/drawing/2014/main" id="{B9CE90BB-6306-7DAF-ADD6-14DD82502C0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8108;p53">
                <a:extLst>
                  <a:ext uri="{FF2B5EF4-FFF2-40B4-BE49-F238E27FC236}">
                    <a16:creationId xmlns:a16="http://schemas.microsoft.com/office/drawing/2014/main" id="{9CF86DD7-86B9-C463-1ECF-5EE2896A4CBC}"/>
                  </a:ext>
                </a:extLst>
              </p:cNvPr>
              <p:cNvGrpSpPr/>
              <p:nvPr/>
            </p:nvGrpSpPr>
            <p:grpSpPr>
              <a:xfrm>
                <a:off x="5341723" y="3851902"/>
                <a:ext cx="31405" cy="26977"/>
                <a:chOff x="5341723" y="3851902"/>
                <a:chExt cx="31405" cy="26977"/>
              </a:xfrm>
              <a:grpFill/>
            </p:grpSpPr>
            <p:sp>
              <p:nvSpPr>
                <p:cNvPr id="414" name="Google Shape;8109;p53">
                  <a:extLst>
                    <a:ext uri="{FF2B5EF4-FFF2-40B4-BE49-F238E27FC236}">
                      <a16:creationId xmlns:a16="http://schemas.microsoft.com/office/drawing/2014/main" id="{6B4F1C22-DA4D-E0A2-F41A-0399DDDE0F27}"/>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8110;p53">
                  <a:extLst>
                    <a:ext uri="{FF2B5EF4-FFF2-40B4-BE49-F238E27FC236}">
                      <a16:creationId xmlns:a16="http://schemas.microsoft.com/office/drawing/2014/main" id="{F0E4256F-C8DB-6EE8-D236-BDAFFC875682}"/>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8111;p53">
                <a:extLst>
                  <a:ext uri="{FF2B5EF4-FFF2-40B4-BE49-F238E27FC236}">
                    <a16:creationId xmlns:a16="http://schemas.microsoft.com/office/drawing/2014/main" id="{840C48CE-C966-82C3-4DC6-27E4E97B823C}"/>
                  </a:ext>
                </a:extLst>
              </p:cNvPr>
              <p:cNvGrpSpPr/>
              <p:nvPr/>
            </p:nvGrpSpPr>
            <p:grpSpPr>
              <a:xfrm>
                <a:off x="5054871" y="3507855"/>
                <a:ext cx="31405" cy="26993"/>
                <a:chOff x="5054871" y="3507855"/>
                <a:chExt cx="31405" cy="26993"/>
              </a:xfrm>
              <a:grpFill/>
            </p:grpSpPr>
            <p:sp>
              <p:nvSpPr>
                <p:cNvPr id="412" name="Google Shape;8112;p53">
                  <a:extLst>
                    <a:ext uri="{FF2B5EF4-FFF2-40B4-BE49-F238E27FC236}">
                      <a16:creationId xmlns:a16="http://schemas.microsoft.com/office/drawing/2014/main" id="{60BFF77E-36BE-06F5-6933-58A117247370}"/>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8113;p53">
                  <a:extLst>
                    <a:ext uri="{FF2B5EF4-FFF2-40B4-BE49-F238E27FC236}">
                      <a16:creationId xmlns:a16="http://schemas.microsoft.com/office/drawing/2014/main" id="{E08FE8DE-E921-39F0-F1E3-AFE2755C337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8114;p53">
                <a:extLst>
                  <a:ext uri="{FF2B5EF4-FFF2-40B4-BE49-F238E27FC236}">
                    <a16:creationId xmlns:a16="http://schemas.microsoft.com/office/drawing/2014/main" id="{26C26AB6-D79F-6011-AE17-E405AC41E5FE}"/>
                  </a:ext>
                </a:extLst>
              </p:cNvPr>
              <p:cNvGrpSpPr/>
              <p:nvPr/>
            </p:nvGrpSpPr>
            <p:grpSpPr>
              <a:xfrm>
                <a:off x="4876579" y="3675325"/>
                <a:ext cx="31405" cy="26969"/>
                <a:chOff x="4876579" y="3675325"/>
                <a:chExt cx="31405" cy="26969"/>
              </a:xfrm>
              <a:grpFill/>
            </p:grpSpPr>
            <p:sp>
              <p:nvSpPr>
                <p:cNvPr id="410" name="Google Shape;8115;p53">
                  <a:extLst>
                    <a:ext uri="{FF2B5EF4-FFF2-40B4-BE49-F238E27FC236}">
                      <a16:creationId xmlns:a16="http://schemas.microsoft.com/office/drawing/2014/main" id="{FF60C07B-69E1-0FE8-01B6-AA71AF5F0879}"/>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8116;p53">
                  <a:extLst>
                    <a:ext uri="{FF2B5EF4-FFF2-40B4-BE49-F238E27FC236}">
                      <a16:creationId xmlns:a16="http://schemas.microsoft.com/office/drawing/2014/main" id="{5CAA5673-98B0-430B-87E4-859DB14FF3D5}"/>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8117;p53">
                <a:extLst>
                  <a:ext uri="{FF2B5EF4-FFF2-40B4-BE49-F238E27FC236}">
                    <a16:creationId xmlns:a16="http://schemas.microsoft.com/office/drawing/2014/main" id="{AFECAA6A-3FA7-B601-BD41-BC72D049BC03}"/>
                  </a:ext>
                </a:extLst>
              </p:cNvPr>
              <p:cNvGrpSpPr/>
              <p:nvPr/>
            </p:nvGrpSpPr>
            <p:grpSpPr>
              <a:xfrm>
                <a:off x="4842233" y="3688333"/>
                <a:ext cx="31405" cy="26993"/>
                <a:chOff x="4842233" y="3688333"/>
                <a:chExt cx="31405" cy="26993"/>
              </a:xfrm>
              <a:grpFill/>
            </p:grpSpPr>
            <p:sp>
              <p:nvSpPr>
                <p:cNvPr id="408" name="Google Shape;8118;p53">
                  <a:extLst>
                    <a:ext uri="{FF2B5EF4-FFF2-40B4-BE49-F238E27FC236}">
                      <a16:creationId xmlns:a16="http://schemas.microsoft.com/office/drawing/2014/main" id="{5177C04A-9921-E1AE-2BD9-AE643B409741}"/>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8119;p53">
                  <a:extLst>
                    <a:ext uri="{FF2B5EF4-FFF2-40B4-BE49-F238E27FC236}">
                      <a16:creationId xmlns:a16="http://schemas.microsoft.com/office/drawing/2014/main" id="{4B0F2A85-9911-68D9-E732-BA3CD15D2F82}"/>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8120;p53">
                <a:extLst>
                  <a:ext uri="{FF2B5EF4-FFF2-40B4-BE49-F238E27FC236}">
                    <a16:creationId xmlns:a16="http://schemas.microsoft.com/office/drawing/2014/main" id="{19BD7169-7028-5A20-59B0-05E2B7F7534A}"/>
                  </a:ext>
                </a:extLst>
              </p:cNvPr>
              <p:cNvGrpSpPr/>
              <p:nvPr/>
            </p:nvGrpSpPr>
            <p:grpSpPr>
              <a:xfrm>
                <a:off x="5187876" y="3608032"/>
                <a:ext cx="31405" cy="27001"/>
                <a:chOff x="5187876" y="3608032"/>
                <a:chExt cx="31405" cy="27001"/>
              </a:xfrm>
              <a:grpFill/>
            </p:grpSpPr>
            <p:sp>
              <p:nvSpPr>
                <p:cNvPr id="406" name="Google Shape;8121;p53">
                  <a:extLst>
                    <a:ext uri="{FF2B5EF4-FFF2-40B4-BE49-F238E27FC236}">
                      <a16:creationId xmlns:a16="http://schemas.microsoft.com/office/drawing/2014/main" id="{DEC7F6D4-DE12-F0C2-3177-FD8A140C8528}"/>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122;p53">
                  <a:extLst>
                    <a:ext uri="{FF2B5EF4-FFF2-40B4-BE49-F238E27FC236}">
                      <a16:creationId xmlns:a16="http://schemas.microsoft.com/office/drawing/2014/main" id="{D3E6DD7E-DE1B-17A4-5CAB-394FFADCCF9F}"/>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8123;p53">
                <a:extLst>
                  <a:ext uri="{FF2B5EF4-FFF2-40B4-BE49-F238E27FC236}">
                    <a16:creationId xmlns:a16="http://schemas.microsoft.com/office/drawing/2014/main" id="{92F0D802-C7F9-0559-198C-A7A7A1E29F3D}"/>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124;p53">
                <a:extLst>
                  <a:ext uri="{FF2B5EF4-FFF2-40B4-BE49-F238E27FC236}">
                    <a16:creationId xmlns:a16="http://schemas.microsoft.com/office/drawing/2014/main" id="{7C55B9AE-9657-074C-BAEF-D6394347024E}"/>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8125;p53">
                <a:extLst>
                  <a:ext uri="{FF2B5EF4-FFF2-40B4-BE49-F238E27FC236}">
                    <a16:creationId xmlns:a16="http://schemas.microsoft.com/office/drawing/2014/main" id="{EBDF278A-DB8C-8BE2-DF83-EC5A1E86CF1D}"/>
                  </a:ext>
                </a:extLst>
              </p:cNvPr>
              <p:cNvGrpSpPr/>
              <p:nvPr/>
            </p:nvGrpSpPr>
            <p:grpSpPr>
              <a:xfrm>
                <a:off x="5269224" y="3304167"/>
                <a:ext cx="40253" cy="34402"/>
                <a:chOff x="5269224" y="3304167"/>
                <a:chExt cx="40253" cy="34402"/>
              </a:xfrm>
              <a:grpFill/>
            </p:grpSpPr>
            <p:sp>
              <p:nvSpPr>
                <p:cNvPr id="404" name="Google Shape;8126;p53">
                  <a:extLst>
                    <a:ext uri="{FF2B5EF4-FFF2-40B4-BE49-F238E27FC236}">
                      <a16:creationId xmlns:a16="http://schemas.microsoft.com/office/drawing/2014/main" id="{B33A42E6-CFD3-0693-C37D-F0B3E3C7E14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127;p53">
                  <a:extLst>
                    <a:ext uri="{FF2B5EF4-FFF2-40B4-BE49-F238E27FC236}">
                      <a16:creationId xmlns:a16="http://schemas.microsoft.com/office/drawing/2014/main" id="{12701C1E-1724-5100-641A-18C659988FF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8128;p53">
                <a:extLst>
                  <a:ext uri="{FF2B5EF4-FFF2-40B4-BE49-F238E27FC236}">
                    <a16:creationId xmlns:a16="http://schemas.microsoft.com/office/drawing/2014/main" id="{6B1FA68E-2590-AA4D-B050-A2108482671D}"/>
                  </a:ext>
                </a:extLst>
              </p:cNvPr>
              <p:cNvGrpSpPr/>
              <p:nvPr/>
            </p:nvGrpSpPr>
            <p:grpSpPr>
              <a:xfrm>
                <a:off x="5327354" y="3476615"/>
                <a:ext cx="49864" cy="42723"/>
                <a:chOff x="5327354" y="3476615"/>
                <a:chExt cx="49864" cy="42723"/>
              </a:xfrm>
              <a:grpFill/>
            </p:grpSpPr>
            <p:sp>
              <p:nvSpPr>
                <p:cNvPr id="402" name="Google Shape;8129;p53">
                  <a:extLst>
                    <a:ext uri="{FF2B5EF4-FFF2-40B4-BE49-F238E27FC236}">
                      <a16:creationId xmlns:a16="http://schemas.microsoft.com/office/drawing/2014/main" id="{0EFF8B0A-9950-971B-CAB5-6ED607A3CCD6}"/>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8130;p53">
                  <a:extLst>
                    <a:ext uri="{FF2B5EF4-FFF2-40B4-BE49-F238E27FC236}">
                      <a16:creationId xmlns:a16="http://schemas.microsoft.com/office/drawing/2014/main" id="{9A8047D7-98E1-AACA-6305-56EF0ABDBBA6}"/>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8131;p53">
                <a:extLst>
                  <a:ext uri="{FF2B5EF4-FFF2-40B4-BE49-F238E27FC236}">
                    <a16:creationId xmlns:a16="http://schemas.microsoft.com/office/drawing/2014/main" id="{E62122DC-5F7C-E342-46BF-DD4B0DED198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132;p53">
                <a:extLst>
                  <a:ext uri="{FF2B5EF4-FFF2-40B4-BE49-F238E27FC236}">
                    <a16:creationId xmlns:a16="http://schemas.microsoft.com/office/drawing/2014/main" id="{B5EDDC00-6575-4892-F02A-78331026BA4C}"/>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8133;p53">
                <a:extLst>
                  <a:ext uri="{FF2B5EF4-FFF2-40B4-BE49-F238E27FC236}">
                    <a16:creationId xmlns:a16="http://schemas.microsoft.com/office/drawing/2014/main" id="{349B8FCA-9D5E-9888-9D41-F07A8A3F0F37}"/>
                  </a:ext>
                </a:extLst>
              </p:cNvPr>
              <p:cNvGrpSpPr/>
              <p:nvPr/>
            </p:nvGrpSpPr>
            <p:grpSpPr>
              <a:xfrm>
                <a:off x="5341723" y="3775957"/>
                <a:ext cx="31405" cy="26898"/>
                <a:chOff x="5341723" y="3775957"/>
                <a:chExt cx="31405" cy="26898"/>
              </a:xfrm>
              <a:grpFill/>
            </p:grpSpPr>
            <p:sp>
              <p:nvSpPr>
                <p:cNvPr id="400" name="Google Shape;8134;p53">
                  <a:extLst>
                    <a:ext uri="{FF2B5EF4-FFF2-40B4-BE49-F238E27FC236}">
                      <a16:creationId xmlns:a16="http://schemas.microsoft.com/office/drawing/2014/main" id="{F1C0EBA4-69ED-74C2-F6D0-6E8536CC9D6C}"/>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8135;p53">
                  <a:extLst>
                    <a:ext uri="{FF2B5EF4-FFF2-40B4-BE49-F238E27FC236}">
                      <a16:creationId xmlns:a16="http://schemas.microsoft.com/office/drawing/2014/main" id="{76B67F92-7907-B32A-0166-1749D118ADD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8136;p53">
                <a:extLst>
                  <a:ext uri="{FF2B5EF4-FFF2-40B4-BE49-F238E27FC236}">
                    <a16:creationId xmlns:a16="http://schemas.microsoft.com/office/drawing/2014/main" id="{808459AA-D255-F8C1-8CAC-8180C33E0CB5}"/>
                  </a:ext>
                </a:extLst>
              </p:cNvPr>
              <p:cNvGrpSpPr/>
              <p:nvPr/>
            </p:nvGrpSpPr>
            <p:grpSpPr>
              <a:xfrm>
                <a:off x="5439053" y="3699274"/>
                <a:ext cx="31405" cy="26898"/>
                <a:chOff x="5439053" y="3699274"/>
                <a:chExt cx="31405" cy="26898"/>
              </a:xfrm>
              <a:grpFill/>
            </p:grpSpPr>
            <p:sp>
              <p:nvSpPr>
                <p:cNvPr id="398" name="Google Shape;8137;p53">
                  <a:extLst>
                    <a:ext uri="{FF2B5EF4-FFF2-40B4-BE49-F238E27FC236}">
                      <a16:creationId xmlns:a16="http://schemas.microsoft.com/office/drawing/2014/main" id="{83A730FF-D358-2E04-22A1-70E50D29A3CA}"/>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138;p53">
                  <a:extLst>
                    <a:ext uri="{FF2B5EF4-FFF2-40B4-BE49-F238E27FC236}">
                      <a16:creationId xmlns:a16="http://schemas.microsoft.com/office/drawing/2014/main" id="{4DF710FD-DC31-108E-A9BC-0453ECF3CDB5}"/>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139;p53">
                <a:extLst>
                  <a:ext uri="{FF2B5EF4-FFF2-40B4-BE49-F238E27FC236}">
                    <a16:creationId xmlns:a16="http://schemas.microsoft.com/office/drawing/2014/main" id="{6F42D800-E991-E934-13F1-186947D257AD}"/>
                  </a:ext>
                </a:extLst>
              </p:cNvPr>
              <p:cNvGrpSpPr/>
              <p:nvPr/>
            </p:nvGrpSpPr>
            <p:grpSpPr>
              <a:xfrm>
                <a:off x="5412414" y="3622307"/>
                <a:ext cx="31499" cy="26993"/>
                <a:chOff x="5412414" y="3622307"/>
                <a:chExt cx="31499" cy="26993"/>
              </a:xfrm>
              <a:grpFill/>
            </p:grpSpPr>
            <p:sp>
              <p:nvSpPr>
                <p:cNvPr id="396" name="Google Shape;8140;p53">
                  <a:extLst>
                    <a:ext uri="{FF2B5EF4-FFF2-40B4-BE49-F238E27FC236}">
                      <a16:creationId xmlns:a16="http://schemas.microsoft.com/office/drawing/2014/main" id="{F2262649-9E3A-EA4D-9146-9FD11DB34708}"/>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141;p53">
                  <a:extLst>
                    <a:ext uri="{FF2B5EF4-FFF2-40B4-BE49-F238E27FC236}">
                      <a16:creationId xmlns:a16="http://schemas.microsoft.com/office/drawing/2014/main" id="{445CF6BF-998C-3F86-C553-DFD2B9615BB7}"/>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8142;p53">
                <a:extLst>
                  <a:ext uri="{FF2B5EF4-FFF2-40B4-BE49-F238E27FC236}">
                    <a16:creationId xmlns:a16="http://schemas.microsoft.com/office/drawing/2014/main" id="{5449A299-82B8-88E9-13C0-45FE3169FC0F}"/>
                  </a:ext>
                </a:extLst>
              </p:cNvPr>
              <p:cNvGrpSpPr/>
              <p:nvPr/>
            </p:nvGrpSpPr>
            <p:grpSpPr>
              <a:xfrm>
                <a:off x="5476254" y="3473949"/>
                <a:ext cx="26835" cy="26930"/>
                <a:chOff x="5476254" y="3473949"/>
                <a:chExt cx="26835" cy="26930"/>
              </a:xfrm>
              <a:grpFill/>
            </p:grpSpPr>
            <p:sp>
              <p:nvSpPr>
                <p:cNvPr id="394" name="Google Shape;8143;p53">
                  <a:extLst>
                    <a:ext uri="{FF2B5EF4-FFF2-40B4-BE49-F238E27FC236}">
                      <a16:creationId xmlns:a16="http://schemas.microsoft.com/office/drawing/2014/main" id="{627EA8AD-8489-403B-3627-B9693B0F4C1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144;p53">
                  <a:extLst>
                    <a:ext uri="{FF2B5EF4-FFF2-40B4-BE49-F238E27FC236}">
                      <a16:creationId xmlns:a16="http://schemas.microsoft.com/office/drawing/2014/main" id="{97D59DCB-071F-E066-B82F-5E5AE96CBEE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8145;p53">
                <a:extLst>
                  <a:ext uri="{FF2B5EF4-FFF2-40B4-BE49-F238E27FC236}">
                    <a16:creationId xmlns:a16="http://schemas.microsoft.com/office/drawing/2014/main" id="{5AC4CC25-DB23-BB4A-94C1-11B90F46A0D8}"/>
                  </a:ext>
                </a:extLst>
              </p:cNvPr>
              <p:cNvGrpSpPr/>
              <p:nvPr/>
            </p:nvGrpSpPr>
            <p:grpSpPr>
              <a:xfrm>
                <a:off x="5564547" y="3481594"/>
                <a:ext cx="31397" cy="26898"/>
                <a:chOff x="5564547" y="3481594"/>
                <a:chExt cx="31397" cy="26898"/>
              </a:xfrm>
              <a:grpFill/>
            </p:grpSpPr>
            <p:sp>
              <p:nvSpPr>
                <p:cNvPr id="392" name="Google Shape;8146;p53">
                  <a:extLst>
                    <a:ext uri="{FF2B5EF4-FFF2-40B4-BE49-F238E27FC236}">
                      <a16:creationId xmlns:a16="http://schemas.microsoft.com/office/drawing/2014/main" id="{5A5D59B7-87CB-3505-BDBB-D041B10AD102}"/>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147;p53">
                  <a:extLst>
                    <a:ext uri="{FF2B5EF4-FFF2-40B4-BE49-F238E27FC236}">
                      <a16:creationId xmlns:a16="http://schemas.microsoft.com/office/drawing/2014/main" id="{475F129B-C08E-72B7-A5C1-7AECC4AB3D3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8148;p53">
                <a:extLst>
                  <a:ext uri="{FF2B5EF4-FFF2-40B4-BE49-F238E27FC236}">
                    <a16:creationId xmlns:a16="http://schemas.microsoft.com/office/drawing/2014/main" id="{81067E74-26E5-59D4-36AA-F25A6A236BE2}"/>
                  </a:ext>
                </a:extLst>
              </p:cNvPr>
              <p:cNvGrpSpPr/>
              <p:nvPr/>
            </p:nvGrpSpPr>
            <p:grpSpPr>
              <a:xfrm>
                <a:off x="5534101" y="3470174"/>
                <a:ext cx="31397" cy="26906"/>
                <a:chOff x="5534101" y="3470174"/>
                <a:chExt cx="31397" cy="26906"/>
              </a:xfrm>
              <a:grpFill/>
            </p:grpSpPr>
            <p:sp>
              <p:nvSpPr>
                <p:cNvPr id="390" name="Google Shape;8149;p53">
                  <a:extLst>
                    <a:ext uri="{FF2B5EF4-FFF2-40B4-BE49-F238E27FC236}">
                      <a16:creationId xmlns:a16="http://schemas.microsoft.com/office/drawing/2014/main" id="{E46B1185-4D6B-DFCE-E760-4F73919E870F}"/>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150;p53">
                  <a:extLst>
                    <a:ext uri="{FF2B5EF4-FFF2-40B4-BE49-F238E27FC236}">
                      <a16:creationId xmlns:a16="http://schemas.microsoft.com/office/drawing/2014/main" id="{1558AA89-F4B1-1467-1E78-2412C03E99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8151;p53">
                <a:extLst>
                  <a:ext uri="{FF2B5EF4-FFF2-40B4-BE49-F238E27FC236}">
                    <a16:creationId xmlns:a16="http://schemas.microsoft.com/office/drawing/2014/main" id="{5A7A6160-A61A-080A-3773-6707552C3890}"/>
                  </a:ext>
                </a:extLst>
              </p:cNvPr>
              <p:cNvGrpSpPr/>
              <p:nvPr/>
            </p:nvGrpSpPr>
            <p:grpSpPr>
              <a:xfrm>
                <a:off x="5610879" y="3314486"/>
                <a:ext cx="31499" cy="26938"/>
                <a:chOff x="5610879" y="3314486"/>
                <a:chExt cx="31499" cy="26938"/>
              </a:xfrm>
              <a:grpFill/>
            </p:grpSpPr>
            <p:sp>
              <p:nvSpPr>
                <p:cNvPr id="388" name="Google Shape;8152;p53">
                  <a:extLst>
                    <a:ext uri="{FF2B5EF4-FFF2-40B4-BE49-F238E27FC236}">
                      <a16:creationId xmlns:a16="http://schemas.microsoft.com/office/drawing/2014/main" id="{302B78D4-D2A0-50D7-1043-B91D7203A6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153;p53">
                  <a:extLst>
                    <a:ext uri="{FF2B5EF4-FFF2-40B4-BE49-F238E27FC236}">
                      <a16:creationId xmlns:a16="http://schemas.microsoft.com/office/drawing/2014/main" id="{656E776C-A2F3-4488-80EE-24514BDE168F}"/>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8154;p53">
                <a:extLst>
                  <a:ext uri="{FF2B5EF4-FFF2-40B4-BE49-F238E27FC236}">
                    <a16:creationId xmlns:a16="http://schemas.microsoft.com/office/drawing/2014/main" id="{08EFCA14-0173-1AD3-C2F9-5FE5514A27F4}"/>
                  </a:ext>
                </a:extLst>
              </p:cNvPr>
              <p:cNvGrpSpPr/>
              <p:nvPr/>
            </p:nvGrpSpPr>
            <p:grpSpPr>
              <a:xfrm>
                <a:off x="4834525" y="3501382"/>
                <a:ext cx="31499" cy="26898"/>
                <a:chOff x="4834525" y="3501382"/>
                <a:chExt cx="31499" cy="26898"/>
              </a:xfrm>
              <a:grpFill/>
            </p:grpSpPr>
            <p:sp>
              <p:nvSpPr>
                <p:cNvPr id="386" name="Google Shape;8155;p53">
                  <a:extLst>
                    <a:ext uri="{FF2B5EF4-FFF2-40B4-BE49-F238E27FC236}">
                      <a16:creationId xmlns:a16="http://schemas.microsoft.com/office/drawing/2014/main" id="{534C9E16-5D72-D908-D37B-656FFD9E3098}"/>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156;p53">
                  <a:extLst>
                    <a:ext uri="{FF2B5EF4-FFF2-40B4-BE49-F238E27FC236}">
                      <a16:creationId xmlns:a16="http://schemas.microsoft.com/office/drawing/2014/main" id="{94895296-E46A-C19F-B9FD-F090E885C684}"/>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8157;p53">
                <a:extLst>
                  <a:ext uri="{FF2B5EF4-FFF2-40B4-BE49-F238E27FC236}">
                    <a16:creationId xmlns:a16="http://schemas.microsoft.com/office/drawing/2014/main" id="{5EB61534-747C-52A3-A860-5FFC9DCE97A5}"/>
                  </a:ext>
                </a:extLst>
              </p:cNvPr>
              <p:cNvGrpSpPr/>
              <p:nvPr/>
            </p:nvGrpSpPr>
            <p:grpSpPr>
              <a:xfrm>
                <a:off x="4898460" y="3580158"/>
                <a:ext cx="31405" cy="26898"/>
                <a:chOff x="4898460" y="3580158"/>
                <a:chExt cx="31405" cy="26898"/>
              </a:xfrm>
              <a:grpFill/>
            </p:grpSpPr>
            <p:sp>
              <p:nvSpPr>
                <p:cNvPr id="384" name="Google Shape;8158;p53">
                  <a:extLst>
                    <a:ext uri="{FF2B5EF4-FFF2-40B4-BE49-F238E27FC236}">
                      <a16:creationId xmlns:a16="http://schemas.microsoft.com/office/drawing/2014/main" id="{99171C7F-0BB7-7C5B-CE94-26877F9E4A8E}"/>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159;p53">
                  <a:extLst>
                    <a:ext uri="{FF2B5EF4-FFF2-40B4-BE49-F238E27FC236}">
                      <a16:creationId xmlns:a16="http://schemas.microsoft.com/office/drawing/2014/main" id="{BF43B567-8EBE-97D6-A6E8-9DB3087EF1C9}"/>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8160;p53">
                <a:extLst>
                  <a:ext uri="{FF2B5EF4-FFF2-40B4-BE49-F238E27FC236}">
                    <a16:creationId xmlns:a16="http://schemas.microsoft.com/office/drawing/2014/main" id="{39905B26-5990-8ED0-3525-4F5AE4538FAD}"/>
                  </a:ext>
                </a:extLst>
              </p:cNvPr>
              <p:cNvGrpSpPr/>
              <p:nvPr/>
            </p:nvGrpSpPr>
            <p:grpSpPr>
              <a:xfrm>
                <a:off x="4882667" y="3608032"/>
                <a:ext cx="31499" cy="27001"/>
                <a:chOff x="4882667" y="3608032"/>
                <a:chExt cx="31499" cy="27001"/>
              </a:xfrm>
              <a:grpFill/>
            </p:grpSpPr>
            <p:sp>
              <p:nvSpPr>
                <p:cNvPr id="382" name="Google Shape;8161;p53">
                  <a:extLst>
                    <a:ext uri="{FF2B5EF4-FFF2-40B4-BE49-F238E27FC236}">
                      <a16:creationId xmlns:a16="http://schemas.microsoft.com/office/drawing/2014/main" id="{E9F90CFE-65DF-BCAE-4DC7-2D7973591DD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162;p53">
                  <a:extLst>
                    <a:ext uri="{FF2B5EF4-FFF2-40B4-BE49-F238E27FC236}">
                      <a16:creationId xmlns:a16="http://schemas.microsoft.com/office/drawing/2014/main" id="{49E2D81A-D7F4-E314-1AC8-3B2AFE1EABD1}"/>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8163;p53">
                <a:extLst>
                  <a:ext uri="{FF2B5EF4-FFF2-40B4-BE49-F238E27FC236}">
                    <a16:creationId xmlns:a16="http://schemas.microsoft.com/office/drawing/2014/main" id="{34F59A75-A9F4-E5B5-C24C-7AE739144AE8}"/>
                  </a:ext>
                </a:extLst>
              </p:cNvPr>
              <p:cNvGrpSpPr/>
              <p:nvPr/>
            </p:nvGrpSpPr>
            <p:grpSpPr>
              <a:xfrm>
                <a:off x="4843373" y="3631407"/>
                <a:ext cx="16273" cy="16186"/>
                <a:chOff x="4843373" y="3631407"/>
                <a:chExt cx="16273" cy="16186"/>
              </a:xfrm>
              <a:grpFill/>
            </p:grpSpPr>
            <p:sp>
              <p:nvSpPr>
                <p:cNvPr id="380" name="Google Shape;8164;p53">
                  <a:extLst>
                    <a:ext uri="{FF2B5EF4-FFF2-40B4-BE49-F238E27FC236}">
                      <a16:creationId xmlns:a16="http://schemas.microsoft.com/office/drawing/2014/main" id="{003B15E5-ACD1-27C8-6AE8-AA2A16B21339}"/>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165;p53">
                  <a:extLst>
                    <a:ext uri="{FF2B5EF4-FFF2-40B4-BE49-F238E27FC236}">
                      <a16:creationId xmlns:a16="http://schemas.microsoft.com/office/drawing/2014/main" id="{84A97A03-573D-0881-8E4F-1776FB897D6B}"/>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8166;p53">
                <a:extLst>
                  <a:ext uri="{FF2B5EF4-FFF2-40B4-BE49-F238E27FC236}">
                    <a16:creationId xmlns:a16="http://schemas.microsoft.com/office/drawing/2014/main" id="{756CFDC0-DD8D-5820-469C-7BD2B61433AE}"/>
                  </a:ext>
                </a:extLst>
              </p:cNvPr>
              <p:cNvGrpSpPr/>
              <p:nvPr/>
            </p:nvGrpSpPr>
            <p:grpSpPr>
              <a:xfrm>
                <a:off x="4727773" y="3591578"/>
                <a:ext cx="31499" cy="26898"/>
                <a:chOff x="4727773" y="3591578"/>
                <a:chExt cx="31499" cy="26898"/>
              </a:xfrm>
              <a:grpFill/>
            </p:grpSpPr>
            <p:sp>
              <p:nvSpPr>
                <p:cNvPr id="378" name="Google Shape;8167;p53">
                  <a:extLst>
                    <a:ext uri="{FF2B5EF4-FFF2-40B4-BE49-F238E27FC236}">
                      <a16:creationId xmlns:a16="http://schemas.microsoft.com/office/drawing/2014/main" id="{8CD1D518-55F3-9DBE-FF6A-B0C0066B5C2D}"/>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168;p53">
                  <a:extLst>
                    <a:ext uri="{FF2B5EF4-FFF2-40B4-BE49-F238E27FC236}">
                      <a16:creationId xmlns:a16="http://schemas.microsoft.com/office/drawing/2014/main" id="{E1CB77AE-EDEA-D7E0-9FFC-16A02E729E97}"/>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8169;p53">
                <a:extLst>
                  <a:ext uri="{FF2B5EF4-FFF2-40B4-BE49-F238E27FC236}">
                    <a16:creationId xmlns:a16="http://schemas.microsoft.com/office/drawing/2014/main" id="{630CDF91-95B9-F88E-34EB-48E25B433333}"/>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170;p53">
                <a:extLst>
                  <a:ext uri="{FF2B5EF4-FFF2-40B4-BE49-F238E27FC236}">
                    <a16:creationId xmlns:a16="http://schemas.microsoft.com/office/drawing/2014/main" id="{AF9A6E37-2134-B54B-2847-A1905650AB48}"/>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8171;p53">
                <a:extLst>
                  <a:ext uri="{FF2B5EF4-FFF2-40B4-BE49-F238E27FC236}">
                    <a16:creationId xmlns:a16="http://schemas.microsoft.com/office/drawing/2014/main" id="{F833EC67-6D4B-4B74-CBA0-90C8C60216AA}"/>
                  </a:ext>
                </a:extLst>
              </p:cNvPr>
              <p:cNvGrpSpPr/>
              <p:nvPr/>
            </p:nvGrpSpPr>
            <p:grpSpPr>
              <a:xfrm>
                <a:off x="4609421" y="3577398"/>
                <a:ext cx="31499" cy="27001"/>
                <a:chOff x="4609421" y="3577398"/>
                <a:chExt cx="31499" cy="27001"/>
              </a:xfrm>
              <a:grpFill/>
            </p:grpSpPr>
            <p:sp>
              <p:nvSpPr>
                <p:cNvPr id="376" name="Google Shape;8172;p53">
                  <a:extLst>
                    <a:ext uri="{FF2B5EF4-FFF2-40B4-BE49-F238E27FC236}">
                      <a16:creationId xmlns:a16="http://schemas.microsoft.com/office/drawing/2014/main" id="{AC7F61BE-E7FA-3A88-1168-C5D9F1AE5EF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173;p53">
                  <a:extLst>
                    <a:ext uri="{FF2B5EF4-FFF2-40B4-BE49-F238E27FC236}">
                      <a16:creationId xmlns:a16="http://schemas.microsoft.com/office/drawing/2014/main" id="{AC60E81D-6018-B67D-3F97-27860FEE9C38}"/>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8174;p53">
                <a:extLst>
                  <a:ext uri="{FF2B5EF4-FFF2-40B4-BE49-F238E27FC236}">
                    <a16:creationId xmlns:a16="http://schemas.microsoft.com/office/drawing/2014/main" id="{DA006840-86C9-F7AA-1CF7-50DFF4F6B6AE}"/>
                  </a:ext>
                </a:extLst>
              </p:cNvPr>
              <p:cNvGrpSpPr/>
              <p:nvPr/>
            </p:nvGrpSpPr>
            <p:grpSpPr>
              <a:xfrm>
                <a:off x="4649289" y="3577398"/>
                <a:ext cx="31499" cy="27001"/>
                <a:chOff x="4649289" y="3577398"/>
                <a:chExt cx="31499" cy="27001"/>
              </a:xfrm>
              <a:grpFill/>
            </p:grpSpPr>
            <p:sp>
              <p:nvSpPr>
                <p:cNvPr id="374" name="Google Shape;8175;p53">
                  <a:extLst>
                    <a:ext uri="{FF2B5EF4-FFF2-40B4-BE49-F238E27FC236}">
                      <a16:creationId xmlns:a16="http://schemas.microsoft.com/office/drawing/2014/main" id="{F987BDEF-0DE1-AAE0-3F9F-3CCFC6A8A8F8}"/>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176;p53">
                  <a:extLst>
                    <a:ext uri="{FF2B5EF4-FFF2-40B4-BE49-F238E27FC236}">
                      <a16:creationId xmlns:a16="http://schemas.microsoft.com/office/drawing/2014/main" id="{40178A57-8F1D-8C6A-88A9-034DC4DA5873}"/>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8177;p53">
                <a:extLst>
                  <a:ext uri="{FF2B5EF4-FFF2-40B4-BE49-F238E27FC236}">
                    <a16:creationId xmlns:a16="http://schemas.microsoft.com/office/drawing/2014/main" id="{1E66B36C-F7D2-D7F4-D1A8-9821CC74F6F9}"/>
                  </a:ext>
                </a:extLst>
              </p:cNvPr>
              <p:cNvGrpSpPr/>
              <p:nvPr/>
            </p:nvGrpSpPr>
            <p:grpSpPr>
              <a:xfrm>
                <a:off x="4605614" y="3639523"/>
                <a:ext cx="31499" cy="26906"/>
                <a:chOff x="4605614" y="3639523"/>
                <a:chExt cx="31499" cy="26906"/>
              </a:xfrm>
              <a:grpFill/>
            </p:grpSpPr>
            <p:sp>
              <p:nvSpPr>
                <p:cNvPr id="372" name="Google Shape;8178;p53">
                  <a:extLst>
                    <a:ext uri="{FF2B5EF4-FFF2-40B4-BE49-F238E27FC236}">
                      <a16:creationId xmlns:a16="http://schemas.microsoft.com/office/drawing/2014/main" id="{560D4DC0-89FB-4C92-9631-60CBF6D1D7B7}"/>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8179;p53">
                  <a:extLst>
                    <a:ext uri="{FF2B5EF4-FFF2-40B4-BE49-F238E27FC236}">
                      <a16:creationId xmlns:a16="http://schemas.microsoft.com/office/drawing/2014/main" id="{BE965412-ED9F-A66C-90E7-BF251FE418FB}"/>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8180;p53">
                <a:extLst>
                  <a:ext uri="{FF2B5EF4-FFF2-40B4-BE49-F238E27FC236}">
                    <a16:creationId xmlns:a16="http://schemas.microsoft.com/office/drawing/2014/main" id="{B293AF47-4ADF-3153-364B-6E2E4D3EF0D0}"/>
                  </a:ext>
                </a:extLst>
              </p:cNvPr>
              <p:cNvGrpSpPr/>
              <p:nvPr/>
            </p:nvGrpSpPr>
            <p:grpSpPr>
              <a:xfrm>
                <a:off x="4785149" y="3618846"/>
                <a:ext cx="26930" cy="26843"/>
                <a:chOff x="4785149" y="3618846"/>
                <a:chExt cx="26930" cy="26843"/>
              </a:xfrm>
              <a:grpFill/>
            </p:grpSpPr>
            <p:sp>
              <p:nvSpPr>
                <p:cNvPr id="370" name="Google Shape;8181;p53">
                  <a:extLst>
                    <a:ext uri="{FF2B5EF4-FFF2-40B4-BE49-F238E27FC236}">
                      <a16:creationId xmlns:a16="http://schemas.microsoft.com/office/drawing/2014/main" id="{2B0688BA-C784-8DB4-215D-BB55B3F8EADD}"/>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8182;p53">
                  <a:extLst>
                    <a:ext uri="{FF2B5EF4-FFF2-40B4-BE49-F238E27FC236}">
                      <a16:creationId xmlns:a16="http://schemas.microsoft.com/office/drawing/2014/main" id="{335FF1C7-B168-15EE-DFB4-0B70E89FE9A7}"/>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8183;p53">
                <a:extLst>
                  <a:ext uri="{FF2B5EF4-FFF2-40B4-BE49-F238E27FC236}">
                    <a16:creationId xmlns:a16="http://schemas.microsoft.com/office/drawing/2014/main" id="{2A8636A0-E599-C167-61BA-F3E163023F9F}"/>
                  </a:ext>
                </a:extLst>
              </p:cNvPr>
              <p:cNvGrpSpPr/>
              <p:nvPr/>
            </p:nvGrpSpPr>
            <p:grpSpPr>
              <a:xfrm>
                <a:off x="4810167" y="3601567"/>
                <a:ext cx="31405" cy="26898"/>
                <a:chOff x="4810167" y="3601567"/>
                <a:chExt cx="31405" cy="26898"/>
              </a:xfrm>
              <a:grpFill/>
            </p:grpSpPr>
            <p:sp>
              <p:nvSpPr>
                <p:cNvPr id="368" name="Google Shape;8184;p53">
                  <a:extLst>
                    <a:ext uri="{FF2B5EF4-FFF2-40B4-BE49-F238E27FC236}">
                      <a16:creationId xmlns:a16="http://schemas.microsoft.com/office/drawing/2014/main" id="{66E01484-46A3-86D1-AFEB-329F71F0FC00}"/>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8185;p53">
                  <a:extLst>
                    <a:ext uri="{FF2B5EF4-FFF2-40B4-BE49-F238E27FC236}">
                      <a16:creationId xmlns:a16="http://schemas.microsoft.com/office/drawing/2014/main" id="{6DCCB5A4-C245-6D47-5657-CE21E2FC94A1}"/>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8186;p53">
                <a:extLst>
                  <a:ext uri="{FF2B5EF4-FFF2-40B4-BE49-F238E27FC236}">
                    <a16:creationId xmlns:a16="http://schemas.microsoft.com/office/drawing/2014/main" id="{015596A7-F3E7-753F-808F-061D1F7C2061}"/>
                  </a:ext>
                </a:extLst>
              </p:cNvPr>
              <p:cNvGrpSpPr/>
              <p:nvPr/>
            </p:nvGrpSpPr>
            <p:grpSpPr>
              <a:xfrm>
                <a:off x="4831002" y="3373230"/>
                <a:ext cx="31405" cy="26898"/>
                <a:chOff x="4831002" y="3373230"/>
                <a:chExt cx="31405" cy="26898"/>
              </a:xfrm>
              <a:grpFill/>
            </p:grpSpPr>
            <p:sp>
              <p:nvSpPr>
                <p:cNvPr id="366" name="Google Shape;8187;p53">
                  <a:extLst>
                    <a:ext uri="{FF2B5EF4-FFF2-40B4-BE49-F238E27FC236}">
                      <a16:creationId xmlns:a16="http://schemas.microsoft.com/office/drawing/2014/main" id="{74105309-FB55-5A27-80F2-B6C4B2C78D3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8188;p53">
                  <a:extLst>
                    <a:ext uri="{FF2B5EF4-FFF2-40B4-BE49-F238E27FC236}">
                      <a16:creationId xmlns:a16="http://schemas.microsoft.com/office/drawing/2014/main" id="{3B4BF1C6-B43C-376F-0789-AE30F49B0167}"/>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8189;p53">
                <a:extLst>
                  <a:ext uri="{FF2B5EF4-FFF2-40B4-BE49-F238E27FC236}">
                    <a16:creationId xmlns:a16="http://schemas.microsoft.com/office/drawing/2014/main" id="{F69DF6E8-E649-32C6-42A5-FA330D0C212F}"/>
                  </a:ext>
                </a:extLst>
              </p:cNvPr>
              <p:cNvGrpSpPr/>
              <p:nvPr/>
            </p:nvGrpSpPr>
            <p:grpSpPr>
              <a:xfrm>
                <a:off x="4719311" y="3355054"/>
                <a:ext cx="31499" cy="27001"/>
                <a:chOff x="4719311" y="3355054"/>
                <a:chExt cx="31499" cy="27001"/>
              </a:xfrm>
              <a:grpFill/>
            </p:grpSpPr>
            <p:sp>
              <p:nvSpPr>
                <p:cNvPr id="364" name="Google Shape;8190;p53">
                  <a:extLst>
                    <a:ext uri="{FF2B5EF4-FFF2-40B4-BE49-F238E27FC236}">
                      <a16:creationId xmlns:a16="http://schemas.microsoft.com/office/drawing/2014/main" id="{EBB690C8-BFE9-7D61-4314-35262592C44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8191;p53">
                  <a:extLst>
                    <a:ext uri="{FF2B5EF4-FFF2-40B4-BE49-F238E27FC236}">
                      <a16:creationId xmlns:a16="http://schemas.microsoft.com/office/drawing/2014/main" id="{58A5F9A9-DF48-8F7D-3429-F1D68AEE6781}"/>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8192;p53">
                <a:extLst>
                  <a:ext uri="{FF2B5EF4-FFF2-40B4-BE49-F238E27FC236}">
                    <a16:creationId xmlns:a16="http://schemas.microsoft.com/office/drawing/2014/main" id="{59613C35-BF54-4E5F-F1E8-2F63AE8B48C7}"/>
                  </a:ext>
                </a:extLst>
              </p:cNvPr>
              <p:cNvGrpSpPr/>
              <p:nvPr/>
            </p:nvGrpSpPr>
            <p:grpSpPr>
              <a:xfrm>
                <a:off x="4798755" y="3450260"/>
                <a:ext cx="26930" cy="26930"/>
                <a:chOff x="4798755" y="3450260"/>
                <a:chExt cx="26930" cy="26930"/>
              </a:xfrm>
              <a:grpFill/>
            </p:grpSpPr>
            <p:sp>
              <p:nvSpPr>
                <p:cNvPr id="362" name="Google Shape;8193;p53">
                  <a:extLst>
                    <a:ext uri="{FF2B5EF4-FFF2-40B4-BE49-F238E27FC236}">
                      <a16:creationId xmlns:a16="http://schemas.microsoft.com/office/drawing/2014/main" id="{A498CD6C-DB23-74D9-548B-2C6C42FC2908}"/>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8194;p53">
                  <a:extLst>
                    <a:ext uri="{FF2B5EF4-FFF2-40B4-BE49-F238E27FC236}">
                      <a16:creationId xmlns:a16="http://schemas.microsoft.com/office/drawing/2014/main" id="{AD463F0A-8CD3-38A7-449D-4963DA9ED149}"/>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8195;p53">
                <a:extLst>
                  <a:ext uri="{FF2B5EF4-FFF2-40B4-BE49-F238E27FC236}">
                    <a16:creationId xmlns:a16="http://schemas.microsoft.com/office/drawing/2014/main" id="{50A0888D-2C68-8456-9F2E-18E4531A4CB5}"/>
                  </a:ext>
                </a:extLst>
              </p:cNvPr>
              <p:cNvGrpSpPr/>
              <p:nvPr/>
            </p:nvGrpSpPr>
            <p:grpSpPr>
              <a:xfrm>
                <a:off x="4645576" y="3467555"/>
                <a:ext cx="31405" cy="26953"/>
                <a:chOff x="4645576" y="3467555"/>
                <a:chExt cx="31405" cy="26953"/>
              </a:xfrm>
              <a:grpFill/>
            </p:grpSpPr>
            <p:sp>
              <p:nvSpPr>
                <p:cNvPr id="360" name="Google Shape;8196;p53">
                  <a:extLst>
                    <a:ext uri="{FF2B5EF4-FFF2-40B4-BE49-F238E27FC236}">
                      <a16:creationId xmlns:a16="http://schemas.microsoft.com/office/drawing/2014/main" id="{8CDE24EF-8A61-F5CB-A905-F4243477465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8197;p53">
                  <a:extLst>
                    <a:ext uri="{FF2B5EF4-FFF2-40B4-BE49-F238E27FC236}">
                      <a16:creationId xmlns:a16="http://schemas.microsoft.com/office/drawing/2014/main" id="{F79E35E9-7D73-6043-4E6B-BE4F838D19D2}"/>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8198;p53">
                <a:extLst>
                  <a:ext uri="{FF2B5EF4-FFF2-40B4-BE49-F238E27FC236}">
                    <a16:creationId xmlns:a16="http://schemas.microsoft.com/office/drawing/2014/main" id="{C3722107-F0B2-BB84-BC55-77A5BD776DCC}"/>
                  </a:ext>
                </a:extLst>
              </p:cNvPr>
              <p:cNvGrpSpPr/>
              <p:nvPr/>
            </p:nvGrpSpPr>
            <p:grpSpPr>
              <a:xfrm>
                <a:off x="4687631" y="3583965"/>
                <a:ext cx="31499" cy="26898"/>
                <a:chOff x="4687631" y="3583965"/>
                <a:chExt cx="31499" cy="26898"/>
              </a:xfrm>
              <a:grpFill/>
            </p:grpSpPr>
            <p:sp>
              <p:nvSpPr>
                <p:cNvPr id="358" name="Google Shape;8199;p53">
                  <a:extLst>
                    <a:ext uri="{FF2B5EF4-FFF2-40B4-BE49-F238E27FC236}">
                      <a16:creationId xmlns:a16="http://schemas.microsoft.com/office/drawing/2014/main" id="{21416D83-7FAE-CFD3-5F35-BEF4A75B8A06}"/>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8200;p53">
                  <a:extLst>
                    <a:ext uri="{FF2B5EF4-FFF2-40B4-BE49-F238E27FC236}">
                      <a16:creationId xmlns:a16="http://schemas.microsoft.com/office/drawing/2014/main" id="{2A51C9E9-362A-5D24-3188-3FFB43E7B4E3}"/>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8201;p53">
                <a:extLst>
                  <a:ext uri="{FF2B5EF4-FFF2-40B4-BE49-F238E27FC236}">
                    <a16:creationId xmlns:a16="http://schemas.microsoft.com/office/drawing/2014/main" id="{A10EB65C-BEC7-9B16-9A0B-2F01B4A05C93}"/>
                  </a:ext>
                </a:extLst>
              </p:cNvPr>
              <p:cNvGrpSpPr/>
              <p:nvPr/>
            </p:nvGrpSpPr>
            <p:grpSpPr>
              <a:xfrm>
                <a:off x="4719311" y="3471314"/>
                <a:ext cx="31499" cy="27001"/>
                <a:chOff x="4719311" y="3471314"/>
                <a:chExt cx="31499" cy="27001"/>
              </a:xfrm>
              <a:grpFill/>
            </p:grpSpPr>
            <p:sp>
              <p:nvSpPr>
                <p:cNvPr id="356" name="Google Shape;8202;p53">
                  <a:extLst>
                    <a:ext uri="{FF2B5EF4-FFF2-40B4-BE49-F238E27FC236}">
                      <a16:creationId xmlns:a16="http://schemas.microsoft.com/office/drawing/2014/main" id="{7134ED3B-5D02-4E21-2B59-7A61A4A6EAFC}"/>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8203;p53">
                  <a:extLst>
                    <a:ext uri="{FF2B5EF4-FFF2-40B4-BE49-F238E27FC236}">
                      <a16:creationId xmlns:a16="http://schemas.microsoft.com/office/drawing/2014/main" id="{6346A070-C0BE-5B9B-5D02-43FF3A31336C}"/>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8204;p53">
                <a:extLst>
                  <a:ext uri="{FF2B5EF4-FFF2-40B4-BE49-F238E27FC236}">
                    <a16:creationId xmlns:a16="http://schemas.microsoft.com/office/drawing/2014/main" id="{AF083F47-AA85-F434-7C45-1B3588303083}"/>
                  </a:ext>
                </a:extLst>
              </p:cNvPr>
              <p:cNvGrpSpPr/>
              <p:nvPr/>
            </p:nvGrpSpPr>
            <p:grpSpPr>
              <a:xfrm>
                <a:off x="4719311" y="3434404"/>
                <a:ext cx="31499" cy="26898"/>
                <a:chOff x="4719311" y="3434404"/>
                <a:chExt cx="31499" cy="26898"/>
              </a:xfrm>
              <a:grpFill/>
            </p:grpSpPr>
            <p:sp>
              <p:nvSpPr>
                <p:cNvPr id="354" name="Google Shape;8205;p53">
                  <a:extLst>
                    <a:ext uri="{FF2B5EF4-FFF2-40B4-BE49-F238E27FC236}">
                      <a16:creationId xmlns:a16="http://schemas.microsoft.com/office/drawing/2014/main" id="{F35E286A-671F-0D06-AF9D-139C3CC7004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8206;p53">
                  <a:extLst>
                    <a:ext uri="{FF2B5EF4-FFF2-40B4-BE49-F238E27FC236}">
                      <a16:creationId xmlns:a16="http://schemas.microsoft.com/office/drawing/2014/main" id="{50DCBC61-CCF6-EF26-6961-A96433569F3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8207;p53">
                <a:extLst>
                  <a:ext uri="{FF2B5EF4-FFF2-40B4-BE49-F238E27FC236}">
                    <a16:creationId xmlns:a16="http://schemas.microsoft.com/office/drawing/2014/main" id="{E4AB0B6C-BC77-1FA2-B98C-DBCD8119B3F2}"/>
                  </a:ext>
                </a:extLst>
              </p:cNvPr>
              <p:cNvGrpSpPr/>
              <p:nvPr/>
            </p:nvGrpSpPr>
            <p:grpSpPr>
              <a:xfrm>
                <a:off x="4768876" y="3401772"/>
                <a:ext cx="31499" cy="26898"/>
                <a:chOff x="4768876" y="3401772"/>
                <a:chExt cx="31499" cy="26898"/>
              </a:xfrm>
              <a:grpFill/>
            </p:grpSpPr>
            <p:sp>
              <p:nvSpPr>
                <p:cNvPr id="352" name="Google Shape;8208;p53">
                  <a:extLst>
                    <a:ext uri="{FF2B5EF4-FFF2-40B4-BE49-F238E27FC236}">
                      <a16:creationId xmlns:a16="http://schemas.microsoft.com/office/drawing/2014/main" id="{2E3DD41D-4B59-B4D1-60A7-2983D5D2969F}"/>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8209;p53">
                  <a:extLst>
                    <a:ext uri="{FF2B5EF4-FFF2-40B4-BE49-F238E27FC236}">
                      <a16:creationId xmlns:a16="http://schemas.microsoft.com/office/drawing/2014/main" id="{9FA214A6-9386-B70A-804D-A57DEBE338CA}"/>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8210;p53">
                <a:extLst>
                  <a:ext uri="{FF2B5EF4-FFF2-40B4-BE49-F238E27FC236}">
                    <a16:creationId xmlns:a16="http://schemas.microsoft.com/office/drawing/2014/main" id="{BFA8C0C0-887E-08C7-24E3-F96C02A0E9F3}"/>
                  </a:ext>
                </a:extLst>
              </p:cNvPr>
              <p:cNvGrpSpPr/>
              <p:nvPr/>
            </p:nvGrpSpPr>
            <p:grpSpPr>
              <a:xfrm>
                <a:off x="4762214" y="3471377"/>
                <a:ext cx="26938" cy="26938"/>
                <a:chOff x="4762214" y="3471377"/>
                <a:chExt cx="26938" cy="26938"/>
              </a:xfrm>
              <a:grpFill/>
            </p:grpSpPr>
            <p:sp>
              <p:nvSpPr>
                <p:cNvPr id="350" name="Google Shape;8211;p53">
                  <a:extLst>
                    <a:ext uri="{FF2B5EF4-FFF2-40B4-BE49-F238E27FC236}">
                      <a16:creationId xmlns:a16="http://schemas.microsoft.com/office/drawing/2014/main" id="{3B4AE167-9F32-5D3B-3F1D-335FBAB0E55F}"/>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8212;p53">
                  <a:extLst>
                    <a:ext uri="{FF2B5EF4-FFF2-40B4-BE49-F238E27FC236}">
                      <a16:creationId xmlns:a16="http://schemas.microsoft.com/office/drawing/2014/main" id="{3B60ECE5-03E5-750C-6B8D-8C3A25F7591E}"/>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8213;p53">
                <a:extLst>
                  <a:ext uri="{FF2B5EF4-FFF2-40B4-BE49-F238E27FC236}">
                    <a16:creationId xmlns:a16="http://schemas.microsoft.com/office/drawing/2014/main" id="{CB688512-3D2B-B19C-6B38-402EC3E78B34}"/>
                  </a:ext>
                </a:extLst>
              </p:cNvPr>
              <p:cNvGrpSpPr/>
              <p:nvPr/>
            </p:nvGrpSpPr>
            <p:grpSpPr>
              <a:xfrm>
                <a:off x="4790473" y="3344782"/>
                <a:ext cx="31405" cy="26898"/>
                <a:chOff x="4790473" y="3344782"/>
                <a:chExt cx="31405" cy="26898"/>
              </a:xfrm>
              <a:grpFill/>
            </p:grpSpPr>
            <p:sp>
              <p:nvSpPr>
                <p:cNvPr id="348" name="Google Shape;8214;p53">
                  <a:extLst>
                    <a:ext uri="{FF2B5EF4-FFF2-40B4-BE49-F238E27FC236}">
                      <a16:creationId xmlns:a16="http://schemas.microsoft.com/office/drawing/2014/main" id="{D4404A59-6B68-A669-2C51-947801B8F40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8215;p53">
                  <a:extLst>
                    <a:ext uri="{FF2B5EF4-FFF2-40B4-BE49-F238E27FC236}">
                      <a16:creationId xmlns:a16="http://schemas.microsoft.com/office/drawing/2014/main" id="{3972E537-EE69-5830-E287-1525D88C8269}"/>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8216;p53">
                <a:extLst>
                  <a:ext uri="{FF2B5EF4-FFF2-40B4-BE49-F238E27FC236}">
                    <a16:creationId xmlns:a16="http://schemas.microsoft.com/office/drawing/2014/main" id="{D897D352-CB35-E734-C055-9C1921B3610D}"/>
                  </a:ext>
                </a:extLst>
              </p:cNvPr>
              <p:cNvGrpSpPr/>
              <p:nvPr/>
            </p:nvGrpSpPr>
            <p:grpSpPr>
              <a:xfrm>
                <a:off x="4823774" y="3950733"/>
                <a:ext cx="37398" cy="32034"/>
                <a:chOff x="4823774" y="3950733"/>
                <a:chExt cx="37398" cy="32034"/>
              </a:xfrm>
              <a:grpFill/>
            </p:grpSpPr>
            <p:sp>
              <p:nvSpPr>
                <p:cNvPr id="346" name="Google Shape;8217;p53">
                  <a:extLst>
                    <a:ext uri="{FF2B5EF4-FFF2-40B4-BE49-F238E27FC236}">
                      <a16:creationId xmlns:a16="http://schemas.microsoft.com/office/drawing/2014/main" id="{AD7D72D1-0B3E-D9BC-3206-19A0234862E6}"/>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8218;p53">
                  <a:extLst>
                    <a:ext uri="{FF2B5EF4-FFF2-40B4-BE49-F238E27FC236}">
                      <a16:creationId xmlns:a16="http://schemas.microsoft.com/office/drawing/2014/main" id="{746292E2-C30F-B5C7-1F03-8A5CD96D1479}"/>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8219;p53">
                <a:extLst>
                  <a:ext uri="{FF2B5EF4-FFF2-40B4-BE49-F238E27FC236}">
                    <a16:creationId xmlns:a16="http://schemas.microsoft.com/office/drawing/2014/main" id="{FE6CE16B-585F-5A09-0E4E-510511B240EE}"/>
                  </a:ext>
                </a:extLst>
              </p:cNvPr>
              <p:cNvGrpSpPr/>
              <p:nvPr/>
            </p:nvGrpSpPr>
            <p:grpSpPr>
              <a:xfrm>
                <a:off x="4823396" y="4110566"/>
                <a:ext cx="31405" cy="26906"/>
                <a:chOff x="4823396" y="4110566"/>
                <a:chExt cx="31405" cy="26906"/>
              </a:xfrm>
              <a:grpFill/>
            </p:grpSpPr>
            <p:sp>
              <p:nvSpPr>
                <p:cNvPr id="344" name="Google Shape;8220;p53">
                  <a:extLst>
                    <a:ext uri="{FF2B5EF4-FFF2-40B4-BE49-F238E27FC236}">
                      <a16:creationId xmlns:a16="http://schemas.microsoft.com/office/drawing/2014/main" id="{61A4DF53-FD46-60CA-1348-7A16B648CA76}"/>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8221;p53">
                  <a:extLst>
                    <a:ext uri="{FF2B5EF4-FFF2-40B4-BE49-F238E27FC236}">
                      <a16:creationId xmlns:a16="http://schemas.microsoft.com/office/drawing/2014/main" id="{98F3AE29-7EE9-44C2-8B0B-C4F169EDE57F}"/>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8222;p53">
                <a:extLst>
                  <a:ext uri="{FF2B5EF4-FFF2-40B4-BE49-F238E27FC236}">
                    <a16:creationId xmlns:a16="http://schemas.microsoft.com/office/drawing/2014/main" id="{501D9B42-1FCC-CA20-1AEB-2707355DC948}"/>
                  </a:ext>
                </a:extLst>
              </p:cNvPr>
              <p:cNvGrpSpPr/>
              <p:nvPr/>
            </p:nvGrpSpPr>
            <p:grpSpPr>
              <a:xfrm>
                <a:off x="4838332" y="3821150"/>
                <a:ext cx="31499" cy="26898"/>
                <a:chOff x="4838332" y="3821150"/>
                <a:chExt cx="31499" cy="26898"/>
              </a:xfrm>
              <a:grpFill/>
            </p:grpSpPr>
            <p:sp>
              <p:nvSpPr>
                <p:cNvPr id="342" name="Google Shape;8223;p53">
                  <a:extLst>
                    <a:ext uri="{FF2B5EF4-FFF2-40B4-BE49-F238E27FC236}">
                      <a16:creationId xmlns:a16="http://schemas.microsoft.com/office/drawing/2014/main" id="{DCD96D8A-E01C-EA18-3194-3C84B27EBDFE}"/>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8224;p53">
                  <a:extLst>
                    <a:ext uri="{FF2B5EF4-FFF2-40B4-BE49-F238E27FC236}">
                      <a16:creationId xmlns:a16="http://schemas.microsoft.com/office/drawing/2014/main" id="{7C82B725-B60A-3894-9472-64E1DD788870}"/>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8225;p53">
                <a:extLst>
                  <a:ext uri="{FF2B5EF4-FFF2-40B4-BE49-F238E27FC236}">
                    <a16:creationId xmlns:a16="http://schemas.microsoft.com/office/drawing/2014/main" id="{D23A1534-BC87-B9FA-2688-152B46E5ECF2}"/>
                  </a:ext>
                </a:extLst>
              </p:cNvPr>
              <p:cNvGrpSpPr/>
              <p:nvPr/>
            </p:nvGrpSpPr>
            <p:grpSpPr>
              <a:xfrm>
                <a:off x="4661275" y="3815007"/>
                <a:ext cx="36824" cy="31523"/>
                <a:chOff x="4661275" y="3815007"/>
                <a:chExt cx="36824" cy="31523"/>
              </a:xfrm>
              <a:grpFill/>
            </p:grpSpPr>
            <p:sp>
              <p:nvSpPr>
                <p:cNvPr id="340" name="Google Shape;8226;p53">
                  <a:extLst>
                    <a:ext uri="{FF2B5EF4-FFF2-40B4-BE49-F238E27FC236}">
                      <a16:creationId xmlns:a16="http://schemas.microsoft.com/office/drawing/2014/main" id="{32B5E562-7C53-E2D9-7461-F1D712864194}"/>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8227;p53">
                  <a:extLst>
                    <a:ext uri="{FF2B5EF4-FFF2-40B4-BE49-F238E27FC236}">
                      <a16:creationId xmlns:a16="http://schemas.microsoft.com/office/drawing/2014/main" id="{0C59464E-AD7D-2ABD-0B9C-C658D69DD294}"/>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8228;p53">
                <a:extLst>
                  <a:ext uri="{FF2B5EF4-FFF2-40B4-BE49-F238E27FC236}">
                    <a16:creationId xmlns:a16="http://schemas.microsoft.com/office/drawing/2014/main" id="{1CB7A5FB-335C-13AE-D1EE-CA79467D568A}"/>
                  </a:ext>
                </a:extLst>
              </p:cNvPr>
              <p:cNvGrpSpPr/>
              <p:nvPr/>
            </p:nvGrpSpPr>
            <p:grpSpPr>
              <a:xfrm>
                <a:off x="4558998" y="3851037"/>
                <a:ext cx="33591" cy="28699"/>
                <a:chOff x="4558998" y="3851037"/>
                <a:chExt cx="33591" cy="28699"/>
              </a:xfrm>
              <a:grpFill/>
            </p:grpSpPr>
            <p:sp>
              <p:nvSpPr>
                <p:cNvPr id="338" name="Google Shape;8229;p53">
                  <a:extLst>
                    <a:ext uri="{FF2B5EF4-FFF2-40B4-BE49-F238E27FC236}">
                      <a16:creationId xmlns:a16="http://schemas.microsoft.com/office/drawing/2014/main" id="{85AD90CF-767A-F134-C98A-B0EEB168832B}"/>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8230;p53">
                  <a:extLst>
                    <a:ext uri="{FF2B5EF4-FFF2-40B4-BE49-F238E27FC236}">
                      <a16:creationId xmlns:a16="http://schemas.microsoft.com/office/drawing/2014/main" id="{53D9140C-20F4-D68E-95EF-CA1910505F59}"/>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8231;p53">
                <a:extLst>
                  <a:ext uri="{FF2B5EF4-FFF2-40B4-BE49-F238E27FC236}">
                    <a16:creationId xmlns:a16="http://schemas.microsoft.com/office/drawing/2014/main" id="{A1B75725-71BE-6118-A6A1-F29CFEA29EFA}"/>
                  </a:ext>
                </a:extLst>
              </p:cNvPr>
              <p:cNvGrpSpPr/>
              <p:nvPr/>
            </p:nvGrpSpPr>
            <p:grpSpPr>
              <a:xfrm>
                <a:off x="4696762" y="3638587"/>
                <a:ext cx="33591" cy="28794"/>
                <a:chOff x="4696762" y="3638587"/>
                <a:chExt cx="33591" cy="28794"/>
              </a:xfrm>
              <a:grpFill/>
            </p:grpSpPr>
            <p:sp>
              <p:nvSpPr>
                <p:cNvPr id="336" name="Google Shape;8232;p53">
                  <a:extLst>
                    <a:ext uri="{FF2B5EF4-FFF2-40B4-BE49-F238E27FC236}">
                      <a16:creationId xmlns:a16="http://schemas.microsoft.com/office/drawing/2014/main" id="{2978C97A-27BA-480F-B05A-AA815E650CD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8233;p53">
                  <a:extLst>
                    <a:ext uri="{FF2B5EF4-FFF2-40B4-BE49-F238E27FC236}">
                      <a16:creationId xmlns:a16="http://schemas.microsoft.com/office/drawing/2014/main" id="{D6D2554A-3C0E-16DA-3A62-16A222AE27BD}"/>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8234;p53">
                <a:extLst>
                  <a:ext uri="{FF2B5EF4-FFF2-40B4-BE49-F238E27FC236}">
                    <a16:creationId xmlns:a16="http://schemas.microsoft.com/office/drawing/2014/main" id="{BC547E4D-D226-FA78-0E3A-0B8FEFBA6AB8}"/>
                  </a:ext>
                </a:extLst>
              </p:cNvPr>
              <p:cNvGrpSpPr/>
              <p:nvPr/>
            </p:nvGrpSpPr>
            <p:grpSpPr>
              <a:xfrm>
                <a:off x="4929479" y="3939140"/>
                <a:ext cx="33497" cy="28692"/>
                <a:chOff x="4929479" y="3939140"/>
                <a:chExt cx="33497" cy="28692"/>
              </a:xfrm>
              <a:grpFill/>
            </p:grpSpPr>
            <p:sp>
              <p:nvSpPr>
                <p:cNvPr id="334" name="Google Shape;8235;p53">
                  <a:extLst>
                    <a:ext uri="{FF2B5EF4-FFF2-40B4-BE49-F238E27FC236}">
                      <a16:creationId xmlns:a16="http://schemas.microsoft.com/office/drawing/2014/main" id="{60CF6B44-D7EB-19C1-1328-EBA795757E4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8236;p53">
                  <a:extLst>
                    <a:ext uri="{FF2B5EF4-FFF2-40B4-BE49-F238E27FC236}">
                      <a16:creationId xmlns:a16="http://schemas.microsoft.com/office/drawing/2014/main" id="{24E2DE6D-4E8A-73C4-C5DE-2A4A6FEBE902}"/>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8237;p53">
                <a:extLst>
                  <a:ext uri="{FF2B5EF4-FFF2-40B4-BE49-F238E27FC236}">
                    <a16:creationId xmlns:a16="http://schemas.microsoft.com/office/drawing/2014/main" id="{51FEE348-C6D4-7E0C-B92D-83D33CF2A50F}"/>
                  </a:ext>
                </a:extLst>
              </p:cNvPr>
              <p:cNvGrpSpPr/>
              <p:nvPr/>
            </p:nvGrpSpPr>
            <p:grpSpPr>
              <a:xfrm>
                <a:off x="4907119" y="3986039"/>
                <a:ext cx="33497" cy="28699"/>
                <a:chOff x="4907119" y="3986039"/>
                <a:chExt cx="33497" cy="28699"/>
              </a:xfrm>
              <a:grpFill/>
            </p:grpSpPr>
            <p:sp>
              <p:nvSpPr>
                <p:cNvPr id="332" name="Google Shape;8238;p53">
                  <a:extLst>
                    <a:ext uri="{FF2B5EF4-FFF2-40B4-BE49-F238E27FC236}">
                      <a16:creationId xmlns:a16="http://schemas.microsoft.com/office/drawing/2014/main" id="{F83D2B5B-89DA-C1E7-330A-2A25A47F1CEC}"/>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8239;p53">
                  <a:extLst>
                    <a:ext uri="{FF2B5EF4-FFF2-40B4-BE49-F238E27FC236}">
                      <a16:creationId xmlns:a16="http://schemas.microsoft.com/office/drawing/2014/main" id="{F8288B32-FA2B-98F6-B2C4-FE69C0B11C36}"/>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8240;p53">
                <a:extLst>
                  <a:ext uri="{FF2B5EF4-FFF2-40B4-BE49-F238E27FC236}">
                    <a16:creationId xmlns:a16="http://schemas.microsoft.com/office/drawing/2014/main" id="{8E754BB1-A4FE-8833-6657-D0C0D8EFF91D}"/>
                  </a:ext>
                </a:extLst>
              </p:cNvPr>
              <p:cNvGrpSpPr/>
              <p:nvPr/>
            </p:nvGrpSpPr>
            <p:grpSpPr>
              <a:xfrm>
                <a:off x="4911783" y="4048102"/>
                <a:ext cx="33591" cy="28762"/>
                <a:chOff x="4911783" y="4048102"/>
                <a:chExt cx="33591" cy="28762"/>
              </a:xfrm>
              <a:grpFill/>
            </p:grpSpPr>
            <p:sp>
              <p:nvSpPr>
                <p:cNvPr id="330" name="Google Shape;8241;p53">
                  <a:extLst>
                    <a:ext uri="{FF2B5EF4-FFF2-40B4-BE49-F238E27FC236}">
                      <a16:creationId xmlns:a16="http://schemas.microsoft.com/office/drawing/2014/main" id="{D112BDE8-DE3E-0968-348E-0B1CF5B0FA5E}"/>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8242;p53">
                  <a:extLst>
                    <a:ext uri="{FF2B5EF4-FFF2-40B4-BE49-F238E27FC236}">
                      <a16:creationId xmlns:a16="http://schemas.microsoft.com/office/drawing/2014/main" id="{026CF87A-17D3-D85F-3485-9DA8F9777C99}"/>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8243;p53">
                <a:extLst>
                  <a:ext uri="{FF2B5EF4-FFF2-40B4-BE49-F238E27FC236}">
                    <a16:creationId xmlns:a16="http://schemas.microsoft.com/office/drawing/2014/main" id="{89E5BB0F-119F-07A2-9B2E-5A837143E572}"/>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8244;p53">
                <a:extLst>
                  <a:ext uri="{FF2B5EF4-FFF2-40B4-BE49-F238E27FC236}">
                    <a16:creationId xmlns:a16="http://schemas.microsoft.com/office/drawing/2014/main" id="{D06F7867-8CF0-D448-E050-2C0443193292}"/>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8245;p53">
                <a:extLst>
                  <a:ext uri="{FF2B5EF4-FFF2-40B4-BE49-F238E27FC236}">
                    <a16:creationId xmlns:a16="http://schemas.microsoft.com/office/drawing/2014/main" id="{C36B264E-780F-9D3D-667D-7FF3123BE0A1}"/>
                  </a:ext>
                </a:extLst>
              </p:cNvPr>
              <p:cNvGrpSpPr/>
              <p:nvPr/>
            </p:nvGrpSpPr>
            <p:grpSpPr>
              <a:xfrm>
                <a:off x="4762623" y="3837847"/>
                <a:ext cx="42416" cy="36273"/>
                <a:chOff x="4762623" y="3837847"/>
                <a:chExt cx="42416" cy="36273"/>
              </a:xfrm>
              <a:grpFill/>
            </p:grpSpPr>
            <p:sp>
              <p:nvSpPr>
                <p:cNvPr id="328" name="Google Shape;8246;p53">
                  <a:extLst>
                    <a:ext uri="{FF2B5EF4-FFF2-40B4-BE49-F238E27FC236}">
                      <a16:creationId xmlns:a16="http://schemas.microsoft.com/office/drawing/2014/main" id="{FBAE31F2-F6CC-BD97-60F6-69BDD08EAAAF}"/>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8247;p53">
                  <a:extLst>
                    <a:ext uri="{FF2B5EF4-FFF2-40B4-BE49-F238E27FC236}">
                      <a16:creationId xmlns:a16="http://schemas.microsoft.com/office/drawing/2014/main" id="{CF847918-460E-855D-F1BD-FFBF2311B064}"/>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8248;p53">
                <a:extLst>
                  <a:ext uri="{FF2B5EF4-FFF2-40B4-BE49-F238E27FC236}">
                    <a16:creationId xmlns:a16="http://schemas.microsoft.com/office/drawing/2014/main" id="{297EC883-A32F-C2DE-68AD-3F7E2433C795}"/>
                  </a:ext>
                </a:extLst>
              </p:cNvPr>
              <p:cNvGrpSpPr/>
              <p:nvPr/>
            </p:nvGrpSpPr>
            <p:grpSpPr>
              <a:xfrm>
                <a:off x="4746044" y="4104966"/>
                <a:ext cx="33497" cy="28699"/>
                <a:chOff x="4746044" y="4104966"/>
                <a:chExt cx="33497" cy="28699"/>
              </a:xfrm>
              <a:grpFill/>
            </p:grpSpPr>
            <p:sp>
              <p:nvSpPr>
                <p:cNvPr id="326" name="Google Shape;8249;p53">
                  <a:extLst>
                    <a:ext uri="{FF2B5EF4-FFF2-40B4-BE49-F238E27FC236}">
                      <a16:creationId xmlns:a16="http://schemas.microsoft.com/office/drawing/2014/main" id="{7E03F0C4-DA21-7987-121A-A89775C4B0B0}"/>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8250;p53">
                  <a:extLst>
                    <a:ext uri="{FF2B5EF4-FFF2-40B4-BE49-F238E27FC236}">
                      <a16:creationId xmlns:a16="http://schemas.microsoft.com/office/drawing/2014/main" id="{715F7A2C-7DF7-FBF6-0BFE-4A9A920406E4}"/>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8251;p53">
                <a:extLst>
                  <a:ext uri="{FF2B5EF4-FFF2-40B4-BE49-F238E27FC236}">
                    <a16:creationId xmlns:a16="http://schemas.microsoft.com/office/drawing/2014/main" id="{EF98C6CA-3E4E-6E47-BFC4-9A8000172864}"/>
                  </a:ext>
                </a:extLst>
              </p:cNvPr>
              <p:cNvGrpSpPr/>
              <p:nvPr/>
            </p:nvGrpSpPr>
            <p:grpSpPr>
              <a:xfrm>
                <a:off x="4859646" y="4162554"/>
                <a:ext cx="33591" cy="28762"/>
                <a:chOff x="4859646" y="4162554"/>
                <a:chExt cx="33591" cy="28762"/>
              </a:xfrm>
              <a:grpFill/>
            </p:grpSpPr>
            <p:sp>
              <p:nvSpPr>
                <p:cNvPr id="324" name="Google Shape;8252;p53">
                  <a:extLst>
                    <a:ext uri="{FF2B5EF4-FFF2-40B4-BE49-F238E27FC236}">
                      <a16:creationId xmlns:a16="http://schemas.microsoft.com/office/drawing/2014/main" id="{607F5970-BFBC-42C1-FF97-D003C3023171}"/>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8253;p53">
                  <a:extLst>
                    <a:ext uri="{FF2B5EF4-FFF2-40B4-BE49-F238E27FC236}">
                      <a16:creationId xmlns:a16="http://schemas.microsoft.com/office/drawing/2014/main" id="{EE3709A1-435B-0A79-0903-27CE742851A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8254;p53">
              <a:extLst>
                <a:ext uri="{FF2B5EF4-FFF2-40B4-BE49-F238E27FC236}">
                  <a16:creationId xmlns:a16="http://schemas.microsoft.com/office/drawing/2014/main" id="{74765C76-44E7-8C97-A408-4613385FDBD3}"/>
                </a:ext>
              </a:extLst>
            </p:cNvPr>
            <p:cNvGrpSpPr/>
            <p:nvPr/>
          </p:nvGrpSpPr>
          <p:grpSpPr>
            <a:xfrm>
              <a:off x="3597785" y="3274438"/>
              <a:ext cx="855610" cy="1122100"/>
              <a:chOff x="3597785" y="3274438"/>
              <a:chExt cx="855610" cy="1122100"/>
            </a:xfrm>
            <a:grpFill/>
          </p:grpSpPr>
          <p:grpSp>
            <p:nvGrpSpPr>
              <p:cNvPr id="13" name="Google Shape;8255;p53">
                <a:extLst>
                  <a:ext uri="{FF2B5EF4-FFF2-40B4-BE49-F238E27FC236}">
                    <a16:creationId xmlns:a16="http://schemas.microsoft.com/office/drawing/2014/main" id="{C18594F1-E232-6624-24D3-16C9B4F5199E}"/>
                  </a:ext>
                </a:extLst>
              </p:cNvPr>
              <p:cNvGrpSpPr/>
              <p:nvPr/>
            </p:nvGrpSpPr>
            <p:grpSpPr>
              <a:xfrm>
                <a:off x="3617857" y="3284717"/>
                <a:ext cx="826785" cy="1099165"/>
                <a:chOff x="3617857" y="3284717"/>
                <a:chExt cx="826785" cy="1099165"/>
              </a:xfrm>
              <a:grpFill/>
            </p:grpSpPr>
            <p:sp>
              <p:nvSpPr>
                <p:cNvPr id="155" name="Google Shape;8256;p53">
                  <a:extLst>
                    <a:ext uri="{FF2B5EF4-FFF2-40B4-BE49-F238E27FC236}">
                      <a16:creationId xmlns:a16="http://schemas.microsoft.com/office/drawing/2014/main" id="{E5502D82-3758-61AA-116F-04795D68A632}"/>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57;p53">
                  <a:extLst>
                    <a:ext uri="{FF2B5EF4-FFF2-40B4-BE49-F238E27FC236}">
                      <a16:creationId xmlns:a16="http://schemas.microsoft.com/office/drawing/2014/main" id="{75B77ED4-6408-C32D-40CC-1C8AA587A9F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58;p53">
                  <a:extLst>
                    <a:ext uri="{FF2B5EF4-FFF2-40B4-BE49-F238E27FC236}">
                      <a16:creationId xmlns:a16="http://schemas.microsoft.com/office/drawing/2014/main" id="{D142D1E0-68D4-B268-5563-62B8A8502659}"/>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259;p53">
                  <a:extLst>
                    <a:ext uri="{FF2B5EF4-FFF2-40B4-BE49-F238E27FC236}">
                      <a16:creationId xmlns:a16="http://schemas.microsoft.com/office/drawing/2014/main" id="{922EABFD-F2B7-59DD-0BDC-CE073A90FF24}"/>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260;p53">
                  <a:extLst>
                    <a:ext uri="{FF2B5EF4-FFF2-40B4-BE49-F238E27FC236}">
                      <a16:creationId xmlns:a16="http://schemas.microsoft.com/office/drawing/2014/main" id="{16F0FBFD-F4FE-266A-BA94-7DD76BCBC0AC}"/>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261;p53">
                  <a:extLst>
                    <a:ext uri="{FF2B5EF4-FFF2-40B4-BE49-F238E27FC236}">
                      <a16:creationId xmlns:a16="http://schemas.microsoft.com/office/drawing/2014/main" id="{0696EA99-003B-61AE-21BD-C57738DF901D}"/>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262;p53">
                  <a:extLst>
                    <a:ext uri="{FF2B5EF4-FFF2-40B4-BE49-F238E27FC236}">
                      <a16:creationId xmlns:a16="http://schemas.microsoft.com/office/drawing/2014/main" id="{37C6B166-003B-3ED3-4B86-16E06EC96160}"/>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263;p53">
                  <a:extLst>
                    <a:ext uri="{FF2B5EF4-FFF2-40B4-BE49-F238E27FC236}">
                      <a16:creationId xmlns:a16="http://schemas.microsoft.com/office/drawing/2014/main" id="{023F4E6B-14C3-F42F-C2B3-E6B9B3A3D939}"/>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264;p53">
                  <a:extLst>
                    <a:ext uri="{FF2B5EF4-FFF2-40B4-BE49-F238E27FC236}">
                      <a16:creationId xmlns:a16="http://schemas.microsoft.com/office/drawing/2014/main" id="{3160139F-EA31-C692-08C7-5DB350F04C3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265;p53">
                  <a:extLst>
                    <a:ext uri="{FF2B5EF4-FFF2-40B4-BE49-F238E27FC236}">
                      <a16:creationId xmlns:a16="http://schemas.microsoft.com/office/drawing/2014/main" id="{D9250A87-DB16-65ED-16E5-DF8B3E2AECC8}"/>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266;p53">
                  <a:extLst>
                    <a:ext uri="{FF2B5EF4-FFF2-40B4-BE49-F238E27FC236}">
                      <a16:creationId xmlns:a16="http://schemas.microsoft.com/office/drawing/2014/main" id="{D2295833-4380-C5EA-7A39-8C7DFB789AB0}"/>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267;p53">
                  <a:extLst>
                    <a:ext uri="{FF2B5EF4-FFF2-40B4-BE49-F238E27FC236}">
                      <a16:creationId xmlns:a16="http://schemas.microsoft.com/office/drawing/2014/main" id="{8B95B435-FF86-10FA-1CB7-E5F7A816EA03}"/>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268;p53">
                  <a:extLst>
                    <a:ext uri="{FF2B5EF4-FFF2-40B4-BE49-F238E27FC236}">
                      <a16:creationId xmlns:a16="http://schemas.microsoft.com/office/drawing/2014/main" id="{972880E2-0A44-02DD-976C-01F654B419ED}"/>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269;p53">
                  <a:extLst>
                    <a:ext uri="{FF2B5EF4-FFF2-40B4-BE49-F238E27FC236}">
                      <a16:creationId xmlns:a16="http://schemas.microsoft.com/office/drawing/2014/main" id="{22D5A239-9DA7-F633-57A2-649A145B71B4}"/>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270;p53">
                  <a:extLst>
                    <a:ext uri="{FF2B5EF4-FFF2-40B4-BE49-F238E27FC236}">
                      <a16:creationId xmlns:a16="http://schemas.microsoft.com/office/drawing/2014/main" id="{81DA41F0-05E8-7275-ACA8-A58764E1D119}"/>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271;p53">
                  <a:extLst>
                    <a:ext uri="{FF2B5EF4-FFF2-40B4-BE49-F238E27FC236}">
                      <a16:creationId xmlns:a16="http://schemas.microsoft.com/office/drawing/2014/main" id="{CBB29868-C257-277F-891F-8D23E5F607CB}"/>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272;p53">
                  <a:extLst>
                    <a:ext uri="{FF2B5EF4-FFF2-40B4-BE49-F238E27FC236}">
                      <a16:creationId xmlns:a16="http://schemas.microsoft.com/office/drawing/2014/main" id="{97BEA96E-90EC-DD9D-BA33-797ABAD1775E}"/>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273;p53">
                  <a:extLst>
                    <a:ext uri="{FF2B5EF4-FFF2-40B4-BE49-F238E27FC236}">
                      <a16:creationId xmlns:a16="http://schemas.microsoft.com/office/drawing/2014/main" id="{7690D6A7-1790-1FF1-3BE9-2A26B9CD8B4F}"/>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274;p53">
                  <a:extLst>
                    <a:ext uri="{FF2B5EF4-FFF2-40B4-BE49-F238E27FC236}">
                      <a16:creationId xmlns:a16="http://schemas.microsoft.com/office/drawing/2014/main" id="{BE6970BB-2D1A-EC2A-246D-F7723F4AC373}"/>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275;p53">
                  <a:extLst>
                    <a:ext uri="{FF2B5EF4-FFF2-40B4-BE49-F238E27FC236}">
                      <a16:creationId xmlns:a16="http://schemas.microsoft.com/office/drawing/2014/main" id="{CB556C0A-0742-DA9B-EA5C-8B3DA019187A}"/>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276;p53">
                  <a:extLst>
                    <a:ext uri="{FF2B5EF4-FFF2-40B4-BE49-F238E27FC236}">
                      <a16:creationId xmlns:a16="http://schemas.microsoft.com/office/drawing/2014/main" id="{5AB29E55-11D2-B891-6D72-D1F5985F9CED}"/>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277;p53">
                  <a:extLst>
                    <a:ext uri="{FF2B5EF4-FFF2-40B4-BE49-F238E27FC236}">
                      <a16:creationId xmlns:a16="http://schemas.microsoft.com/office/drawing/2014/main" id="{23E7AEFA-CB75-7FCC-46D5-BB914D26DD39}"/>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278;p53">
                  <a:extLst>
                    <a:ext uri="{FF2B5EF4-FFF2-40B4-BE49-F238E27FC236}">
                      <a16:creationId xmlns:a16="http://schemas.microsoft.com/office/drawing/2014/main" id="{84D3DFA0-4728-1821-047A-5BB9A5C941FD}"/>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279;p53">
                  <a:extLst>
                    <a:ext uri="{FF2B5EF4-FFF2-40B4-BE49-F238E27FC236}">
                      <a16:creationId xmlns:a16="http://schemas.microsoft.com/office/drawing/2014/main" id="{1078777F-C4B2-925E-3774-86E7CE2A7752}"/>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280;p53">
                  <a:extLst>
                    <a:ext uri="{FF2B5EF4-FFF2-40B4-BE49-F238E27FC236}">
                      <a16:creationId xmlns:a16="http://schemas.microsoft.com/office/drawing/2014/main" id="{63867AB9-D7B4-BB69-E608-368353B70322}"/>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281;p53">
                  <a:extLst>
                    <a:ext uri="{FF2B5EF4-FFF2-40B4-BE49-F238E27FC236}">
                      <a16:creationId xmlns:a16="http://schemas.microsoft.com/office/drawing/2014/main" id="{76279721-E636-EB00-BCD7-7E913D8271A6}"/>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282;p53">
                  <a:extLst>
                    <a:ext uri="{FF2B5EF4-FFF2-40B4-BE49-F238E27FC236}">
                      <a16:creationId xmlns:a16="http://schemas.microsoft.com/office/drawing/2014/main" id="{F09A8F27-4083-CCD4-0519-5F0E32520268}"/>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283;p53">
                  <a:extLst>
                    <a:ext uri="{FF2B5EF4-FFF2-40B4-BE49-F238E27FC236}">
                      <a16:creationId xmlns:a16="http://schemas.microsoft.com/office/drawing/2014/main" id="{7EFAA52C-30C0-A001-10FB-1602C237CD3F}"/>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284;p53">
                  <a:extLst>
                    <a:ext uri="{FF2B5EF4-FFF2-40B4-BE49-F238E27FC236}">
                      <a16:creationId xmlns:a16="http://schemas.microsoft.com/office/drawing/2014/main" id="{D1B1E146-85AE-DCE3-711A-0E49DC6BEB86}"/>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285;p53">
                  <a:extLst>
                    <a:ext uri="{FF2B5EF4-FFF2-40B4-BE49-F238E27FC236}">
                      <a16:creationId xmlns:a16="http://schemas.microsoft.com/office/drawing/2014/main" id="{627F5CA0-2AE9-ED71-29C4-73204D54CFD2}"/>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286;p53">
                  <a:extLst>
                    <a:ext uri="{FF2B5EF4-FFF2-40B4-BE49-F238E27FC236}">
                      <a16:creationId xmlns:a16="http://schemas.microsoft.com/office/drawing/2014/main" id="{907D59B3-EAFF-A46D-3655-5DAB546AC69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287;p53">
                  <a:extLst>
                    <a:ext uri="{FF2B5EF4-FFF2-40B4-BE49-F238E27FC236}">
                      <a16:creationId xmlns:a16="http://schemas.microsoft.com/office/drawing/2014/main" id="{658BE181-A7AC-2D2B-811F-E5B35201B33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288;p53">
                  <a:extLst>
                    <a:ext uri="{FF2B5EF4-FFF2-40B4-BE49-F238E27FC236}">
                      <a16:creationId xmlns:a16="http://schemas.microsoft.com/office/drawing/2014/main" id="{80D69557-45B3-B067-41DD-3B039C12CC44}"/>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289;p53">
                  <a:extLst>
                    <a:ext uri="{FF2B5EF4-FFF2-40B4-BE49-F238E27FC236}">
                      <a16:creationId xmlns:a16="http://schemas.microsoft.com/office/drawing/2014/main" id="{08B33D3B-9BDA-D019-840A-DE4519B920AF}"/>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290;p53">
                  <a:extLst>
                    <a:ext uri="{FF2B5EF4-FFF2-40B4-BE49-F238E27FC236}">
                      <a16:creationId xmlns:a16="http://schemas.microsoft.com/office/drawing/2014/main" id="{B148A7B8-1333-1801-5712-65D9FF14635E}"/>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291;p53">
                  <a:extLst>
                    <a:ext uri="{FF2B5EF4-FFF2-40B4-BE49-F238E27FC236}">
                      <a16:creationId xmlns:a16="http://schemas.microsoft.com/office/drawing/2014/main" id="{761191A7-8D1D-E1AB-ABAD-DE516A8D7D2C}"/>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292;p53">
                  <a:extLst>
                    <a:ext uri="{FF2B5EF4-FFF2-40B4-BE49-F238E27FC236}">
                      <a16:creationId xmlns:a16="http://schemas.microsoft.com/office/drawing/2014/main" id="{353B2E98-AEFE-4FF9-7A8A-34DC81691A2C}"/>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293;p53">
                  <a:extLst>
                    <a:ext uri="{FF2B5EF4-FFF2-40B4-BE49-F238E27FC236}">
                      <a16:creationId xmlns:a16="http://schemas.microsoft.com/office/drawing/2014/main" id="{DC622BC1-2F81-B8A7-531B-392DB3B6FC26}"/>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294;p53">
                  <a:extLst>
                    <a:ext uri="{FF2B5EF4-FFF2-40B4-BE49-F238E27FC236}">
                      <a16:creationId xmlns:a16="http://schemas.microsoft.com/office/drawing/2014/main" id="{26F0A8A9-EB4F-54EF-248C-BC8E3B5E7581}"/>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295;p53">
                  <a:extLst>
                    <a:ext uri="{FF2B5EF4-FFF2-40B4-BE49-F238E27FC236}">
                      <a16:creationId xmlns:a16="http://schemas.microsoft.com/office/drawing/2014/main" id="{71B4C47D-7D77-BC8D-1B39-7067533272E9}"/>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296;p53">
                  <a:extLst>
                    <a:ext uri="{FF2B5EF4-FFF2-40B4-BE49-F238E27FC236}">
                      <a16:creationId xmlns:a16="http://schemas.microsoft.com/office/drawing/2014/main" id="{ADDDE7A3-A195-4DA7-6CD9-08A9BB715351}"/>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297;p53">
                  <a:extLst>
                    <a:ext uri="{FF2B5EF4-FFF2-40B4-BE49-F238E27FC236}">
                      <a16:creationId xmlns:a16="http://schemas.microsoft.com/office/drawing/2014/main" id="{644345D0-C207-6AB5-012D-1E5AAC4B6951}"/>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298;p53">
                  <a:extLst>
                    <a:ext uri="{FF2B5EF4-FFF2-40B4-BE49-F238E27FC236}">
                      <a16:creationId xmlns:a16="http://schemas.microsoft.com/office/drawing/2014/main" id="{4FE78CD8-3C90-5D34-F393-2E41F1B0D5C7}"/>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299;p53">
                  <a:extLst>
                    <a:ext uri="{FF2B5EF4-FFF2-40B4-BE49-F238E27FC236}">
                      <a16:creationId xmlns:a16="http://schemas.microsoft.com/office/drawing/2014/main" id="{65F106A3-6A18-6EFF-0142-4BEA3E62DC64}"/>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300;p53">
                  <a:extLst>
                    <a:ext uri="{FF2B5EF4-FFF2-40B4-BE49-F238E27FC236}">
                      <a16:creationId xmlns:a16="http://schemas.microsoft.com/office/drawing/2014/main" id="{45445245-F2C2-624E-A42E-CA90BB73F729}"/>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301;p53">
                  <a:extLst>
                    <a:ext uri="{FF2B5EF4-FFF2-40B4-BE49-F238E27FC236}">
                      <a16:creationId xmlns:a16="http://schemas.microsoft.com/office/drawing/2014/main" id="{C4A7FCD2-E734-F41A-BB58-EBD3A9FCAB06}"/>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302;p53">
                  <a:extLst>
                    <a:ext uri="{FF2B5EF4-FFF2-40B4-BE49-F238E27FC236}">
                      <a16:creationId xmlns:a16="http://schemas.microsoft.com/office/drawing/2014/main" id="{6BA352E0-33D1-70EC-EB24-9C6AB7E46420}"/>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303;p53">
                  <a:extLst>
                    <a:ext uri="{FF2B5EF4-FFF2-40B4-BE49-F238E27FC236}">
                      <a16:creationId xmlns:a16="http://schemas.microsoft.com/office/drawing/2014/main" id="{6B61B12B-4C90-D322-91C6-FEB2B7A47F50}"/>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304;p53">
                  <a:extLst>
                    <a:ext uri="{FF2B5EF4-FFF2-40B4-BE49-F238E27FC236}">
                      <a16:creationId xmlns:a16="http://schemas.microsoft.com/office/drawing/2014/main" id="{BE201CB1-C140-F223-0229-77B0BC91E920}"/>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305;p53">
                  <a:extLst>
                    <a:ext uri="{FF2B5EF4-FFF2-40B4-BE49-F238E27FC236}">
                      <a16:creationId xmlns:a16="http://schemas.microsoft.com/office/drawing/2014/main" id="{2C3E1627-A6D0-537A-C126-F9565A680DCD}"/>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306;p53">
                  <a:extLst>
                    <a:ext uri="{FF2B5EF4-FFF2-40B4-BE49-F238E27FC236}">
                      <a16:creationId xmlns:a16="http://schemas.microsoft.com/office/drawing/2014/main" id="{B0AD0999-4DC2-909E-69C3-D73DA6C69FD1}"/>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307;p53">
                  <a:extLst>
                    <a:ext uri="{FF2B5EF4-FFF2-40B4-BE49-F238E27FC236}">
                      <a16:creationId xmlns:a16="http://schemas.microsoft.com/office/drawing/2014/main" id="{411A194A-8C36-1BC1-CDBB-476E9D7B120E}"/>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308;p53">
                  <a:extLst>
                    <a:ext uri="{FF2B5EF4-FFF2-40B4-BE49-F238E27FC236}">
                      <a16:creationId xmlns:a16="http://schemas.microsoft.com/office/drawing/2014/main" id="{7E36171E-474B-CD30-97FB-1AE09A1A8B4E}"/>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309;p53">
                  <a:extLst>
                    <a:ext uri="{FF2B5EF4-FFF2-40B4-BE49-F238E27FC236}">
                      <a16:creationId xmlns:a16="http://schemas.microsoft.com/office/drawing/2014/main" id="{5B68FEDF-B77B-BD88-07E2-BF23658723AA}"/>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310;p53">
                  <a:extLst>
                    <a:ext uri="{FF2B5EF4-FFF2-40B4-BE49-F238E27FC236}">
                      <a16:creationId xmlns:a16="http://schemas.microsoft.com/office/drawing/2014/main" id="{135A336A-B106-D3B7-6F85-6E2081756AD0}"/>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311;p53">
                  <a:extLst>
                    <a:ext uri="{FF2B5EF4-FFF2-40B4-BE49-F238E27FC236}">
                      <a16:creationId xmlns:a16="http://schemas.microsoft.com/office/drawing/2014/main" id="{CCD759DE-17A6-B88D-A3F0-05AD2AD798EA}"/>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312;p53">
                <a:extLst>
                  <a:ext uri="{FF2B5EF4-FFF2-40B4-BE49-F238E27FC236}">
                    <a16:creationId xmlns:a16="http://schemas.microsoft.com/office/drawing/2014/main" id="{5698D9C3-B95D-72CE-27DE-50DECF1805FD}"/>
                  </a:ext>
                </a:extLst>
              </p:cNvPr>
              <p:cNvGrpSpPr/>
              <p:nvPr/>
            </p:nvGrpSpPr>
            <p:grpSpPr>
              <a:xfrm>
                <a:off x="4180904" y="4251758"/>
                <a:ext cx="37783" cy="32420"/>
                <a:chOff x="4180904" y="4251758"/>
                <a:chExt cx="37783" cy="32420"/>
              </a:xfrm>
              <a:grpFill/>
            </p:grpSpPr>
            <p:sp>
              <p:nvSpPr>
                <p:cNvPr id="153" name="Google Shape;8313;p53">
                  <a:extLst>
                    <a:ext uri="{FF2B5EF4-FFF2-40B4-BE49-F238E27FC236}">
                      <a16:creationId xmlns:a16="http://schemas.microsoft.com/office/drawing/2014/main" id="{D32C788B-C3C5-0D3D-0403-FE445D8336E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14;p53">
                  <a:extLst>
                    <a:ext uri="{FF2B5EF4-FFF2-40B4-BE49-F238E27FC236}">
                      <a16:creationId xmlns:a16="http://schemas.microsoft.com/office/drawing/2014/main" id="{71812AD1-7270-DE26-91D0-46C8C883701A}"/>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315;p53">
                <a:extLst>
                  <a:ext uri="{FF2B5EF4-FFF2-40B4-BE49-F238E27FC236}">
                    <a16:creationId xmlns:a16="http://schemas.microsoft.com/office/drawing/2014/main" id="{6494CC84-18CD-C132-FF68-6A1B3C470928}"/>
                  </a:ext>
                </a:extLst>
              </p:cNvPr>
              <p:cNvGrpSpPr/>
              <p:nvPr/>
            </p:nvGrpSpPr>
            <p:grpSpPr>
              <a:xfrm>
                <a:off x="4201644" y="4081324"/>
                <a:ext cx="37783" cy="32364"/>
                <a:chOff x="4201644" y="4081324"/>
                <a:chExt cx="37783" cy="32364"/>
              </a:xfrm>
              <a:grpFill/>
            </p:grpSpPr>
            <p:sp>
              <p:nvSpPr>
                <p:cNvPr id="151" name="Google Shape;8316;p53">
                  <a:extLst>
                    <a:ext uri="{FF2B5EF4-FFF2-40B4-BE49-F238E27FC236}">
                      <a16:creationId xmlns:a16="http://schemas.microsoft.com/office/drawing/2014/main" id="{D7096DF0-B6BF-2508-6F86-EFE2B0D5DDD3}"/>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17;p53">
                  <a:extLst>
                    <a:ext uri="{FF2B5EF4-FFF2-40B4-BE49-F238E27FC236}">
                      <a16:creationId xmlns:a16="http://schemas.microsoft.com/office/drawing/2014/main" id="{1FB40109-5F16-EF1C-F105-07E5036CA102}"/>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318;p53">
                <a:extLst>
                  <a:ext uri="{FF2B5EF4-FFF2-40B4-BE49-F238E27FC236}">
                    <a16:creationId xmlns:a16="http://schemas.microsoft.com/office/drawing/2014/main" id="{51A0BBBD-7218-2FFB-4C92-AEE5DF4732B5}"/>
                  </a:ext>
                </a:extLst>
              </p:cNvPr>
              <p:cNvGrpSpPr/>
              <p:nvPr/>
            </p:nvGrpSpPr>
            <p:grpSpPr>
              <a:xfrm>
                <a:off x="4284416" y="3887428"/>
                <a:ext cx="37783" cy="32451"/>
                <a:chOff x="4284416" y="3887428"/>
                <a:chExt cx="37783" cy="32451"/>
              </a:xfrm>
              <a:grpFill/>
            </p:grpSpPr>
            <p:sp>
              <p:nvSpPr>
                <p:cNvPr id="149" name="Google Shape;8319;p53">
                  <a:extLst>
                    <a:ext uri="{FF2B5EF4-FFF2-40B4-BE49-F238E27FC236}">
                      <a16:creationId xmlns:a16="http://schemas.microsoft.com/office/drawing/2014/main" id="{4E5EA151-92B7-4230-7BAB-C4FF5348ADF2}"/>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20;p53">
                  <a:extLst>
                    <a:ext uri="{FF2B5EF4-FFF2-40B4-BE49-F238E27FC236}">
                      <a16:creationId xmlns:a16="http://schemas.microsoft.com/office/drawing/2014/main" id="{1B853DFF-650A-4FC0-9929-59286038055F}"/>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321;p53">
                <a:extLst>
                  <a:ext uri="{FF2B5EF4-FFF2-40B4-BE49-F238E27FC236}">
                    <a16:creationId xmlns:a16="http://schemas.microsoft.com/office/drawing/2014/main" id="{F7B2D9B1-5D12-348B-8A7F-33BA053885D4}"/>
                  </a:ext>
                </a:extLst>
              </p:cNvPr>
              <p:cNvGrpSpPr/>
              <p:nvPr/>
            </p:nvGrpSpPr>
            <p:grpSpPr>
              <a:xfrm>
                <a:off x="4223721" y="3860404"/>
                <a:ext cx="37870" cy="32364"/>
                <a:chOff x="4223721" y="3860404"/>
                <a:chExt cx="37870" cy="32364"/>
              </a:xfrm>
              <a:grpFill/>
            </p:grpSpPr>
            <p:sp>
              <p:nvSpPr>
                <p:cNvPr id="147" name="Google Shape;8322;p53">
                  <a:extLst>
                    <a:ext uri="{FF2B5EF4-FFF2-40B4-BE49-F238E27FC236}">
                      <a16:creationId xmlns:a16="http://schemas.microsoft.com/office/drawing/2014/main" id="{755DA3F9-A4F1-20CE-88BC-697009969B82}"/>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23;p53">
                  <a:extLst>
                    <a:ext uri="{FF2B5EF4-FFF2-40B4-BE49-F238E27FC236}">
                      <a16:creationId xmlns:a16="http://schemas.microsoft.com/office/drawing/2014/main" id="{28ECF5A4-81F1-7D22-A798-6D9D7B16B1C4}"/>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324;p53">
                <a:extLst>
                  <a:ext uri="{FF2B5EF4-FFF2-40B4-BE49-F238E27FC236}">
                    <a16:creationId xmlns:a16="http://schemas.microsoft.com/office/drawing/2014/main" id="{68327731-360F-5F95-DF96-9E81CEFC02BC}"/>
                  </a:ext>
                </a:extLst>
              </p:cNvPr>
              <p:cNvGrpSpPr/>
              <p:nvPr/>
            </p:nvGrpSpPr>
            <p:grpSpPr>
              <a:xfrm>
                <a:off x="4104889" y="3699242"/>
                <a:ext cx="37776" cy="32357"/>
                <a:chOff x="4104889" y="3699242"/>
                <a:chExt cx="37776" cy="32357"/>
              </a:xfrm>
              <a:grpFill/>
            </p:grpSpPr>
            <p:sp>
              <p:nvSpPr>
                <p:cNvPr id="145" name="Google Shape;8325;p53">
                  <a:extLst>
                    <a:ext uri="{FF2B5EF4-FFF2-40B4-BE49-F238E27FC236}">
                      <a16:creationId xmlns:a16="http://schemas.microsoft.com/office/drawing/2014/main" id="{E1037C70-E172-73ED-4A60-A2AC4EA3E3C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26;p53">
                  <a:extLst>
                    <a:ext uri="{FF2B5EF4-FFF2-40B4-BE49-F238E27FC236}">
                      <a16:creationId xmlns:a16="http://schemas.microsoft.com/office/drawing/2014/main" id="{CB32670E-DC4A-6979-CFA8-08BFAB324C44}"/>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327;p53">
                <a:extLst>
                  <a:ext uri="{FF2B5EF4-FFF2-40B4-BE49-F238E27FC236}">
                    <a16:creationId xmlns:a16="http://schemas.microsoft.com/office/drawing/2014/main" id="{34B8138F-4840-C449-2D60-C70A87A0785E}"/>
                  </a:ext>
                </a:extLst>
              </p:cNvPr>
              <p:cNvGrpSpPr/>
              <p:nvPr/>
            </p:nvGrpSpPr>
            <p:grpSpPr>
              <a:xfrm>
                <a:off x="4143608" y="3475121"/>
                <a:ext cx="37878" cy="32420"/>
                <a:chOff x="4143608" y="3475121"/>
                <a:chExt cx="37878" cy="32420"/>
              </a:xfrm>
              <a:grpFill/>
            </p:grpSpPr>
            <p:sp>
              <p:nvSpPr>
                <p:cNvPr id="143" name="Google Shape;8328;p53">
                  <a:extLst>
                    <a:ext uri="{FF2B5EF4-FFF2-40B4-BE49-F238E27FC236}">
                      <a16:creationId xmlns:a16="http://schemas.microsoft.com/office/drawing/2014/main" id="{D0F5506D-27FB-6A30-FC7F-EADC150096E0}"/>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29;p53">
                  <a:extLst>
                    <a:ext uri="{FF2B5EF4-FFF2-40B4-BE49-F238E27FC236}">
                      <a16:creationId xmlns:a16="http://schemas.microsoft.com/office/drawing/2014/main" id="{016E041D-8A73-FDED-7E71-57AB101A122D}"/>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8330;p53">
                <a:extLst>
                  <a:ext uri="{FF2B5EF4-FFF2-40B4-BE49-F238E27FC236}">
                    <a16:creationId xmlns:a16="http://schemas.microsoft.com/office/drawing/2014/main" id="{12DAFA21-A91D-4965-9C5A-9DD766F01795}"/>
                  </a:ext>
                </a:extLst>
              </p:cNvPr>
              <p:cNvGrpSpPr/>
              <p:nvPr/>
            </p:nvGrpSpPr>
            <p:grpSpPr>
              <a:xfrm>
                <a:off x="4217248" y="3570893"/>
                <a:ext cx="37776" cy="32364"/>
                <a:chOff x="4217248" y="3570893"/>
                <a:chExt cx="37776" cy="32364"/>
              </a:xfrm>
              <a:grpFill/>
            </p:grpSpPr>
            <p:sp>
              <p:nvSpPr>
                <p:cNvPr id="141" name="Google Shape;8331;p53">
                  <a:extLst>
                    <a:ext uri="{FF2B5EF4-FFF2-40B4-BE49-F238E27FC236}">
                      <a16:creationId xmlns:a16="http://schemas.microsoft.com/office/drawing/2014/main" id="{F508626E-7EA7-18D8-30AB-944B2C9A4F4C}"/>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32;p53">
                  <a:extLst>
                    <a:ext uri="{FF2B5EF4-FFF2-40B4-BE49-F238E27FC236}">
                      <a16:creationId xmlns:a16="http://schemas.microsoft.com/office/drawing/2014/main" id="{34D42C3F-FCA4-63B2-6808-33236A37E87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333;p53">
                <a:extLst>
                  <a:ext uri="{FF2B5EF4-FFF2-40B4-BE49-F238E27FC236}">
                    <a16:creationId xmlns:a16="http://schemas.microsoft.com/office/drawing/2014/main" id="{5377F24C-E6CF-BD7E-A378-9D7A76088726}"/>
                  </a:ext>
                </a:extLst>
              </p:cNvPr>
              <p:cNvGrpSpPr/>
              <p:nvPr/>
            </p:nvGrpSpPr>
            <p:grpSpPr>
              <a:xfrm>
                <a:off x="4255307" y="3431612"/>
                <a:ext cx="37776" cy="32451"/>
                <a:chOff x="4255307" y="3431612"/>
                <a:chExt cx="37776" cy="32451"/>
              </a:xfrm>
              <a:grpFill/>
            </p:grpSpPr>
            <p:sp>
              <p:nvSpPr>
                <p:cNvPr id="139" name="Google Shape;8334;p53">
                  <a:extLst>
                    <a:ext uri="{FF2B5EF4-FFF2-40B4-BE49-F238E27FC236}">
                      <a16:creationId xmlns:a16="http://schemas.microsoft.com/office/drawing/2014/main" id="{F63D8BFF-770C-4B4E-E41D-F78C6E5209C1}"/>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35;p53">
                  <a:extLst>
                    <a:ext uri="{FF2B5EF4-FFF2-40B4-BE49-F238E27FC236}">
                      <a16:creationId xmlns:a16="http://schemas.microsoft.com/office/drawing/2014/main" id="{7085D16E-ECB5-CE3F-E955-1F916C538198}"/>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336;p53">
                <a:extLst>
                  <a:ext uri="{FF2B5EF4-FFF2-40B4-BE49-F238E27FC236}">
                    <a16:creationId xmlns:a16="http://schemas.microsoft.com/office/drawing/2014/main" id="{AC464DFE-DF67-F80E-E7D4-CE9D638F32F9}"/>
                  </a:ext>
                </a:extLst>
              </p:cNvPr>
              <p:cNvGrpSpPr/>
              <p:nvPr/>
            </p:nvGrpSpPr>
            <p:grpSpPr>
              <a:xfrm>
                <a:off x="3853052" y="3577398"/>
                <a:ext cx="37776" cy="32420"/>
                <a:chOff x="3853052" y="3577398"/>
                <a:chExt cx="37776" cy="32420"/>
              </a:xfrm>
              <a:grpFill/>
            </p:grpSpPr>
            <p:sp>
              <p:nvSpPr>
                <p:cNvPr id="137" name="Google Shape;8337;p53">
                  <a:extLst>
                    <a:ext uri="{FF2B5EF4-FFF2-40B4-BE49-F238E27FC236}">
                      <a16:creationId xmlns:a16="http://schemas.microsoft.com/office/drawing/2014/main" id="{EDA22C37-C0A3-144D-4437-25E48C633B3E}"/>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38;p53">
                  <a:extLst>
                    <a:ext uri="{FF2B5EF4-FFF2-40B4-BE49-F238E27FC236}">
                      <a16:creationId xmlns:a16="http://schemas.microsoft.com/office/drawing/2014/main" id="{C428E473-506C-49E3-F366-08D8E44D7711}"/>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8339;p53">
                <a:extLst>
                  <a:ext uri="{FF2B5EF4-FFF2-40B4-BE49-F238E27FC236}">
                    <a16:creationId xmlns:a16="http://schemas.microsoft.com/office/drawing/2014/main" id="{9A95BDCD-1A89-484F-55EB-1EDC15746A24}"/>
                  </a:ext>
                </a:extLst>
              </p:cNvPr>
              <p:cNvGrpSpPr/>
              <p:nvPr/>
            </p:nvGrpSpPr>
            <p:grpSpPr>
              <a:xfrm>
                <a:off x="4039908" y="3412107"/>
                <a:ext cx="37776" cy="32357"/>
                <a:chOff x="4039908" y="3412107"/>
                <a:chExt cx="37776" cy="32357"/>
              </a:xfrm>
              <a:grpFill/>
            </p:grpSpPr>
            <p:sp>
              <p:nvSpPr>
                <p:cNvPr id="135" name="Google Shape;8340;p53">
                  <a:extLst>
                    <a:ext uri="{FF2B5EF4-FFF2-40B4-BE49-F238E27FC236}">
                      <a16:creationId xmlns:a16="http://schemas.microsoft.com/office/drawing/2014/main" id="{150D4202-4C52-C88B-30C6-A59FF49A8CBC}"/>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41;p53">
                  <a:extLst>
                    <a:ext uri="{FF2B5EF4-FFF2-40B4-BE49-F238E27FC236}">
                      <a16:creationId xmlns:a16="http://schemas.microsoft.com/office/drawing/2014/main" id="{A93048E8-8F99-5010-9C93-3C388D8B161E}"/>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42;p53">
                <a:extLst>
                  <a:ext uri="{FF2B5EF4-FFF2-40B4-BE49-F238E27FC236}">
                    <a16:creationId xmlns:a16="http://schemas.microsoft.com/office/drawing/2014/main" id="{528A5283-77B8-93DC-E7D2-459350922D18}"/>
                  </a:ext>
                </a:extLst>
              </p:cNvPr>
              <p:cNvGrpSpPr/>
              <p:nvPr/>
            </p:nvGrpSpPr>
            <p:grpSpPr>
              <a:xfrm>
                <a:off x="4017360" y="3342061"/>
                <a:ext cx="37870" cy="32380"/>
                <a:chOff x="4017360" y="3342061"/>
                <a:chExt cx="37870" cy="32380"/>
              </a:xfrm>
              <a:grpFill/>
            </p:grpSpPr>
            <p:sp>
              <p:nvSpPr>
                <p:cNvPr id="133" name="Google Shape;8343;p53">
                  <a:extLst>
                    <a:ext uri="{FF2B5EF4-FFF2-40B4-BE49-F238E27FC236}">
                      <a16:creationId xmlns:a16="http://schemas.microsoft.com/office/drawing/2014/main" id="{EEA5B375-0997-43A3-15D4-F907CEA78A3C}"/>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44;p53">
                  <a:extLst>
                    <a:ext uri="{FF2B5EF4-FFF2-40B4-BE49-F238E27FC236}">
                      <a16:creationId xmlns:a16="http://schemas.microsoft.com/office/drawing/2014/main" id="{D89EE81A-AF8F-7C9D-3CB2-ACF618C2D66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345;p53">
                <a:extLst>
                  <a:ext uri="{FF2B5EF4-FFF2-40B4-BE49-F238E27FC236}">
                    <a16:creationId xmlns:a16="http://schemas.microsoft.com/office/drawing/2014/main" id="{9B2C87E3-87EF-69A7-4C3C-CA020945304D}"/>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46;p53">
                <a:extLst>
                  <a:ext uri="{FF2B5EF4-FFF2-40B4-BE49-F238E27FC236}">
                    <a16:creationId xmlns:a16="http://schemas.microsoft.com/office/drawing/2014/main" id="{B7C77DAF-7EC9-D5A8-0AE0-9AA8B576BA35}"/>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8347;p53">
                <a:extLst>
                  <a:ext uri="{FF2B5EF4-FFF2-40B4-BE49-F238E27FC236}">
                    <a16:creationId xmlns:a16="http://schemas.microsoft.com/office/drawing/2014/main" id="{4AF42634-CF55-C04E-903F-7BDE9BE8A8B7}"/>
                  </a:ext>
                </a:extLst>
              </p:cNvPr>
              <p:cNvGrpSpPr/>
              <p:nvPr/>
            </p:nvGrpSpPr>
            <p:grpSpPr>
              <a:xfrm>
                <a:off x="3750870" y="3418650"/>
                <a:ext cx="37776" cy="32380"/>
                <a:chOff x="3750870" y="3418650"/>
                <a:chExt cx="37776" cy="32380"/>
              </a:xfrm>
              <a:grpFill/>
            </p:grpSpPr>
            <p:sp>
              <p:nvSpPr>
                <p:cNvPr id="131" name="Google Shape;8348;p53">
                  <a:extLst>
                    <a:ext uri="{FF2B5EF4-FFF2-40B4-BE49-F238E27FC236}">
                      <a16:creationId xmlns:a16="http://schemas.microsoft.com/office/drawing/2014/main" id="{DC2CF2C0-7308-8E98-61B4-7E25F9411461}"/>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49;p53">
                  <a:extLst>
                    <a:ext uri="{FF2B5EF4-FFF2-40B4-BE49-F238E27FC236}">
                      <a16:creationId xmlns:a16="http://schemas.microsoft.com/office/drawing/2014/main" id="{E86B5183-7D2B-D351-871B-FD94329A5C9D}"/>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350;p53">
                <a:extLst>
                  <a:ext uri="{FF2B5EF4-FFF2-40B4-BE49-F238E27FC236}">
                    <a16:creationId xmlns:a16="http://schemas.microsoft.com/office/drawing/2014/main" id="{1D852787-2FD9-B969-998E-305E33F9C730}"/>
                  </a:ext>
                </a:extLst>
              </p:cNvPr>
              <p:cNvGrpSpPr/>
              <p:nvPr/>
            </p:nvGrpSpPr>
            <p:grpSpPr>
              <a:xfrm>
                <a:off x="3632509" y="3274438"/>
                <a:ext cx="37783" cy="32357"/>
                <a:chOff x="3632509" y="3274438"/>
                <a:chExt cx="37783" cy="32357"/>
              </a:xfrm>
              <a:grpFill/>
            </p:grpSpPr>
            <p:sp>
              <p:nvSpPr>
                <p:cNvPr id="129" name="Google Shape;8351;p53">
                  <a:extLst>
                    <a:ext uri="{FF2B5EF4-FFF2-40B4-BE49-F238E27FC236}">
                      <a16:creationId xmlns:a16="http://schemas.microsoft.com/office/drawing/2014/main" id="{EFFC99D3-644A-79F6-E6F2-8694678FA9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52;p53">
                  <a:extLst>
                    <a:ext uri="{FF2B5EF4-FFF2-40B4-BE49-F238E27FC236}">
                      <a16:creationId xmlns:a16="http://schemas.microsoft.com/office/drawing/2014/main" id="{F9F2DD08-244A-A608-6E13-46F0FD436975}"/>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353;p53">
                <a:extLst>
                  <a:ext uri="{FF2B5EF4-FFF2-40B4-BE49-F238E27FC236}">
                    <a16:creationId xmlns:a16="http://schemas.microsoft.com/office/drawing/2014/main" id="{3CD4EAD5-A8D1-FE1C-8DF4-21B35D3E94A1}"/>
                  </a:ext>
                </a:extLst>
              </p:cNvPr>
              <p:cNvGrpSpPr/>
              <p:nvPr/>
            </p:nvGrpSpPr>
            <p:grpSpPr>
              <a:xfrm>
                <a:off x="3906424" y="3297561"/>
                <a:ext cx="37776" cy="32451"/>
                <a:chOff x="3906424" y="3297561"/>
                <a:chExt cx="37776" cy="32451"/>
              </a:xfrm>
              <a:grpFill/>
            </p:grpSpPr>
            <p:sp>
              <p:nvSpPr>
                <p:cNvPr id="127" name="Google Shape;8354;p53">
                  <a:extLst>
                    <a:ext uri="{FF2B5EF4-FFF2-40B4-BE49-F238E27FC236}">
                      <a16:creationId xmlns:a16="http://schemas.microsoft.com/office/drawing/2014/main" id="{66E350F2-1709-62E5-1E04-FA670234C4B0}"/>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55;p53">
                  <a:extLst>
                    <a:ext uri="{FF2B5EF4-FFF2-40B4-BE49-F238E27FC236}">
                      <a16:creationId xmlns:a16="http://schemas.microsoft.com/office/drawing/2014/main" id="{CE3C559F-A4F9-259A-D8DB-F2826BA20A91}"/>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356;p53">
                <a:extLst>
                  <a:ext uri="{FF2B5EF4-FFF2-40B4-BE49-F238E27FC236}">
                    <a16:creationId xmlns:a16="http://schemas.microsoft.com/office/drawing/2014/main" id="{B0A230AC-40F8-ADD5-1EDE-9ED34C94CDFB}"/>
                  </a:ext>
                </a:extLst>
              </p:cNvPr>
              <p:cNvGrpSpPr/>
              <p:nvPr/>
            </p:nvGrpSpPr>
            <p:grpSpPr>
              <a:xfrm>
                <a:off x="3866084" y="3412107"/>
                <a:ext cx="37776" cy="32357"/>
                <a:chOff x="3866084" y="3412107"/>
                <a:chExt cx="37776" cy="32357"/>
              </a:xfrm>
              <a:grpFill/>
            </p:grpSpPr>
            <p:sp>
              <p:nvSpPr>
                <p:cNvPr id="125" name="Google Shape;8357;p53">
                  <a:extLst>
                    <a:ext uri="{FF2B5EF4-FFF2-40B4-BE49-F238E27FC236}">
                      <a16:creationId xmlns:a16="http://schemas.microsoft.com/office/drawing/2014/main" id="{83BF6E82-3706-113C-CA90-8E2C6272567C}"/>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358;p53">
                  <a:extLst>
                    <a:ext uri="{FF2B5EF4-FFF2-40B4-BE49-F238E27FC236}">
                      <a16:creationId xmlns:a16="http://schemas.microsoft.com/office/drawing/2014/main" id="{D5E43169-CF74-F82C-07A1-D726BA3DE70C}"/>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359;p53">
                <a:extLst>
                  <a:ext uri="{FF2B5EF4-FFF2-40B4-BE49-F238E27FC236}">
                    <a16:creationId xmlns:a16="http://schemas.microsoft.com/office/drawing/2014/main" id="{8F3A54E9-40B2-71D4-A238-B82174955D6D}"/>
                  </a:ext>
                </a:extLst>
              </p:cNvPr>
              <p:cNvGrpSpPr/>
              <p:nvPr/>
            </p:nvGrpSpPr>
            <p:grpSpPr>
              <a:xfrm>
                <a:off x="4023919" y="3766409"/>
                <a:ext cx="37783" cy="32357"/>
                <a:chOff x="4023919" y="3766409"/>
                <a:chExt cx="37783" cy="32357"/>
              </a:xfrm>
              <a:grpFill/>
            </p:grpSpPr>
            <p:sp>
              <p:nvSpPr>
                <p:cNvPr id="123" name="Google Shape;8360;p53">
                  <a:extLst>
                    <a:ext uri="{FF2B5EF4-FFF2-40B4-BE49-F238E27FC236}">
                      <a16:creationId xmlns:a16="http://schemas.microsoft.com/office/drawing/2014/main" id="{8987AE9E-12AC-BF82-F090-84B84B16E0F6}"/>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361;p53">
                  <a:extLst>
                    <a:ext uri="{FF2B5EF4-FFF2-40B4-BE49-F238E27FC236}">
                      <a16:creationId xmlns:a16="http://schemas.microsoft.com/office/drawing/2014/main" id="{F3539856-DF85-04F6-73F5-571C683009A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362;p53">
                <a:extLst>
                  <a:ext uri="{FF2B5EF4-FFF2-40B4-BE49-F238E27FC236}">
                    <a16:creationId xmlns:a16="http://schemas.microsoft.com/office/drawing/2014/main" id="{1F9338BB-FD58-0AB4-DC30-AFD29F727D7E}"/>
                  </a:ext>
                </a:extLst>
              </p:cNvPr>
              <p:cNvGrpSpPr/>
              <p:nvPr/>
            </p:nvGrpSpPr>
            <p:grpSpPr>
              <a:xfrm>
                <a:off x="3973882" y="3779449"/>
                <a:ext cx="37776" cy="32357"/>
                <a:chOff x="3973882" y="3779449"/>
                <a:chExt cx="37776" cy="32357"/>
              </a:xfrm>
              <a:grpFill/>
            </p:grpSpPr>
            <p:sp>
              <p:nvSpPr>
                <p:cNvPr id="121" name="Google Shape;8363;p53">
                  <a:extLst>
                    <a:ext uri="{FF2B5EF4-FFF2-40B4-BE49-F238E27FC236}">
                      <a16:creationId xmlns:a16="http://schemas.microsoft.com/office/drawing/2014/main" id="{833F4469-A3F7-709B-EB7B-5877AA7CCE80}"/>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364;p53">
                  <a:extLst>
                    <a:ext uri="{FF2B5EF4-FFF2-40B4-BE49-F238E27FC236}">
                      <a16:creationId xmlns:a16="http://schemas.microsoft.com/office/drawing/2014/main" id="{F6EF6F32-E4B2-AB45-01A6-353E81C9FEB8}"/>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365;p53">
                <a:extLst>
                  <a:ext uri="{FF2B5EF4-FFF2-40B4-BE49-F238E27FC236}">
                    <a16:creationId xmlns:a16="http://schemas.microsoft.com/office/drawing/2014/main" id="{B8C1FD63-2744-A0F4-3210-EA43AE684A40}"/>
                  </a:ext>
                </a:extLst>
              </p:cNvPr>
              <p:cNvGrpSpPr/>
              <p:nvPr/>
            </p:nvGrpSpPr>
            <p:grpSpPr>
              <a:xfrm>
                <a:off x="4073398" y="3838028"/>
                <a:ext cx="37776" cy="32380"/>
                <a:chOff x="4073398" y="3838028"/>
                <a:chExt cx="37776" cy="32380"/>
              </a:xfrm>
              <a:grpFill/>
            </p:grpSpPr>
            <p:sp>
              <p:nvSpPr>
                <p:cNvPr id="119" name="Google Shape;8366;p53">
                  <a:extLst>
                    <a:ext uri="{FF2B5EF4-FFF2-40B4-BE49-F238E27FC236}">
                      <a16:creationId xmlns:a16="http://schemas.microsoft.com/office/drawing/2014/main" id="{6362F122-E73E-4B48-30AF-F9EEC1AF71BA}"/>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367;p53">
                  <a:extLst>
                    <a:ext uri="{FF2B5EF4-FFF2-40B4-BE49-F238E27FC236}">
                      <a16:creationId xmlns:a16="http://schemas.microsoft.com/office/drawing/2014/main" id="{6B5D7CCB-0449-9F4B-B4EA-ECDCC89CA149}"/>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368;p53">
                <a:extLst>
                  <a:ext uri="{FF2B5EF4-FFF2-40B4-BE49-F238E27FC236}">
                    <a16:creationId xmlns:a16="http://schemas.microsoft.com/office/drawing/2014/main" id="{0AA5A60C-3165-B676-662F-6AF0EC84E0F2}"/>
                  </a:ext>
                </a:extLst>
              </p:cNvPr>
              <p:cNvGrpSpPr/>
              <p:nvPr/>
            </p:nvGrpSpPr>
            <p:grpSpPr>
              <a:xfrm>
                <a:off x="4342672" y="4144496"/>
                <a:ext cx="37752" cy="32364"/>
                <a:chOff x="4342672" y="4144496"/>
                <a:chExt cx="37752" cy="32364"/>
              </a:xfrm>
              <a:grpFill/>
            </p:grpSpPr>
            <p:sp>
              <p:nvSpPr>
                <p:cNvPr id="117" name="Google Shape;8369;p53">
                  <a:extLst>
                    <a:ext uri="{FF2B5EF4-FFF2-40B4-BE49-F238E27FC236}">
                      <a16:creationId xmlns:a16="http://schemas.microsoft.com/office/drawing/2014/main" id="{6308ED75-C6CA-D228-8C32-DCB91619B62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370;p53">
                  <a:extLst>
                    <a:ext uri="{FF2B5EF4-FFF2-40B4-BE49-F238E27FC236}">
                      <a16:creationId xmlns:a16="http://schemas.microsoft.com/office/drawing/2014/main" id="{0F368F3E-3FA6-7A2D-BD74-789079A8E7C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371;p53">
                <a:extLst>
                  <a:ext uri="{FF2B5EF4-FFF2-40B4-BE49-F238E27FC236}">
                    <a16:creationId xmlns:a16="http://schemas.microsoft.com/office/drawing/2014/main" id="{B746070B-F12E-F355-E1A3-D77FFE53AB30}"/>
                  </a:ext>
                </a:extLst>
              </p:cNvPr>
              <p:cNvGrpSpPr/>
              <p:nvPr/>
            </p:nvGrpSpPr>
            <p:grpSpPr>
              <a:xfrm>
                <a:off x="4406386" y="4056872"/>
                <a:ext cx="37783" cy="32364"/>
                <a:chOff x="4406386" y="4056872"/>
                <a:chExt cx="37783" cy="32364"/>
              </a:xfrm>
              <a:grpFill/>
            </p:grpSpPr>
            <p:sp>
              <p:nvSpPr>
                <p:cNvPr id="115" name="Google Shape;8372;p53">
                  <a:extLst>
                    <a:ext uri="{FF2B5EF4-FFF2-40B4-BE49-F238E27FC236}">
                      <a16:creationId xmlns:a16="http://schemas.microsoft.com/office/drawing/2014/main" id="{10E70B77-49A0-3A3E-2993-D60E4C1E335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373;p53">
                  <a:extLst>
                    <a:ext uri="{FF2B5EF4-FFF2-40B4-BE49-F238E27FC236}">
                      <a16:creationId xmlns:a16="http://schemas.microsoft.com/office/drawing/2014/main" id="{6C9394B1-7962-E16D-7BE2-0393E655CB85}"/>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374;p53">
                <a:extLst>
                  <a:ext uri="{FF2B5EF4-FFF2-40B4-BE49-F238E27FC236}">
                    <a16:creationId xmlns:a16="http://schemas.microsoft.com/office/drawing/2014/main" id="{D51104C8-796C-E5BA-3591-6C20995AE2E2}"/>
                  </a:ext>
                </a:extLst>
              </p:cNvPr>
              <p:cNvGrpSpPr/>
              <p:nvPr/>
            </p:nvGrpSpPr>
            <p:grpSpPr>
              <a:xfrm>
                <a:off x="4284416" y="4245254"/>
                <a:ext cx="37783" cy="32357"/>
                <a:chOff x="4284416" y="4245254"/>
                <a:chExt cx="37783" cy="32357"/>
              </a:xfrm>
              <a:grpFill/>
            </p:grpSpPr>
            <p:sp>
              <p:nvSpPr>
                <p:cNvPr id="113" name="Google Shape;8375;p53">
                  <a:extLst>
                    <a:ext uri="{FF2B5EF4-FFF2-40B4-BE49-F238E27FC236}">
                      <a16:creationId xmlns:a16="http://schemas.microsoft.com/office/drawing/2014/main" id="{F1EF0F9C-5FD0-C346-8A62-B6327523DE3B}"/>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376;p53">
                  <a:extLst>
                    <a:ext uri="{FF2B5EF4-FFF2-40B4-BE49-F238E27FC236}">
                      <a16:creationId xmlns:a16="http://schemas.microsoft.com/office/drawing/2014/main" id="{D5F9FE91-5B1C-0570-CE70-8375699255F9}"/>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8377;p53">
                <a:extLst>
                  <a:ext uri="{FF2B5EF4-FFF2-40B4-BE49-F238E27FC236}">
                    <a16:creationId xmlns:a16="http://schemas.microsoft.com/office/drawing/2014/main" id="{0B7185E7-2075-FBB4-7EAD-0CC0B4333381}"/>
                  </a:ext>
                </a:extLst>
              </p:cNvPr>
              <p:cNvGrpSpPr/>
              <p:nvPr/>
            </p:nvGrpSpPr>
            <p:grpSpPr>
              <a:xfrm>
                <a:off x="4219057" y="4331258"/>
                <a:ext cx="37776" cy="32364"/>
                <a:chOff x="4219057" y="4331258"/>
                <a:chExt cx="37776" cy="32364"/>
              </a:xfrm>
              <a:grpFill/>
            </p:grpSpPr>
            <p:sp>
              <p:nvSpPr>
                <p:cNvPr id="111" name="Google Shape;8378;p53">
                  <a:extLst>
                    <a:ext uri="{FF2B5EF4-FFF2-40B4-BE49-F238E27FC236}">
                      <a16:creationId xmlns:a16="http://schemas.microsoft.com/office/drawing/2014/main" id="{A313D3E7-756A-6E5A-B9DC-17F5AE50B57C}"/>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379;p53">
                  <a:extLst>
                    <a:ext uri="{FF2B5EF4-FFF2-40B4-BE49-F238E27FC236}">
                      <a16:creationId xmlns:a16="http://schemas.microsoft.com/office/drawing/2014/main" id="{964B7144-E11D-C1E1-A544-9DDC2FDBEBC8}"/>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8380;p53">
                <a:extLst>
                  <a:ext uri="{FF2B5EF4-FFF2-40B4-BE49-F238E27FC236}">
                    <a16:creationId xmlns:a16="http://schemas.microsoft.com/office/drawing/2014/main" id="{22C68383-8624-A718-26A9-B23252024583}"/>
                  </a:ext>
                </a:extLst>
              </p:cNvPr>
              <p:cNvGrpSpPr/>
              <p:nvPr/>
            </p:nvGrpSpPr>
            <p:grpSpPr>
              <a:xfrm>
                <a:off x="4204122" y="4141688"/>
                <a:ext cx="33497" cy="28699"/>
                <a:chOff x="4204122" y="4141688"/>
                <a:chExt cx="33497" cy="28699"/>
              </a:xfrm>
              <a:grpFill/>
            </p:grpSpPr>
            <p:sp>
              <p:nvSpPr>
                <p:cNvPr id="109" name="Google Shape;8381;p53">
                  <a:extLst>
                    <a:ext uri="{FF2B5EF4-FFF2-40B4-BE49-F238E27FC236}">
                      <a16:creationId xmlns:a16="http://schemas.microsoft.com/office/drawing/2014/main" id="{A3489675-5EF2-691B-FA52-CF73A6DD46B1}"/>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382;p53">
                  <a:extLst>
                    <a:ext uri="{FF2B5EF4-FFF2-40B4-BE49-F238E27FC236}">
                      <a16:creationId xmlns:a16="http://schemas.microsoft.com/office/drawing/2014/main" id="{95CDF1D4-7DED-417C-D9F7-3B461E3C26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383;p53">
                <a:extLst>
                  <a:ext uri="{FF2B5EF4-FFF2-40B4-BE49-F238E27FC236}">
                    <a16:creationId xmlns:a16="http://schemas.microsoft.com/office/drawing/2014/main" id="{804B7248-1BB9-DA94-D9F4-78754FC83E51}"/>
                  </a:ext>
                </a:extLst>
              </p:cNvPr>
              <p:cNvGrpSpPr/>
              <p:nvPr/>
            </p:nvGrpSpPr>
            <p:grpSpPr>
              <a:xfrm>
                <a:off x="4301546" y="4003869"/>
                <a:ext cx="38916" cy="33324"/>
                <a:chOff x="4301546" y="4003869"/>
                <a:chExt cx="38916" cy="33324"/>
              </a:xfrm>
              <a:grpFill/>
            </p:grpSpPr>
            <p:sp>
              <p:nvSpPr>
                <p:cNvPr id="103" name="Google Shape;8384;p53">
                  <a:extLst>
                    <a:ext uri="{FF2B5EF4-FFF2-40B4-BE49-F238E27FC236}">
                      <a16:creationId xmlns:a16="http://schemas.microsoft.com/office/drawing/2014/main" id="{C741AD60-1AA3-7A6B-6600-410E5D750981}"/>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385;p53">
                  <a:extLst>
                    <a:ext uri="{FF2B5EF4-FFF2-40B4-BE49-F238E27FC236}">
                      <a16:creationId xmlns:a16="http://schemas.microsoft.com/office/drawing/2014/main" id="{5410313F-A78E-29A3-2AAB-62BED5FCF7DE}"/>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386;p53">
                <a:extLst>
                  <a:ext uri="{FF2B5EF4-FFF2-40B4-BE49-F238E27FC236}">
                    <a16:creationId xmlns:a16="http://schemas.microsoft.com/office/drawing/2014/main" id="{6B0749DD-63C7-B54C-AF09-A04A860B568A}"/>
                  </a:ext>
                </a:extLst>
              </p:cNvPr>
              <p:cNvGrpSpPr/>
              <p:nvPr/>
            </p:nvGrpSpPr>
            <p:grpSpPr>
              <a:xfrm>
                <a:off x="4210681" y="3924669"/>
                <a:ext cx="36549" cy="31366"/>
                <a:chOff x="4210681" y="3924669"/>
                <a:chExt cx="36549" cy="31366"/>
              </a:xfrm>
              <a:grpFill/>
            </p:grpSpPr>
            <p:sp>
              <p:nvSpPr>
                <p:cNvPr id="101" name="Google Shape;8387;p53">
                  <a:extLst>
                    <a:ext uri="{FF2B5EF4-FFF2-40B4-BE49-F238E27FC236}">
                      <a16:creationId xmlns:a16="http://schemas.microsoft.com/office/drawing/2014/main" id="{620424E5-2772-18D5-738B-BAA2BC7E12BB}"/>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388;p53">
                  <a:extLst>
                    <a:ext uri="{FF2B5EF4-FFF2-40B4-BE49-F238E27FC236}">
                      <a16:creationId xmlns:a16="http://schemas.microsoft.com/office/drawing/2014/main" id="{70DEF33F-9276-4CBC-EE94-9F72E3BA4109}"/>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389;p53">
                <a:extLst>
                  <a:ext uri="{FF2B5EF4-FFF2-40B4-BE49-F238E27FC236}">
                    <a16:creationId xmlns:a16="http://schemas.microsoft.com/office/drawing/2014/main" id="{74A5C50A-CFE9-05C2-2A22-144FC2266A5C}"/>
                  </a:ext>
                </a:extLst>
              </p:cNvPr>
              <p:cNvGrpSpPr/>
              <p:nvPr/>
            </p:nvGrpSpPr>
            <p:grpSpPr>
              <a:xfrm>
                <a:off x="3987771" y="3628874"/>
                <a:ext cx="31499" cy="26993"/>
                <a:chOff x="3987771" y="3628874"/>
                <a:chExt cx="31499" cy="26993"/>
              </a:xfrm>
              <a:grpFill/>
            </p:grpSpPr>
            <p:sp>
              <p:nvSpPr>
                <p:cNvPr id="99" name="Google Shape;8390;p53">
                  <a:extLst>
                    <a:ext uri="{FF2B5EF4-FFF2-40B4-BE49-F238E27FC236}">
                      <a16:creationId xmlns:a16="http://schemas.microsoft.com/office/drawing/2014/main" id="{A4FEDCAA-B00F-32D9-DB78-099053CAD459}"/>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391;p53">
                  <a:extLst>
                    <a:ext uri="{FF2B5EF4-FFF2-40B4-BE49-F238E27FC236}">
                      <a16:creationId xmlns:a16="http://schemas.microsoft.com/office/drawing/2014/main" id="{F13546AA-5CF1-1455-181F-32836824D6DE}"/>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392;p53">
                <a:extLst>
                  <a:ext uri="{FF2B5EF4-FFF2-40B4-BE49-F238E27FC236}">
                    <a16:creationId xmlns:a16="http://schemas.microsoft.com/office/drawing/2014/main" id="{BB384E83-84E7-6F08-9B57-AFA53DAB3373}"/>
                  </a:ext>
                </a:extLst>
              </p:cNvPr>
              <p:cNvGrpSpPr/>
              <p:nvPr/>
            </p:nvGrpSpPr>
            <p:grpSpPr>
              <a:xfrm>
                <a:off x="4087382" y="3775674"/>
                <a:ext cx="31405" cy="26898"/>
                <a:chOff x="4087382" y="3775674"/>
                <a:chExt cx="31405" cy="26898"/>
              </a:xfrm>
              <a:grpFill/>
            </p:grpSpPr>
            <p:sp>
              <p:nvSpPr>
                <p:cNvPr id="97" name="Google Shape;8393;p53">
                  <a:extLst>
                    <a:ext uri="{FF2B5EF4-FFF2-40B4-BE49-F238E27FC236}">
                      <a16:creationId xmlns:a16="http://schemas.microsoft.com/office/drawing/2014/main" id="{B0458564-7EA6-CB3E-E21C-533827A8B120}"/>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394;p53">
                  <a:extLst>
                    <a:ext uri="{FF2B5EF4-FFF2-40B4-BE49-F238E27FC236}">
                      <a16:creationId xmlns:a16="http://schemas.microsoft.com/office/drawing/2014/main" id="{CA250D36-75B8-5488-9185-7627E5DF252F}"/>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395;p53">
                <a:extLst>
                  <a:ext uri="{FF2B5EF4-FFF2-40B4-BE49-F238E27FC236}">
                    <a16:creationId xmlns:a16="http://schemas.microsoft.com/office/drawing/2014/main" id="{800135AF-7B6A-3241-3E4C-EF6D7C0A35A2}"/>
                  </a:ext>
                </a:extLst>
              </p:cNvPr>
              <p:cNvGrpSpPr/>
              <p:nvPr/>
            </p:nvGrpSpPr>
            <p:grpSpPr>
              <a:xfrm>
                <a:off x="4118873" y="3856637"/>
                <a:ext cx="31405" cy="26906"/>
                <a:chOff x="4118873" y="3856637"/>
                <a:chExt cx="31405" cy="26906"/>
              </a:xfrm>
              <a:grpFill/>
            </p:grpSpPr>
            <p:sp>
              <p:nvSpPr>
                <p:cNvPr id="95" name="Google Shape;8396;p53">
                  <a:extLst>
                    <a:ext uri="{FF2B5EF4-FFF2-40B4-BE49-F238E27FC236}">
                      <a16:creationId xmlns:a16="http://schemas.microsoft.com/office/drawing/2014/main" id="{720C0AD7-2BF4-1C89-C8AB-D4376B8F5AD5}"/>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397;p53">
                  <a:extLst>
                    <a:ext uri="{FF2B5EF4-FFF2-40B4-BE49-F238E27FC236}">
                      <a16:creationId xmlns:a16="http://schemas.microsoft.com/office/drawing/2014/main" id="{72628413-8C31-86EE-AB2B-1934C7E8CC41}"/>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398;p53">
                <a:extLst>
                  <a:ext uri="{FF2B5EF4-FFF2-40B4-BE49-F238E27FC236}">
                    <a16:creationId xmlns:a16="http://schemas.microsoft.com/office/drawing/2014/main" id="{A61F87B2-0F53-AF70-9587-86AF304B67A9}"/>
                  </a:ext>
                </a:extLst>
              </p:cNvPr>
              <p:cNvGrpSpPr/>
              <p:nvPr/>
            </p:nvGrpSpPr>
            <p:grpSpPr>
              <a:xfrm>
                <a:off x="4168541" y="3639523"/>
                <a:ext cx="31499" cy="26906"/>
                <a:chOff x="4168541" y="3639523"/>
                <a:chExt cx="31499" cy="26906"/>
              </a:xfrm>
              <a:grpFill/>
            </p:grpSpPr>
            <p:sp>
              <p:nvSpPr>
                <p:cNvPr id="93" name="Google Shape;8399;p53">
                  <a:extLst>
                    <a:ext uri="{FF2B5EF4-FFF2-40B4-BE49-F238E27FC236}">
                      <a16:creationId xmlns:a16="http://schemas.microsoft.com/office/drawing/2014/main" id="{BD864C73-DF28-3995-9782-73D909242BD3}"/>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00;p53">
                  <a:extLst>
                    <a:ext uri="{FF2B5EF4-FFF2-40B4-BE49-F238E27FC236}">
                      <a16:creationId xmlns:a16="http://schemas.microsoft.com/office/drawing/2014/main" id="{4C6140A0-5B1A-DEEF-2279-A705A6425EFF}"/>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401;p53">
                <a:extLst>
                  <a:ext uri="{FF2B5EF4-FFF2-40B4-BE49-F238E27FC236}">
                    <a16:creationId xmlns:a16="http://schemas.microsoft.com/office/drawing/2014/main" id="{442B5FF9-1089-0842-261B-C10AD5664D56}"/>
                  </a:ext>
                </a:extLst>
              </p:cNvPr>
              <p:cNvGrpSpPr/>
              <p:nvPr/>
            </p:nvGrpSpPr>
            <p:grpSpPr>
              <a:xfrm>
                <a:off x="3965789" y="3393545"/>
                <a:ext cx="31405" cy="26945"/>
                <a:chOff x="3965789" y="3393545"/>
                <a:chExt cx="31405" cy="26945"/>
              </a:xfrm>
              <a:grpFill/>
            </p:grpSpPr>
            <p:sp>
              <p:nvSpPr>
                <p:cNvPr id="91" name="Google Shape;8402;p53">
                  <a:extLst>
                    <a:ext uri="{FF2B5EF4-FFF2-40B4-BE49-F238E27FC236}">
                      <a16:creationId xmlns:a16="http://schemas.microsoft.com/office/drawing/2014/main" id="{10D5A0F7-BB98-6B05-005F-20383220DA72}"/>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03;p53">
                  <a:extLst>
                    <a:ext uri="{FF2B5EF4-FFF2-40B4-BE49-F238E27FC236}">
                      <a16:creationId xmlns:a16="http://schemas.microsoft.com/office/drawing/2014/main" id="{98DED708-EA07-0C7F-5280-BA6F7E43D848}"/>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404;p53">
                <a:extLst>
                  <a:ext uri="{FF2B5EF4-FFF2-40B4-BE49-F238E27FC236}">
                    <a16:creationId xmlns:a16="http://schemas.microsoft.com/office/drawing/2014/main" id="{519AFB16-FF71-0382-24B9-98B89170D73F}"/>
                  </a:ext>
                </a:extLst>
              </p:cNvPr>
              <p:cNvGrpSpPr/>
              <p:nvPr/>
            </p:nvGrpSpPr>
            <p:grpSpPr>
              <a:xfrm>
                <a:off x="3925166" y="3491008"/>
                <a:ext cx="31405" cy="27001"/>
                <a:chOff x="3925166" y="3491008"/>
                <a:chExt cx="31405" cy="27001"/>
              </a:xfrm>
              <a:grpFill/>
            </p:grpSpPr>
            <p:sp>
              <p:nvSpPr>
                <p:cNvPr id="89" name="Google Shape;8405;p53">
                  <a:extLst>
                    <a:ext uri="{FF2B5EF4-FFF2-40B4-BE49-F238E27FC236}">
                      <a16:creationId xmlns:a16="http://schemas.microsoft.com/office/drawing/2014/main" id="{0D0832D9-4D60-09A6-FB2C-81C6E0D8D91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06;p53">
                  <a:extLst>
                    <a:ext uri="{FF2B5EF4-FFF2-40B4-BE49-F238E27FC236}">
                      <a16:creationId xmlns:a16="http://schemas.microsoft.com/office/drawing/2014/main" id="{F083C107-8DD4-8ECD-CC93-F2492520BA42}"/>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407;p53">
                <a:extLst>
                  <a:ext uri="{FF2B5EF4-FFF2-40B4-BE49-F238E27FC236}">
                    <a16:creationId xmlns:a16="http://schemas.microsoft.com/office/drawing/2014/main" id="{9F57506A-B9AF-96BF-FA52-E289414D8E53}"/>
                  </a:ext>
                </a:extLst>
              </p:cNvPr>
              <p:cNvGrpSpPr/>
              <p:nvPr/>
            </p:nvGrpSpPr>
            <p:grpSpPr>
              <a:xfrm>
                <a:off x="3682845" y="3340976"/>
                <a:ext cx="31397" cy="26898"/>
                <a:chOff x="3682845" y="3340976"/>
                <a:chExt cx="31397" cy="26898"/>
              </a:xfrm>
              <a:grpFill/>
            </p:grpSpPr>
            <p:sp>
              <p:nvSpPr>
                <p:cNvPr id="87" name="Google Shape;8408;p53">
                  <a:extLst>
                    <a:ext uri="{FF2B5EF4-FFF2-40B4-BE49-F238E27FC236}">
                      <a16:creationId xmlns:a16="http://schemas.microsoft.com/office/drawing/2014/main" id="{7455227D-6242-6516-487F-413D71E33B7B}"/>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409;p53">
                  <a:extLst>
                    <a:ext uri="{FF2B5EF4-FFF2-40B4-BE49-F238E27FC236}">
                      <a16:creationId xmlns:a16="http://schemas.microsoft.com/office/drawing/2014/main" id="{009815B0-EAAA-F2CC-5392-52FC3539C36F}"/>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410;p53">
                <a:extLst>
                  <a:ext uri="{FF2B5EF4-FFF2-40B4-BE49-F238E27FC236}">
                    <a16:creationId xmlns:a16="http://schemas.microsoft.com/office/drawing/2014/main" id="{F1DC4E5C-C84C-0A71-8E5C-9A56B92D703D}"/>
                  </a:ext>
                </a:extLst>
              </p:cNvPr>
              <p:cNvGrpSpPr/>
              <p:nvPr/>
            </p:nvGrpSpPr>
            <p:grpSpPr>
              <a:xfrm>
                <a:off x="3795393" y="3353725"/>
                <a:ext cx="31499" cy="26993"/>
                <a:chOff x="3795393" y="3353725"/>
                <a:chExt cx="31499" cy="26993"/>
              </a:xfrm>
              <a:grpFill/>
            </p:grpSpPr>
            <p:sp>
              <p:nvSpPr>
                <p:cNvPr id="85" name="Google Shape;8411;p53">
                  <a:extLst>
                    <a:ext uri="{FF2B5EF4-FFF2-40B4-BE49-F238E27FC236}">
                      <a16:creationId xmlns:a16="http://schemas.microsoft.com/office/drawing/2014/main" id="{FD8A2736-4846-F512-D06B-0C855A216832}"/>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412;p53">
                  <a:extLst>
                    <a:ext uri="{FF2B5EF4-FFF2-40B4-BE49-F238E27FC236}">
                      <a16:creationId xmlns:a16="http://schemas.microsoft.com/office/drawing/2014/main" id="{2685405D-6EF8-2D8B-98A8-777E40240D61}"/>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413;p53">
                <a:extLst>
                  <a:ext uri="{FF2B5EF4-FFF2-40B4-BE49-F238E27FC236}">
                    <a16:creationId xmlns:a16="http://schemas.microsoft.com/office/drawing/2014/main" id="{915AF58A-6448-45A2-6DA2-B558D9A82CB3}"/>
                  </a:ext>
                </a:extLst>
              </p:cNvPr>
              <p:cNvGrpSpPr/>
              <p:nvPr/>
            </p:nvGrpSpPr>
            <p:grpSpPr>
              <a:xfrm>
                <a:off x="4176909" y="4363221"/>
                <a:ext cx="38924" cy="33316"/>
                <a:chOff x="4176909" y="4363221"/>
                <a:chExt cx="38924" cy="33316"/>
              </a:xfrm>
              <a:grpFill/>
            </p:grpSpPr>
            <p:sp>
              <p:nvSpPr>
                <p:cNvPr id="83" name="Google Shape;8414;p53">
                  <a:extLst>
                    <a:ext uri="{FF2B5EF4-FFF2-40B4-BE49-F238E27FC236}">
                      <a16:creationId xmlns:a16="http://schemas.microsoft.com/office/drawing/2014/main" id="{FEF87C7E-BB94-2ED6-18D5-F72C7CA74A35}"/>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15;p53">
                  <a:extLst>
                    <a:ext uri="{FF2B5EF4-FFF2-40B4-BE49-F238E27FC236}">
                      <a16:creationId xmlns:a16="http://schemas.microsoft.com/office/drawing/2014/main" id="{58CA3817-5AE2-93FC-CB74-A413AE469BDA}"/>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416;p53">
                <a:extLst>
                  <a:ext uri="{FF2B5EF4-FFF2-40B4-BE49-F238E27FC236}">
                    <a16:creationId xmlns:a16="http://schemas.microsoft.com/office/drawing/2014/main" id="{F968FFBD-B5C7-526F-BB9E-E294AE44D52A}"/>
                  </a:ext>
                </a:extLst>
              </p:cNvPr>
              <p:cNvGrpSpPr/>
              <p:nvPr/>
            </p:nvGrpSpPr>
            <p:grpSpPr>
              <a:xfrm>
                <a:off x="4226191" y="4007660"/>
                <a:ext cx="33560" cy="28770"/>
                <a:chOff x="4226191" y="4007660"/>
                <a:chExt cx="33560" cy="28770"/>
              </a:xfrm>
              <a:grpFill/>
            </p:grpSpPr>
            <p:sp>
              <p:nvSpPr>
                <p:cNvPr id="81" name="Google Shape;8417;p53">
                  <a:extLst>
                    <a:ext uri="{FF2B5EF4-FFF2-40B4-BE49-F238E27FC236}">
                      <a16:creationId xmlns:a16="http://schemas.microsoft.com/office/drawing/2014/main" id="{3E1C9FFC-121F-73CE-509D-4D52EA3BDBF0}"/>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418;p53">
                  <a:extLst>
                    <a:ext uri="{FF2B5EF4-FFF2-40B4-BE49-F238E27FC236}">
                      <a16:creationId xmlns:a16="http://schemas.microsoft.com/office/drawing/2014/main" id="{B9750591-94FC-35DC-8EE7-6EC1DA4BE87C}"/>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419;p53">
                <a:extLst>
                  <a:ext uri="{FF2B5EF4-FFF2-40B4-BE49-F238E27FC236}">
                    <a16:creationId xmlns:a16="http://schemas.microsoft.com/office/drawing/2014/main" id="{C576D4E1-B55F-990A-C27C-84A0F1ED2AB5}"/>
                  </a:ext>
                </a:extLst>
              </p:cNvPr>
              <p:cNvGrpSpPr/>
              <p:nvPr/>
            </p:nvGrpSpPr>
            <p:grpSpPr>
              <a:xfrm>
                <a:off x="3597785" y="3377045"/>
                <a:ext cx="33591" cy="28699"/>
                <a:chOff x="3597785" y="3377045"/>
                <a:chExt cx="33591" cy="28699"/>
              </a:xfrm>
              <a:grpFill/>
            </p:grpSpPr>
            <p:sp>
              <p:nvSpPr>
                <p:cNvPr id="79" name="Google Shape;8420;p53">
                  <a:extLst>
                    <a:ext uri="{FF2B5EF4-FFF2-40B4-BE49-F238E27FC236}">
                      <a16:creationId xmlns:a16="http://schemas.microsoft.com/office/drawing/2014/main" id="{8FCFC111-9F88-1BBF-E23A-DA2BD85E9F05}"/>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21;p53">
                  <a:extLst>
                    <a:ext uri="{FF2B5EF4-FFF2-40B4-BE49-F238E27FC236}">
                      <a16:creationId xmlns:a16="http://schemas.microsoft.com/office/drawing/2014/main" id="{C1E88E51-B964-1694-142D-10465DABFAE7}"/>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422;p53">
                <a:extLst>
                  <a:ext uri="{FF2B5EF4-FFF2-40B4-BE49-F238E27FC236}">
                    <a16:creationId xmlns:a16="http://schemas.microsoft.com/office/drawing/2014/main" id="{C2B5D5C7-0D25-6C7F-EBA3-3D5C600D4BA4}"/>
                  </a:ext>
                </a:extLst>
              </p:cNvPr>
              <p:cNvGrpSpPr/>
              <p:nvPr/>
            </p:nvGrpSpPr>
            <p:grpSpPr>
              <a:xfrm>
                <a:off x="3887870" y="3669796"/>
                <a:ext cx="33591" cy="28692"/>
                <a:chOff x="3887870" y="3669796"/>
                <a:chExt cx="33591" cy="28692"/>
              </a:xfrm>
              <a:grpFill/>
            </p:grpSpPr>
            <p:sp>
              <p:nvSpPr>
                <p:cNvPr id="77" name="Google Shape;8423;p53">
                  <a:extLst>
                    <a:ext uri="{FF2B5EF4-FFF2-40B4-BE49-F238E27FC236}">
                      <a16:creationId xmlns:a16="http://schemas.microsoft.com/office/drawing/2014/main" id="{2D815872-4F0B-9EEA-5DB4-45F8B04B007E}"/>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24;p53">
                  <a:extLst>
                    <a:ext uri="{FF2B5EF4-FFF2-40B4-BE49-F238E27FC236}">
                      <a16:creationId xmlns:a16="http://schemas.microsoft.com/office/drawing/2014/main" id="{E48E536D-00FE-0AEA-F174-4EC31F29BBF1}"/>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425;p53">
                <a:extLst>
                  <a:ext uri="{FF2B5EF4-FFF2-40B4-BE49-F238E27FC236}">
                    <a16:creationId xmlns:a16="http://schemas.microsoft.com/office/drawing/2014/main" id="{39239CFE-1621-7A5A-E3E0-FDB96D492047}"/>
                  </a:ext>
                </a:extLst>
              </p:cNvPr>
              <p:cNvGrpSpPr/>
              <p:nvPr/>
            </p:nvGrpSpPr>
            <p:grpSpPr>
              <a:xfrm>
                <a:off x="3818320" y="3481625"/>
                <a:ext cx="33497" cy="28770"/>
                <a:chOff x="3818320" y="3481625"/>
                <a:chExt cx="33497" cy="28770"/>
              </a:xfrm>
              <a:grpFill/>
            </p:grpSpPr>
            <p:sp>
              <p:nvSpPr>
                <p:cNvPr id="75" name="Google Shape;8426;p53">
                  <a:extLst>
                    <a:ext uri="{FF2B5EF4-FFF2-40B4-BE49-F238E27FC236}">
                      <a16:creationId xmlns:a16="http://schemas.microsoft.com/office/drawing/2014/main" id="{E6273F31-B70A-EBC3-D348-72AC2FCC968D}"/>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27;p53">
                  <a:extLst>
                    <a:ext uri="{FF2B5EF4-FFF2-40B4-BE49-F238E27FC236}">
                      <a16:creationId xmlns:a16="http://schemas.microsoft.com/office/drawing/2014/main" id="{19DED579-6ADF-4210-FBF8-78A91F89643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428;p53">
                <a:extLst>
                  <a:ext uri="{FF2B5EF4-FFF2-40B4-BE49-F238E27FC236}">
                    <a16:creationId xmlns:a16="http://schemas.microsoft.com/office/drawing/2014/main" id="{7286D275-C7D1-F022-1B5E-C4A6D329065E}"/>
                  </a:ext>
                </a:extLst>
              </p:cNvPr>
              <p:cNvGrpSpPr/>
              <p:nvPr/>
            </p:nvGrpSpPr>
            <p:grpSpPr>
              <a:xfrm>
                <a:off x="4278139" y="4120948"/>
                <a:ext cx="37492" cy="32129"/>
                <a:chOff x="4278139" y="4120948"/>
                <a:chExt cx="37492" cy="32129"/>
              </a:xfrm>
              <a:grpFill/>
            </p:grpSpPr>
            <p:sp>
              <p:nvSpPr>
                <p:cNvPr id="73" name="Google Shape;8429;p53">
                  <a:extLst>
                    <a:ext uri="{FF2B5EF4-FFF2-40B4-BE49-F238E27FC236}">
                      <a16:creationId xmlns:a16="http://schemas.microsoft.com/office/drawing/2014/main" id="{57FA1AEC-7F1E-F8C3-D0A8-03614BC1BE01}"/>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30;p53">
                  <a:extLst>
                    <a:ext uri="{FF2B5EF4-FFF2-40B4-BE49-F238E27FC236}">
                      <a16:creationId xmlns:a16="http://schemas.microsoft.com/office/drawing/2014/main" id="{AEE78F58-4145-E991-D405-2BA67612F59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431;p53">
                <a:extLst>
                  <a:ext uri="{FF2B5EF4-FFF2-40B4-BE49-F238E27FC236}">
                    <a16:creationId xmlns:a16="http://schemas.microsoft.com/office/drawing/2014/main" id="{19732EAF-D204-2F12-A042-2A8B7354F185}"/>
                  </a:ext>
                </a:extLst>
              </p:cNvPr>
              <p:cNvGrpSpPr/>
              <p:nvPr/>
            </p:nvGrpSpPr>
            <p:grpSpPr>
              <a:xfrm>
                <a:off x="4419898" y="3977388"/>
                <a:ext cx="33497" cy="28692"/>
                <a:chOff x="4419898" y="3977388"/>
                <a:chExt cx="33497" cy="28692"/>
              </a:xfrm>
              <a:grpFill/>
            </p:grpSpPr>
            <p:sp>
              <p:nvSpPr>
                <p:cNvPr id="71" name="Google Shape;8432;p53">
                  <a:extLst>
                    <a:ext uri="{FF2B5EF4-FFF2-40B4-BE49-F238E27FC236}">
                      <a16:creationId xmlns:a16="http://schemas.microsoft.com/office/drawing/2014/main" id="{EC8E9177-48A8-5D9B-28A7-EFF10DB3106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33;p53">
                  <a:extLst>
                    <a:ext uri="{FF2B5EF4-FFF2-40B4-BE49-F238E27FC236}">
                      <a16:creationId xmlns:a16="http://schemas.microsoft.com/office/drawing/2014/main" id="{B38A186F-1220-488C-4BE4-5404DAD6BD6B}"/>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434;p53">
                <a:extLst>
                  <a:ext uri="{FF2B5EF4-FFF2-40B4-BE49-F238E27FC236}">
                    <a16:creationId xmlns:a16="http://schemas.microsoft.com/office/drawing/2014/main" id="{ABCF8636-9CC0-918B-3C02-7C31397A8803}"/>
                  </a:ext>
                </a:extLst>
              </p:cNvPr>
              <p:cNvGrpSpPr/>
              <p:nvPr/>
            </p:nvGrpSpPr>
            <p:grpSpPr>
              <a:xfrm>
                <a:off x="4158930" y="4034684"/>
                <a:ext cx="33497" cy="28762"/>
                <a:chOff x="4158930" y="4034684"/>
                <a:chExt cx="33497" cy="28762"/>
              </a:xfrm>
              <a:grpFill/>
            </p:grpSpPr>
            <p:sp>
              <p:nvSpPr>
                <p:cNvPr id="69" name="Google Shape;8435;p53">
                  <a:extLst>
                    <a:ext uri="{FF2B5EF4-FFF2-40B4-BE49-F238E27FC236}">
                      <a16:creationId xmlns:a16="http://schemas.microsoft.com/office/drawing/2014/main" id="{4415B0BC-1A7F-4E7F-CA43-AC86D46626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36;p53">
                  <a:extLst>
                    <a:ext uri="{FF2B5EF4-FFF2-40B4-BE49-F238E27FC236}">
                      <a16:creationId xmlns:a16="http://schemas.microsoft.com/office/drawing/2014/main" id="{B237B305-E922-FBEC-A239-542698E198C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437;p53">
                <a:extLst>
                  <a:ext uri="{FF2B5EF4-FFF2-40B4-BE49-F238E27FC236}">
                    <a16:creationId xmlns:a16="http://schemas.microsoft.com/office/drawing/2014/main" id="{30052934-3985-CEB4-3630-3DAB3F2AAF9C}"/>
                  </a:ext>
                </a:extLst>
              </p:cNvPr>
              <p:cNvGrpSpPr/>
              <p:nvPr/>
            </p:nvGrpSpPr>
            <p:grpSpPr>
              <a:xfrm>
                <a:off x="4134949" y="3957049"/>
                <a:ext cx="33497" cy="28770"/>
                <a:chOff x="4134949" y="3957049"/>
                <a:chExt cx="33497" cy="28770"/>
              </a:xfrm>
              <a:grpFill/>
            </p:grpSpPr>
            <p:sp>
              <p:nvSpPr>
                <p:cNvPr id="67" name="Google Shape;8438;p53">
                  <a:extLst>
                    <a:ext uri="{FF2B5EF4-FFF2-40B4-BE49-F238E27FC236}">
                      <a16:creationId xmlns:a16="http://schemas.microsoft.com/office/drawing/2014/main" id="{8A320AAA-EB00-C58F-A042-4714B086D7D1}"/>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39;p53">
                  <a:extLst>
                    <a:ext uri="{FF2B5EF4-FFF2-40B4-BE49-F238E27FC236}">
                      <a16:creationId xmlns:a16="http://schemas.microsoft.com/office/drawing/2014/main" id="{48E423FD-C028-98EC-889A-81C899AB751D}"/>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440;p53">
                <a:extLst>
                  <a:ext uri="{FF2B5EF4-FFF2-40B4-BE49-F238E27FC236}">
                    <a16:creationId xmlns:a16="http://schemas.microsoft.com/office/drawing/2014/main" id="{41A8019E-DF5B-6D85-0E6B-02958325B180}"/>
                  </a:ext>
                </a:extLst>
              </p:cNvPr>
              <p:cNvGrpSpPr/>
              <p:nvPr/>
            </p:nvGrpSpPr>
            <p:grpSpPr>
              <a:xfrm>
                <a:off x="4193653" y="4184403"/>
                <a:ext cx="43580" cy="37264"/>
                <a:chOff x="4193653" y="4184403"/>
                <a:chExt cx="43580" cy="37264"/>
              </a:xfrm>
              <a:grpFill/>
            </p:grpSpPr>
            <p:sp>
              <p:nvSpPr>
                <p:cNvPr id="65" name="Google Shape;8441;p53">
                  <a:extLst>
                    <a:ext uri="{FF2B5EF4-FFF2-40B4-BE49-F238E27FC236}">
                      <a16:creationId xmlns:a16="http://schemas.microsoft.com/office/drawing/2014/main" id="{3A08F9F9-647A-3370-B832-5514B8EA7B95}"/>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442;p53">
                  <a:extLst>
                    <a:ext uri="{FF2B5EF4-FFF2-40B4-BE49-F238E27FC236}">
                      <a16:creationId xmlns:a16="http://schemas.microsoft.com/office/drawing/2014/main" id="{2B02DF48-B140-159F-42AE-E13B1829CC98}"/>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443;p53">
                <a:extLst>
                  <a:ext uri="{FF2B5EF4-FFF2-40B4-BE49-F238E27FC236}">
                    <a16:creationId xmlns:a16="http://schemas.microsoft.com/office/drawing/2014/main" id="{D1D1E008-9D77-F2CE-AE24-7226A1F1D7EC}"/>
                  </a:ext>
                </a:extLst>
              </p:cNvPr>
              <p:cNvGrpSpPr/>
              <p:nvPr/>
            </p:nvGrpSpPr>
            <p:grpSpPr>
              <a:xfrm>
                <a:off x="4343600" y="3943844"/>
                <a:ext cx="43580" cy="37312"/>
                <a:chOff x="4343600" y="3943844"/>
                <a:chExt cx="43580" cy="37312"/>
              </a:xfrm>
              <a:grpFill/>
            </p:grpSpPr>
            <p:sp>
              <p:nvSpPr>
                <p:cNvPr id="63" name="Google Shape;8444;p53">
                  <a:extLst>
                    <a:ext uri="{FF2B5EF4-FFF2-40B4-BE49-F238E27FC236}">
                      <a16:creationId xmlns:a16="http://schemas.microsoft.com/office/drawing/2014/main" id="{BE25224F-3FA7-0FC8-CFDB-9CCC10F260B2}"/>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45;p53">
                  <a:extLst>
                    <a:ext uri="{FF2B5EF4-FFF2-40B4-BE49-F238E27FC236}">
                      <a16:creationId xmlns:a16="http://schemas.microsoft.com/office/drawing/2014/main" id="{B1096E23-6BF6-C97D-8A21-5E85C12E3D06}"/>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446;p53">
                <a:extLst>
                  <a:ext uri="{FF2B5EF4-FFF2-40B4-BE49-F238E27FC236}">
                    <a16:creationId xmlns:a16="http://schemas.microsoft.com/office/drawing/2014/main" id="{E9814689-8B9F-3D50-5026-DFD813021228}"/>
                  </a:ext>
                </a:extLst>
              </p:cNvPr>
              <p:cNvGrpSpPr/>
              <p:nvPr/>
            </p:nvGrpSpPr>
            <p:grpSpPr>
              <a:xfrm>
                <a:off x="4172339" y="3381693"/>
                <a:ext cx="31499" cy="27001"/>
                <a:chOff x="4172339" y="3381693"/>
                <a:chExt cx="31499" cy="27001"/>
              </a:xfrm>
              <a:grpFill/>
            </p:grpSpPr>
            <p:sp>
              <p:nvSpPr>
                <p:cNvPr id="61" name="Google Shape;8447;p53">
                  <a:extLst>
                    <a:ext uri="{FF2B5EF4-FFF2-40B4-BE49-F238E27FC236}">
                      <a16:creationId xmlns:a16="http://schemas.microsoft.com/office/drawing/2014/main" id="{2D657EF9-6D62-8546-C50E-97D980D4037A}"/>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48;p53">
                  <a:extLst>
                    <a:ext uri="{FF2B5EF4-FFF2-40B4-BE49-F238E27FC236}">
                      <a16:creationId xmlns:a16="http://schemas.microsoft.com/office/drawing/2014/main" id="{A9D8C49C-74DB-FB08-82EC-4439253CCFD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8" name="Group 817">
            <a:extLst>
              <a:ext uri="{FF2B5EF4-FFF2-40B4-BE49-F238E27FC236}">
                <a16:creationId xmlns:a16="http://schemas.microsoft.com/office/drawing/2014/main" id="{AC16C357-5A90-3F14-E1A6-08752C7261FF}"/>
              </a:ext>
            </a:extLst>
          </p:cNvPr>
          <p:cNvGrpSpPr/>
          <p:nvPr/>
        </p:nvGrpSpPr>
        <p:grpSpPr>
          <a:xfrm>
            <a:off x="7124085" y="2896711"/>
            <a:ext cx="3261645" cy="2864138"/>
            <a:chOff x="7124085" y="2896711"/>
            <a:chExt cx="3261645" cy="2864138"/>
          </a:xfrm>
        </p:grpSpPr>
        <p:sp>
          <p:nvSpPr>
            <p:cNvPr id="819" name="TextBox 818">
              <a:extLst>
                <a:ext uri="{FF2B5EF4-FFF2-40B4-BE49-F238E27FC236}">
                  <a16:creationId xmlns:a16="http://schemas.microsoft.com/office/drawing/2014/main" id="{2BC2B921-CC80-DFEC-285A-22AD390848E3}"/>
                </a:ext>
              </a:extLst>
            </p:cNvPr>
            <p:cNvSpPr txBox="1"/>
            <p:nvPr/>
          </p:nvSpPr>
          <p:spPr>
            <a:xfrm>
              <a:off x="7124085" y="4591298"/>
              <a:ext cx="3261645" cy="1169551"/>
            </a:xfrm>
            <a:prstGeom prst="rect">
              <a:avLst/>
            </a:prstGeom>
            <a:noFill/>
          </p:spPr>
          <p:txBody>
            <a:bodyPr wrap="square" rtlCol="0">
              <a:spAutoFit/>
            </a:bodyPr>
            <a:lstStyle/>
            <a:p>
              <a:r>
                <a:rPr lang="en-US" dirty="0" err="1"/>
                <a:t>Goto</a:t>
              </a:r>
              <a:r>
                <a:rPr lang="en-US" dirty="0"/>
                <a:t>  : </a:t>
              </a:r>
              <a:r>
                <a:rPr lang="en-US" dirty="0" err="1"/>
                <a:t>slido.com</a:t>
              </a:r>
              <a:r>
                <a:rPr lang="en-US" dirty="0"/>
                <a:t/>
              </a:r>
              <a:br>
                <a:rPr lang="en-US" dirty="0"/>
              </a:br>
              <a:r>
                <a:rPr lang="en-US" dirty="0"/>
                <a:t>Code : #3964378</a:t>
              </a:r>
            </a:p>
            <a:p>
              <a:r>
                <a:rPr lang="en-US" dirty="0"/>
                <a:t/>
              </a:r>
              <a:br>
                <a:rPr lang="en-US" dirty="0"/>
              </a:br>
              <a:endParaRPr lang="en-US" dirty="0"/>
            </a:p>
            <a:p>
              <a:endParaRPr lang="en-US" dirty="0"/>
            </a:p>
          </p:txBody>
        </p:sp>
        <p:pic>
          <p:nvPicPr>
            <p:cNvPr id="820" name="Picture 819" descr="A qr code on a white background&#10;&#10;Description automatically generated">
              <a:extLst>
                <a:ext uri="{FF2B5EF4-FFF2-40B4-BE49-F238E27FC236}">
                  <a16:creationId xmlns:a16="http://schemas.microsoft.com/office/drawing/2014/main" id="{F5CD2A51-C139-A91A-BF67-5EF04E5A404E}"/>
                </a:ext>
              </a:extLst>
            </p:cNvPr>
            <p:cNvPicPr>
              <a:picLocks noChangeAspect="1"/>
            </p:cNvPicPr>
            <p:nvPr/>
          </p:nvPicPr>
          <p:blipFill>
            <a:blip r:embed="rId4"/>
            <a:stretch>
              <a:fillRect/>
            </a:stretch>
          </p:blipFill>
          <p:spPr>
            <a:xfrm>
              <a:off x="7124085" y="2896711"/>
              <a:ext cx="1686240" cy="1662013"/>
            </a:xfrm>
            <a:prstGeom prst="rect">
              <a:avLst/>
            </a:prstGeom>
          </p:spPr>
        </p:pic>
      </p:grpSp>
      <p:sp>
        <p:nvSpPr>
          <p:cNvPr id="821" name="Rectangle 2061">
            <a:extLst>
              <a:ext uri="{FF2B5EF4-FFF2-40B4-BE49-F238E27FC236}">
                <a16:creationId xmlns:a16="http://schemas.microsoft.com/office/drawing/2014/main" id="{16B9BEC6-DA68-D876-C43F-B55AC5D37599}"/>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3</a:t>
            </a:fld>
            <a:endParaRPr lang="en-US" altLang="en-US" sz="900" dirty="0"/>
          </a:p>
        </p:txBody>
      </p:sp>
    </p:spTree>
    <p:extLst>
      <p:ext uri="{BB962C8B-B14F-4D97-AF65-F5344CB8AC3E}">
        <p14:creationId xmlns:p14="http://schemas.microsoft.com/office/powerpoint/2010/main" val="2458962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id="{7BB8D1EF-2FDC-4016-9A92-218D84419D65}"/>
              </a:ext>
            </a:extLst>
          </p:cNvPr>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4</a:t>
            </a:fld>
            <a:endParaRPr lang="en-US" altLang="en-US" sz="900"/>
          </a:p>
        </p:txBody>
      </p:sp>
      <p:sp>
        <p:nvSpPr>
          <p:cNvPr id="2" name="TextBox 1">
            <a:extLst>
              <a:ext uri="{FF2B5EF4-FFF2-40B4-BE49-F238E27FC236}">
                <a16:creationId xmlns:a16="http://schemas.microsoft.com/office/drawing/2014/main" id="{50A65DD7-B091-4E49-A654-79E10C1A569C}"/>
              </a:ext>
            </a:extLst>
          </p:cNvPr>
          <p:cNvSpPr txBox="1"/>
          <p:nvPr/>
        </p:nvSpPr>
        <p:spPr>
          <a:xfrm>
            <a:off x="480978" y="2067748"/>
            <a:ext cx="5416361" cy="715581"/>
          </a:xfrm>
          <a:prstGeom prst="rect">
            <a:avLst/>
          </a:prstGeom>
          <a:noFill/>
        </p:spPr>
        <p:txBody>
          <a:bodyPr wrap="square" rtlCol="0">
            <a:spAutoFit/>
          </a:bodyPr>
          <a:lstStyle/>
          <a:p>
            <a:pPr algn="ctr"/>
            <a:r>
              <a:rPr lang="en-US" sz="4050" b="1" dirty="0">
                <a:solidFill>
                  <a:srgbClr val="0070C0"/>
                </a:solidFill>
                <a:latin typeface="Montserrat" pitchFamily="2" charset="0"/>
              </a:rPr>
              <a:t>Introduction to AI </a:t>
            </a:r>
            <a:endParaRPr lang="en-US" sz="2700" b="1" dirty="0">
              <a:solidFill>
                <a:srgbClr val="0070C0"/>
              </a:solidFill>
              <a:latin typeface="Montserrat" pitchFamily="2" charset="0"/>
            </a:endParaRPr>
          </a:p>
        </p:txBody>
      </p:sp>
      <p:grpSp>
        <p:nvGrpSpPr>
          <p:cNvPr id="7" name="Google Shape;7637;p53">
            <a:extLst>
              <a:ext uri="{FF2B5EF4-FFF2-40B4-BE49-F238E27FC236}">
                <a16:creationId xmlns:a16="http://schemas.microsoft.com/office/drawing/2014/main" id="{AD543F4C-8F99-4836-992C-132B3A60EF3C}"/>
              </a:ext>
            </a:extLst>
          </p:cNvPr>
          <p:cNvGrpSpPr/>
          <p:nvPr/>
        </p:nvGrpSpPr>
        <p:grpSpPr>
          <a:xfrm>
            <a:off x="5629275" y="1571625"/>
            <a:ext cx="3236119" cy="1900238"/>
            <a:chOff x="3597785" y="3065882"/>
            <a:chExt cx="2241344" cy="1330656"/>
          </a:xfrm>
          <a:solidFill>
            <a:srgbClr val="0070C0"/>
          </a:solidFill>
        </p:grpSpPr>
        <p:grpSp>
          <p:nvGrpSpPr>
            <p:cNvPr id="8" name="Google Shape;7638;p53">
              <a:extLst>
                <a:ext uri="{FF2B5EF4-FFF2-40B4-BE49-F238E27FC236}">
                  <a16:creationId xmlns:a16="http://schemas.microsoft.com/office/drawing/2014/main" id="{99A1D809-70F1-4F5A-9E90-389B37D6EED7}"/>
                </a:ext>
              </a:extLst>
            </p:cNvPr>
            <p:cNvGrpSpPr/>
            <p:nvPr/>
          </p:nvGrpSpPr>
          <p:grpSpPr>
            <a:xfrm>
              <a:off x="5296908" y="3937355"/>
              <a:ext cx="143198" cy="32380"/>
              <a:chOff x="5296908" y="3937355"/>
              <a:chExt cx="143198" cy="32380"/>
            </a:xfrm>
            <a:grpFill/>
          </p:grpSpPr>
          <p:sp>
            <p:nvSpPr>
              <p:cNvPr id="812" name="Google Shape;7639;p53">
                <a:extLst>
                  <a:ext uri="{FF2B5EF4-FFF2-40B4-BE49-F238E27FC236}">
                    <a16:creationId xmlns:a16="http://schemas.microsoft.com/office/drawing/2014/main" id="{09E77623-E44D-4379-921D-6AB6F60B9FF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813" name="Google Shape;7640;p53">
                <a:extLst>
                  <a:ext uri="{FF2B5EF4-FFF2-40B4-BE49-F238E27FC236}">
                    <a16:creationId xmlns:a16="http://schemas.microsoft.com/office/drawing/2014/main" id="{81BB4813-4BAB-4411-9B9A-87840E94B085}"/>
                  </a:ext>
                </a:extLst>
              </p:cNvPr>
              <p:cNvGrpSpPr/>
              <p:nvPr/>
            </p:nvGrpSpPr>
            <p:grpSpPr>
              <a:xfrm>
                <a:off x="5402331" y="3937355"/>
                <a:ext cx="37776" cy="32380"/>
                <a:chOff x="5402331" y="3937355"/>
                <a:chExt cx="37776" cy="32380"/>
              </a:xfrm>
              <a:grpFill/>
            </p:grpSpPr>
            <p:sp>
              <p:nvSpPr>
                <p:cNvPr id="817" name="Google Shape;7641;p53">
                  <a:extLst>
                    <a:ext uri="{FF2B5EF4-FFF2-40B4-BE49-F238E27FC236}">
                      <a16:creationId xmlns:a16="http://schemas.microsoft.com/office/drawing/2014/main" id="{2129ABB5-86CE-45B4-9CE1-7DAE0169A3A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818" name="Google Shape;7642;p53">
                  <a:extLst>
                    <a:ext uri="{FF2B5EF4-FFF2-40B4-BE49-F238E27FC236}">
                      <a16:creationId xmlns:a16="http://schemas.microsoft.com/office/drawing/2014/main" id="{6C95C947-2246-4953-928C-A1B767BC2BCD}"/>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14" name="Google Shape;7643;p53">
                <a:extLst>
                  <a:ext uri="{FF2B5EF4-FFF2-40B4-BE49-F238E27FC236}">
                    <a16:creationId xmlns:a16="http://schemas.microsoft.com/office/drawing/2014/main" id="{380ECBFA-3887-4211-B602-E3146DB793DC}"/>
                  </a:ext>
                </a:extLst>
              </p:cNvPr>
              <p:cNvGrpSpPr/>
              <p:nvPr/>
            </p:nvGrpSpPr>
            <p:grpSpPr>
              <a:xfrm>
                <a:off x="5296908" y="3937355"/>
                <a:ext cx="37783" cy="32380"/>
                <a:chOff x="5296908" y="3937355"/>
                <a:chExt cx="37783" cy="32380"/>
              </a:xfrm>
              <a:grpFill/>
            </p:grpSpPr>
            <p:sp>
              <p:nvSpPr>
                <p:cNvPr id="815" name="Google Shape;7644;p53">
                  <a:extLst>
                    <a:ext uri="{FF2B5EF4-FFF2-40B4-BE49-F238E27FC236}">
                      <a16:creationId xmlns:a16="http://schemas.microsoft.com/office/drawing/2014/main" id="{240E5DA3-DA11-4770-AC0D-E821133A17A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816" name="Google Shape;7645;p53">
                  <a:extLst>
                    <a:ext uri="{FF2B5EF4-FFF2-40B4-BE49-F238E27FC236}">
                      <a16:creationId xmlns:a16="http://schemas.microsoft.com/office/drawing/2014/main" id="{FA1812FC-CEA7-4231-BCB6-3B1AD12BDBD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9" name="Google Shape;7646;p53">
              <a:extLst>
                <a:ext uri="{FF2B5EF4-FFF2-40B4-BE49-F238E27FC236}">
                  <a16:creationId xmlns:a16="http://schemas.microsoft.com/office/drawing/2014/main" id="{F130228D-4E10-434B-9262-E7AC9A9188F9}"/>
                </a:ext>
              </a:extLst>
            </p:cNvPr>
            <p:cNvGrpSpPr/>
            <p:nvPr/>
          </p:nvGrpSpPr>
          <p:grpSpPr>
            <a:xfrm>
              <a:off x="4724163" y="3119631"/>
              <a:ext cx="120838" cy="84218"/>
              <a:chOff x="4724163" y="3119631"/>
              <a:chExt cx="120838" cy="84218"/>
            </a:xfrm>
            <a:grpFill/>
          </p:grpSpPr>
          <p:grpSp>
            <p:nvGrpSpPr>
              <p:cNvPr id="797" name="Google Shape;7647;p53">
                <a:extLst>
                  <a:ext uri="{FF2B5EF4-FFF2-40B4-BE49-F238E27FC236}">
                    <a16:creationId xmlns:a16="http://schemas.microsoft.com/office/drawing/2014/main" id="{9D8EE1C7-7B7E-44E8-975B-09AA9B2A570B}"/>
                  </a:ext>
                </a:extLst>
              </p:cNvPr>
              <p:cNvGrpSpPr/>
              <p:nvPr/>
            </p:nvGrpSpPr>
            <p:grpSpPr>
              <a:xfrm>
                <a:off x="4746712" y="3132773"/>
                <a:ext cx="86869" cy="56424"/>
                <a:chOff x="4746712" y="3132773"/>
                <a:chExt cx="86869" cy="56424"/>
              </a:xfrm>
              <a:grpFill/>
            </p:grpSpPr>
            <p:sp>
              <p:nvSpPr>
                <p:cNvPr id="810" name="Google Shape;7648;p53">
                  <a:extLst>
                    <a:ext uri="{FF2B5EF4-FFF2-40B4-BE49-F238E27FC236}">
                      <a16:creationId xmlns:a16="http://schemas.microsoft.com/office/drawing/2014/main" id="{637FE8C5-8866-44F7-9874-25F4335935B0}"/>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811" name="Google Shape;7649;p53">
                  <a:extLst>
                    <a:ext uri="{FF2B5EF4-FFF2-40B4-BE49-F238E27FC236}">
                      <a16:creationId xmlns:a16="http://schemas.microsoft.com/office/drawing/2014/main" id="{E9DEBF88-DF7F-4D1B-ACAE-A717EAE703E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98" name="Google Shape;7650;p53">
                <a:extLst>
                  <a:ext uri="{FF2B5EF4-FFF2-40B4-BE49-F238E27FC236}">
                    <a16:creationId xmlns:a16="http://schemas.microsoft.com/office/drawing/2014/main" id="{1773A026-CD75-4AD8-A0E4-FB5406C985A8}"/>
                  </a:ext>
                </a:extLst>
              </p:cNvPr>
              <p:cNvGrpSpPr/>
              <p:nvPr/>
            </p:nvGrpSpPr>
            <p:grpSpPr>
              <a:xfrm>
                <a:off x="4773634" y="3143336"/>
                <a:ext cx="37776" cy="32451"/>
                <a:chOff x="4773634" y="3143336"/>
                <a:chExt cx="37776" cy="32451"/>
              </a:xfrm>
              <a:grpFill/>
            </p:grpSpPr>
            <p:sp>
              <p:nvSpPr>
                <p:cNvPr id="808" name="Google Shape;7651;p53">
                  <a:extLst>
                    <a:ext uri="{FF2B5EF4-FFF2-40B4-BE49-F238E27FC236}">
                      <a16:creationId xmlns:a16="http://schemas.microsoft.com/office/drawing/2014/main" id="{2752B6C5-A7EC-4115-A2C0-A85C7EDF813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809" name="Google Shape;7652;p53">
                  <a:extLst>
                    <a:ext uri="{FF2B5EF4-FFF2-40B4-BE49-F238E27FC236}">
                      <a16:creationId xmlns:a16="http://schemas.microsoft.com/office/drawing/2014/main" id="{EB0A154F-9527-4E60-9EA7-9FF4BFFECDB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99" name="Google Shape;7653;p53">
                <a:extLst>
                  <a:ext uri="{FF2B5EF4-FFF2-40B4-BE49-F238E27FC236}">
                    <a16:creationId xmlns:a16="http://schemas.microsoft.com/office/drawing/2014/main" id="{45AED534-E045-4890-8957-B9737CE9576C}"/>
                  </a:ext>
                </a:extLst>
              </p:cNvPr>
              <p:cNvGrpSpPr/>
              <p:nvPr/>
            </p:nvGrpSpPr>
            <p:grpSpPr>
              <a:xfrm>
                <a:off x="4724163" y="3131248"/>
                <a:ext cx="37776" cy="32459"/>
                <a:chOff x="4724163" y="3131248"/>
                <a:chExt cx="37776" cy="32459"/>
              </a:xfrm>
              <a:grpFill/>
            </p:grpSpPr>
            <p:sp>
              <p:nvSpPr>
                <p:cNvPr id="806" name="Google Shape;7654;p53">
                  <a:extLst>
                    <a:ext uri="{FF2B5EF4-FFF2-40B4-BE49-F238E27FC236}">
                      <a16:creationId xmlns:a16="http://schemas.microsoft.com/office/drawing/2014/main" id="{9D83D858-0AEB-4D33-A46C-CEBDC88BA9B0}"/>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807" name="Google Shape;7655;p53">
                  <a:extLst>
                    <a:ext uri="{FF2B5EF4-FFF2-40B4-BE49-F238E27FC236}">
                      <a16:creationId xmlns:a16="http://schemas.microsoft.com/office/drawing/2014/main" id="{48ED7AA5-8060-4F13-B9BB-A2BC19C60E77}"/>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0" name="Google Shape;7656;p53">
                <a:extLst>
                  <a:ext uri="{FF2B5EF4-FFF2-40B4-BE49-F238E27FC236}">
                    <a16:creationId xmlns:a16="http://schemas.microsoft.com/office/drawing/2014/main" id="{318F23A5-D082-4A25-A48C-A2699E75969C}"/>
                  </a:ext>
                </a:extLst>
              </p:cNvPr>
              <p:cNvGrpSpPr/>
              <p:nvPr/>
            </p:nvGrpSpPr>
            <p:grpSpPr>
              <a:xfrm>
                <a:off x="4755081" y="3176054"/>
                <a:ext cx="32357" cy="27795"/>
                <a:chOff x="4755081" y="3176054"/>
                <a:chExt cx="32357" cy="27795"/>
              </a:xfrm>
              <a:grpFill/>
            </p:grpSpPr>
            <p:sp>
              <p:nvSpPr>
                <p:cNvPr id="804" name="Google Shape;7657;p53">
                  <a:extLst>
                    <a:ext uri="{FF2B5EF4-FFF2-40B4-BE49-F238E27FC236}">
                      <a16:creationId xmlns:a16="http://schemas.microsoft.com/office/drawing/2014/main" id="{07C5ECB5-0521-4DF3-91E1-A57730176C2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68569" tIns="68569" rIns="68569" bIns="68569" anchor="ctr" anchorCtr="0">
                  <a:noAutofit/>
                </a:bodyPr>
                <a:lstStyle/>
                <a:p>
                  <a:endParaRPr sz="1050"/>
                </a:p>
              </p:txBody>
            </p:sp>
            <p:sp>
              <p:nvSpPr>
                <p:cNvPr id="805" name="Google Shape;7658;p53">
                  <a:extLst>
                    <a:ext uri="{FF2B5EF4-FFF2-40B4-BE49-F238E27FC236}">
                      <a16:creationId xmlns:a16="http://schemas.microsoft.com/office/drawing/2014/main" id="{A3A85720-568D-434D-BBEB-54214EADDF58}"/>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801" name="Google Shape;7659;p53">
                <a:extLst>
                  <a:ext uri="{FF2B5EF4-FFF2-40B4-BE49-F238E27FC236}">
                    <a16:creationId xmlns:a16="http://schemas.microsoft.com/office/drawing/2014/main" id="{DE6D9578-95A0-4557-AF26-487FB9CEE9C1}"/>
                  </a:ext>
                </a:extLst>
              </p:cNvPr>
              <p:cNvGrpSpPr/>
              <p:nvPr/>
            </p:nvGrpSpPr>
            <p:grpSpPr>
              <a:xfrm>
                <a:off x="4812550" y="3119631"/>
                <a:ext cx="32451" cy="27803"/>
                <a:chOff x="4812550" y="3119631"/>
                <a:chExt cx="32451" cy="27803"/>
              </a:xfrm>
              <a:grpFill/>
            </p:grpSpPr>
            <p:sp>
              <p:nvSpPr>
                <p:cNvPr id="802" name="Google Shape;7660;p53">
                  <a:extLst>
                    <a:ext uri="{FF2B5EF4-FFF2-40B4-BE49-F238E27FC236}">
                      <a16:creationId xmlns:a16="http://schemas.microsoft.com/office/drawing/2014/main" id="{0AE8A98E-DAB6-4591-816D-BE8FE22C7CF4}"/>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68569" tIns="68569" rIns="68569" bIns="68569" anchor="ctr" anchorCtr="0">
                  <a:noAutofit/>
                </a:bodyPr>
                <a:lstStyle/>
                <a:p>
                  <a:endParaRPr sz="1050"/>
                </a:p>
              </p:txBody>
            </p:sp>
            <p:sp>
              <p:nvSpPr>
                <p:cNvPr id="803" name="Google Shape;7661;p53">
                  <a:extLst>
                    <a:ext uri="{FF2B5EF4-FFF2-40B4-BE49-F238E27FC236}">
                      <a16:creationId xmlns:a16="http://schemas.microsoft.com/office/drawing/2014/main" id="{F54CD29B-371A-47F5-9F06-054152BB2640}"/>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0" name="Google Shape;7662;p53">
              <a:extLst>
                <a:ext uri="{FF2B5EF4-FFF2-40B4-BE49-F238E27FC236}">
                  <a16:creationId xmlns:a16="http://schemas.microsoft.com/office/drawing/2014/main" id="{4D425D6D-A736-4DF3-981D-9337C602E122}"/>
                </a:ext>
              </a:extLst>
            </p:cNvPr>
            <p:cNvGrpSpPr/>
            <p:nvPr/>
          </p:nvGrpSpPr>
          <p:grpSpPr>
            <a:xfrm>
              <a:off x="5382826" y="4027197"/>
              <a:ext cx="268967" cy="250422"/>
              <a:chOff x="5382826" y="4027197"/>
              <a:chExt cx="268967" cy="250422"/>
            </a:xfrm>
            <a:grpFill/>
          </p:grpSpPr>
          <p:grpSp>
            <p:nvGrpSpPr>
              <p:cNvPr id="769" name="Google Shape;7663;p53">
                <a:extLst>
                  <a:ext uri="{FF2B5EF4-FFF2-40B4-BE49-F238E27FC236}">
                    <a16:creationId xmlns:a16="http://schemas.microsoft.com/office/drawing/2014/main" id="{D6C26342-09ED-4539-BD6E-AEE1C4650FBF}"/>
                  </a:ext>
                </a:extLst>
              </p:cNvPr>
              <p:cNvGrpSpPr/>
              <p:nvPr/>
            </p:nvGrpSpPr>
            <p:grpSpPr>
              <a:xfrm>
                <a:off x="5405280" y="4042510"/>
                <a:ext cx="237570" cy="218647"/>
                <a:chOff x="5405280" y="4042510"/>
                <a:chExt cx="237570" cy="218647"/>
              </a:xfrm>
              <a:grpFill/>
            </p:grpSpPr>
            <p:sp>
              <p:nvSpPr>
                <p:cNvPr id="791" name="Google Shape;7664;p53">
                  <a:extLst>
                    <a:ext uri="{FF2B5EF4-FFF2-40B4-BE49-F238E27FC236}">
                      <a16:creationId xmlns:a16="http://schemas.microsoft.com/office/drawing/2014/main" id="{AB057726-6D36-4985-8B08-CDE6BC20AC5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2" name="Google Shape;7665;p53">
                  <a:extLst>
                    <a:ext uri="{FF2B5EF4-FFF2-40B4-BE49-F238E27FC236}">
                      <a16:creationId xmlns:a16="http://schemas.microsoft.com/office/drawing/2014/main" id="{C4F06F71-3EE4-4538-9579-AB554000AA5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3" name="Google Shape;7666;p53">
                  <a:extLst>
                    <a:ext uri="{FF2B5EF4-FFF2-40B4-BE49-F238E27FC236}">
                      <a16:creationId xmlns:a16="http://schemas.microsoft.com/office/drawing/2014/main" id="{916FB0FE-2C98-4735-AA5B-F4CD73F708C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4" name="Google Shape;7667;p53">
                  <a:extLst>
                    <a:ext uri="{FF2B5EF4-FFF2-40B4-BE49-F238E27FC236}">
                      <a16:creationId xmlns:a16="http://schemas.microsoft.com/office/drawing/2014/main" id="{49CCEAE4-E1EA-43E7-A9E9-E4044BD40A1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5" name="Google Shape;7668;p53">
                  <a:extLst>
                    <a:ext uri="{FF2B5EF4-FFF2-40B4-BE49-F238E27FC236}">
                      <a16:creationId xmlns:a16="http://schemas.microsoft.com/office/drawing/2014/main" id="{BB454B6C-4F78-4D24-A78C-A74BD896B95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96" name="Google Shape;7669;p53">
                  <a:extLst>
                    <a:ext uri="{FF2B5EF4-FFF2-40B4-BE49-F238E27FC236}">
                      <a16:creationId xmlns:a16="http://schemas.microsoft.com/office/drawing/2014/main" id="{5A1D0B5F-6F37-43C1-BB15-7EF7DC746941}"/>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70" name="Google Shape;7670;p53">
                <a:extLst>
                  <a:ext uri="{FF2B5EF4-FFF2-40B4-BE49-F238E27FC236}">
                    <a16:creationId xmlns:a16="http://schemas.microsoft.com/office/drawing/2014/main" id="{328CB472-8CC6-4C3D-A544-181520DDCC81}"/>
                  </a:ext>
                </a:extLst>
              </p:cNvPr>
              <p:cNvGrpSpPr/>
              <p:nvPr/>
            </p:nvGrpSpPr>
            <p:grpSpPr>
              <a:xfrm>
                <a:off x="5382826" y="4125549"/>
                <a:ext cx="37776" cy="32380"/>
                <a:chOff x="5382826" y="4125549"/>
                <a:chExt cx="37776" cy="32380"/>
              </a:xfrm>
              <a:grpFill/>
            </p:grpSpPr>
            <p:sp>
              <p:nvSpPr>
                <p:cNvPr id="789" name="Google Shape;7671;p53">
                  <a:extLst>
                    <a:ext uri="{FF2B5EF4-FFF2-40B4-BE49-F238E27FC236}">
                      <a16:creationId xmlns:a16="http://schemas.microsoft.com/office/drawing/2014/main" id="{5556ED72-65D0-40C9-829F-C02CB9F7B9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790" name="Google Shape;7672;p53">
                  <a:extLst>
                    <a:ext uri="{FF2B5EF4-FFF2-40B4-BE49-F238E27FC236}">
                      <a16:creationId xmlns:a16="http://schemas.microsoft.com/office/drawing/2014/main" id="{032F104F-389F-414C-86A2-0D05EF72CA9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1" name="Google Shape;7673;p53">
                <a:extLst>
                  <a:ext uri="{FF2B5EF4-FFF2-40B4-BE49-F238E27FC236}">
                    <a16:creationId xmlns:a16="http://schemas.microsoft.com/office/drawing/2014/main" id="{E65ACAAE-A72A-4D7C-A780-5D1863621926}"/>
                  </a:ext>
                </a:extLst>
              </p:cNvPr>
              <p:cNvGrpSpPr/>
              <p:nvPr/>
            </p:nvGrpSpPr>
            <p:grpSpPr>
              <a:xfrm>
                <a:off x="5475680" y="4195587"/>
                <a:ext cx="37783" cy="32364"/>
                <a:chOff x="5475680" y="4195587"/>
                <a:chExt cx="37783" cy="32364"/>
              </a:xfrm>
              <a:grpFill/>
            </p:grpSpPr>
            <p:sp>
              <p:nvSpPr>
                <p:cNvPr id="787" name="Google Shape;7674;p53">
                  <a:extLst>
                    <a:ext uri="{FF2B5EF4-FFF2-40B4-BE49-F238E27FC236}">
                      <a16:creationId xmlns:a16="http://schemas.microsoft.com/office/drawing/2014/main" id="{B2C540D7-519D-4DBD-9E7B-FEAD13E4045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788" name="Google Shape;7675;p53">
                  <a:extLst>
                    <a:ext uri="{FF2B5EF4-FFF2-40B4-BE49-F238E27FC236}">
                      <a16:creationId xmlns:a16="http://schemas.microsoft.com/office/drawing/2014/main" id="{4BFC5680-3DC3-43A2-9A9C-632BB2BA75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2" name="Google Shape;7676;p53">
                <a:extLst>
                  <a:ext uri="{FF2B5EF4-FFF2-40B4-BE49-F238E27FC236}">
                    <a16:creationId xmlns:a16="http://schemas.microsoft.com/office/drawing/2014/main" id="{E13C7207-1A5D-4F23-8A48-099CD8C3266A}"/>
                  </a:ext>
                </a:extLst>
              </p:cNvPr>
              <p:cNvGrpSpPr/>
              <p:nvPr/>
            </p:nvGrpSpPr>
            <p:grpSpPr>
              <a:xfrm>
                <a:off x="5532575" y="4027197"/>
                <a:ext cx="33308" cy="32262"/>
                <a:chOff x="5532575" y="4027197"/>
                <a:chExt cx="33308" cy="32262"/>
              </a:xfrm>
              <a:grpFill/>
            </p:grpSpPr>
            <p:sp>
              <p:nvSpPr>
                <p:cNvPr id="785" name="Google Shape;7677;p53">
                  <a:extLst>
                    <a:ext uri="{FF2B5EF4-FFF2-40B4-BE49-F238E27FC236}">
                      <a16:creationId xmlns:a16="http://schemas.microsoft.com/office/drawing/2014/main" id="{AAF4F83B-177C-4DF6-9688-C540D62DBC5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68569" tIns="68569" rIns="68569" bIns="68569" anchor="ctr" anchorCtr="0">
                  <a:noAutofit/>
                </a:bodyPr>
                <a:lstStyle/>
                <a:p>
                  <a:endParaRPr sz="1050"/>
                </a:p>
              </p:txBody>
            </p:sp>
            <p:sp>
              <p:nvSpPr>
                <p:cNvPr id="786" name="Google Shape;7678;p53">
                  <a:extLst>
                    <a:ext uri="{FF2B5EF4-FFF2-40B4-BE49-F238E27FC236}">
                      <a16:creationId xmlns:a16="http://schemas.microsoft.com/office/drawing/2014/main" id="{6CDF6105-D111-4D80-858E-38EADFA04D4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3" name="Google Shape;7679;p53">
                <a:extLst>
                  <a:ext uri="{FF2B5EF4-FFF2-40B4-BE49-F238E27FC236}">
                    <a16:creationId xmlns:a16="http://schemas.microsoft.com/office/drawing/2014/main" id="{974CD1F2-643C-491F-B15B-79344B23C373}"/>
                  </a:ext>
                </a:extLst>
              </p:cNvPr>
              <p:cNvGrpSpPr/>
              <p:nvPr/>
            </p:nvGrpSpPr>
            <p:grpSpPr>
              <a:xfrm>
                <a:off x="5590706" y="4245348"/>
                <a:ext cx="33497" cy="32270"/>
                <a:chOff x="5590706" y="4245348"/>
                <a:chExt cx="33497" cy="32270"/>
              </a:xfrm>
              <a:grpFill/>
            </p:grpSpPr>
            <p:sp>
              <p:nvSpPr>
                <p:cNvPr id="783" name="Google Shape;7680;p53">
                  <a:extLst>
                    <a:ext uri="{FF2B5EF4-FFF2-40B4-BE49-F238E27FC236}">
                      <a16:creationId xmlns:a16="http://schemas.microsoft.com/office/drawing/2014/main" id="{50F7B88C-1D8C-4B4C-9BE1-15DD38E8DB92}"/>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68569" tIns="68569" rIns="68569" bIns="68569" anchor="ctr" anchorCtr="0">
                  <a:noAutofit/>
                </a:bodyPr>
                <a:lstStyle/>
                <a:p>
                  <a:endParaRPr sz="1050"/>
                </a:p>
              </p:txBody>
            </p:sp>
            <p:sp>
              <p:nvSpPr>
                <p:cNvPr id="784" name="Google Shape;7681;p53">
                  <a:extLst>
                    <a:ext uri="{FF2B5EF4-FFF2-40B4-BE49-F238E27FC236}">
                      <a16:creationId xmlns:a16="http://schemas.microsoft.com/office/drawing/2014/main" id="{713971F8-1276-4F46-B2F3-EF932CCD5A6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4" name="Google Shape;7682;p53">
                <a:extLst>
                  <a:ext uri="{FF2B5EF4-FFF2-40B4-BE49-F238E27FC236}">
                    <a16:creationId xmlns:a16="http://schemas.microsoft.com/office/drawing/2014/main" id="{A260849C-1B17-4B98-9682-B068E2936AC8}"/>
                  </a:ext>
                </a:extLst>
              </p:cNvPr>
              <p:cNvGrpSpPr/>
              <p:nvPr/>
            </p:nvGrpSpPr>
            <p:grpSpPr>
              <a:xfrm>
                <a:off x="5618681" y="4109677"/>
                <a:ext cx="33112" cy="32357"/>
                <a:chOff x="5618681" y="4109677"/>
                <a:chExt cx="33112" cy="32357"/>
              </a:xfrm>
              <a:grpFill/>
            </p:grpSpPr>
            <p:sp>
              <p:nvSpPr>
                <p:cNvPr id="781" name="Google Shape;7683;p53">
                  <a:extLst>
                    <a:ext uri="{FF2B5EF4-FFF2-40B4-BE49-F238E27FC236}">
                      <a16:creationId xmlns:a16="http://schemas.microsoft.com/office/drawing/2014/main" id="{59A44AF0-FCE3-464B-828C-307D6DA69B0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68569" tIns="68569" rIns="68569" bIns="68569" anchor="ctr" anchorCtr="0">
                  <a:noAutofit/>
                </a:bodyPr>
                <a:lstStyle/>
                <a:p>
                  <a:endParaRPr sz="1050"/>
                </a:p>
              </p:txBody>
            </p:sp>
            <p:sp>
              <p:nvSpPr>
                <p:cNvPr id="782" name="Google Shape;7684;p53">
                  <a:extLst>
                    <a:ext uri="{FF2B5EF4-FFF2-40B4-BE49-F238E27FC236}">
                      <a16:creationId xmlns:a16="http://schemas.microsoft.com/office/drawing/2014/main" id="{C13A1665-AB52-499E-8558-7DB7E4BEAAC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5" name="Google Shape;7685;p53">
                <a:extLst>
                  <a:ext uri="{FF2B5EF4-FFF2-40B4-BE49-F238E27FC236}">
                    <a16:creationId xmlns:a16="http://schemas.microsoft.com/office/drawing/2014/main" id="{6FFD7A0C-F3BF-413C-8F4D-AB3828CBD2C0}"/>
                  </a:ext>
                </a:extLst>
              </p:cNvPr>
              <p:cNvGrpSpPr/>
              <p:nvPr/>
            </p:nvGrpSpPr>
            <p:grpSpPr>
              <a:xfrm>
                <a:off x="5479298" y="4128262"/>
                <a:ext cx="31405" cy="26906"/>
                <a:chOff x="5479298" y="4128262"/>
                <a:chExt cx="31405" cy="26906"/>
              </a:xfrm>
              <a:grpFill/>
            </p:grpSpPr>
            <p:sp>
              <p:nvSpPr>
                <p:cNvPr id="779" name="Google Shape;7686;p53">
                  <a:extLst>
                    <a:ext uri="{FF2B5EF4-FFF2-40B4-BE49-F238E27FC236}">
                      <a16:creationId xmlns:a16="http://schemas.microsoft.com/office/drawing/2014/main" id="{F84300D2-0F97-4332-8C4C-CA2BB2F9F53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80" name="Google Shape;7687;p53">
                  <a:extLst>
                    <a:ext uri="{FF2B5EF4-FFF2-40B4-BE49-F238E27FC236}">
                      <a16:creationId xmlns:a16="http://schemas.microsoft.com/office/drawing/2014/main" id="{CBBC7A0C-B925-4FEB-9BE8-BB563AD576A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76" name="Google Shape;7688;p53">
                <a:extLst>
                  <a:ext uri="{FF2B5EF4-FFF2-40B4-BE49-F238E27FC236}">
                    <a16:creationId xmlns:a16="http://schemas.microsoft.com/office/drawing/2014/main" id="{99387F74-E9FC-4397-93F2-D788E3E51F4E}"/>
                  </a:ext>
                </a:extLst>
              </p:cNvPr>
              <p:cNvGrpSpPr/>
              <p:nvPr/>
            </p:nvGrpSpPr>
            <p:grpSpPr>
              <a:xfrm>
                <a:off x="5582903" y="4180116"/>
                <a:ext cx="31499" cy="26898"/>
                <a:chOff x="5582903" y="4180116"/>
                <a:chExt cx="31499" cy="26898"/>
              </a:xfrm>
              <a:grpFill/>
            </p:grpSpPr>
            <p:sp>
              <p:nvSpPr>
                <p:cNvPr id="777" name="Google Shape;7689;p53">
                  <a:extLst>
                    <a:ext uri="{FF2B5EF4-FFF2-40B4-BE49-F238E27FC236}">
                      <a16:creationId xmlns:a16="http://schemas.microsoft.com/office/drawing/2014/main" id="{5794FA4B-5321-4D12-8512-85F0DFD5D51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78" name="Google Shape;7690;p53">
                  <a:extLst>
                    <a:ext uri="{FF2B5EF4-FFF2-40B4-BE49-F238E27FC236}">
                      <a16:creationId xmlns:a16="http://schemas.microsoft.com/office/drawing/2014/main" id="{51C54607-1426-4AFE-9F3A-8953F15DDE7C}"/>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1" name="Google Shape;7691;p53">
              <a:extLst>
                <a:ext uri="{FF2B5EF4-FFF2-40B4-BE49-F238E27FC236}">
                  <a16:creationId xmlns:a16="http://schemas.microsoft.com/office/drawing/2014/main" id="{73BBD8E9-3BDF-4A86-900B-9B925FBC7C7D}"/>
                </a:ext>
              </a:extLst>
            </p:cNvPr>
            <p:cNvGrpSpPr/>
            <p:nvPr/>
          </p:nvGrpSpPr>
          <p:grpSpPr>
            <a:xfrm>
              <a:off x="3977681" y="3230323"/>
              <a:ext cx="94584" cy="84085"/>
              <a:chOff x="3977681" y="3230323"/>
              <a:chExt cx="94584" cy="84085"/>
            </a:xfrm>
            <a:grpFill/>
          </p:grpSpPr>
          <p:grpSp>
            <p:nvGrpSpPr>
              <p:cNvPr id="753" name="Google Shape;7692;p53">
                <a:extLst>
                  <a:ext uri="{FF2B5EF4-FFF2-40B4-BE49-F238E27FC236}">
                    <a16:creationId xmlns:a16="http://schemas.microsoft.com/office/drawing/2014/main" id="{3791754E-D9E5-42DD-82EE-6F86022742DC}"/>
                  </a:ext>
                </a:extLst>
              </p:cNvPr>
              <p:cNvGrpSpPr/>
              <p:nvPr/>
            </p:nvGrpSpPr>
            <p:grpSpPr>
              <a:xfrm>
                <a:off x="4000135" y="3243041"/>
                <a:ext cx="59570" cy="57186"/>
                <a:chOff x="4000135" y="3243041"/>
                <a:chExt cx="59570" cy="57186"/>
              </a:xfrm>
              <a:grpFill/>
            </p:grpSpPr>
            <p:sp>
              <p:nvSpPr>
                <p:cNvPr id="766" name="Google Shape;7693;p53">
                  <a:extLst>
                    <a:ext uri="{FF2B5EF4-FFF2-40B4-BE49-F238E27FC236}">
                      <a16:creationId xmlns:a16="http://schemas.microsoft.com/office/drawing/2014/main" id="{611F655E-AD03-4CF8-8ACB-88F97AF230E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7" name="Google Shape;7694;p53">
                  <a:extLst>
                    <a:ext uri="{FF2B5EF4-FFF2-40B4-BE49-F238E27FC236}">
                      <a16:creationId xmlns:a16="http://schemas.microsoft.com/office/drawing/2014/main" id="{42643756-5D64-44F4-9CC0-A1479EF13B4F}"/>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68" name="Google Shape;7695;p53">
                  <a:extLst>
                    <a:ext uri="{FF2B5EF4-FFF2-40B4-BE49-F238E27FC236}">
                      <a16:creationId xmlns:a16="http://schemas.microsoft.com/office/drawing/2014/main" id="{85CC67DE-9041-42C9-BC84-9AD82C16306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54" name="Google Shape;7696;p53">
                <a:extLst>
                  <a:ext uri="{FF2B5EF4-FFF2-40B4-BE49-F238E27FC236}">
                    <a16:creationId xmlns:a16="http://schemas.microsoft.com/office/drawing/2014/main" id="{4B979195-A42E-47AF-AB47-1C5AB7135366}"/>
                  </a:ext>
                </a:extLst>
              </p:cNvPr>
              <p:cNvGrpSpPr/>
              <p:nvPr/>
            </p:nvGrpSpPr>
            <p:grpSpPr>
              <a:xfrm>
                <a:off x="3977681" y="3245872"/>
                <a:ext cx="37783" cy="32380"/>
                <a:chOff x="3977681" y="3245872"/>
                <a:chExt cx="37783" cy="32380"/>
              </a:xfrm>
              <a:grpFill/>
            </p:grpSpPr>
            <p:sp>
              <p:nvSpPr>
                <p:cNvPr id="764" name="Google Shape;7697;p53">
                  <a:extLst>
                    <a:ext uri="{FF2B5EF4-FFF2-40B4-BE49-F238E27FC236}">
                      <a16:creationId xmlns:a16="http://schemas.microsoft.com/office/drawing/2014/main" id="{91783A10-13A6-46F7-B062-DF3E992DBD1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68569" tIns="68569" rIns="68569" bIns="68569" anchor="ctr" anchorCtr="0">
                  <a:noAutofit/>
                </a:bodyPr>
                <a:lstStyle/>
                <a:p>
                  <a:endParaRPr sz="1050"/>
                </a:p>
              </p:txBody>
            </p:sp>
            <p:sp>
              <p:nvSpPr>
                <p:cNvPr id="765" name="Google Shape;7698;p53">
                  <a:extLst>
                    <a:ext uri="{FF2B5EF4-FFF2-40B4-BE49-F238E27FC236}">
                      <a16:creationId xmlns:a16="http://schemas.microsoft.com/office/drawing/2014/main" id="{26423830-5BEC-458F-B81B-78634EA7798A}"/>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5" name="Google Shape;7699;p53">
                <a:extLst>
                  <a:ext uri="{FF2B5EF4-FFF2-40B4-BE49-F238E27FC236}">
                    <a16:creationId xmlns:a16="http://schemas.microsoft.com/office/drawing/2014/main" id="{2CEE1FE7-EE82-43DF-9F6D-CD325A67496E}"/>
                  </a:ext>
                </a:extLst>
              </p:cNvPr>
              <p:cNvGrpSpPr/>
              <p:nvPr/>
            </p:nvGrpSpPr>
            <p:grpSpPr>
              <a:xfrm>
                <a:off x="4040860" y="3262672"/>
                <a:ext cx="31405" cy="27001"/>
                <a:chOff x="4040860" y="3262672"/>
                <a:chExt cx="31405" cy="27001"/>
              </a:xfrm>
              <a:grpFill/>
            </p:grpSpPr>
            <p:sp>
              <p:nvSpPr>
                <p:cNvPr id="762" name="Google Shape;7700;p53">
                  <a:extLst>
                    <a:ext uri="{FF2B5EF4-FFF2-40B4-BE49-F238E27FC236}">
                      <a16:creationId xmlns:a16="http://schemas.microsoft.com/office/drawing/2014/main" id="{93906708-66C4-494A-916F-972CA952645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3" name="Google Shape;7701;p53">
                  <a:extLst>
                    <a:ext uri="{FF2B5EF4-FFF2-40B4-BE49-F238E27FC236}">
                      <a16:creationId xmlns:a16="http://schemas.microsoft.com/office/drawing/2014/main" id="{173BEAD8-9CFC-40CC-8DBB-4D32B316D33A}"/>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6" name="Google Shape;7702;p53">
                <a:extLst>
                  <a:ext uri="{FF2B5EF4-FFF2-40B4-BE49-F238E27FC236}">
                    <a16:creationId xmlns:a16="http://schemas.microsoft.com/office/drawing/2014/main" id="{164F0B17-6D5C-4F98-9232-15DBAD8D065C}"/>
                  </a:ext>
                </a:extLst>
              </p:cNvPr>
              <p:cNvGrpSpPr/>
              <p:nvPr/>
            </p:nvGrpSpPr>
            <p:grpSpPr>
              <a:xfrm>
                <a:off x="4021072" y="3230323"/>
                <a:ext cx="31397" cy="26906"/>
                <a:chOff x="4021072" y="3230323"/>
                <a:chExt cx="31397" cy="26906"/>
              </a:xfrm>
              <a:grpFill/>
            </p:grpSpPr>
            <p:sp>
              <p:nvSpPr>
                <p:cNvPr id="760" name="Google Shape;7703;p53">
                  <a:extLst>
                    <a:ext uri="{FF2B5EF4-FFF2-40B4-BE49-F238E27FC236}">
                      <a16:creationId xmlns:a16="http://schemas.microsoft.com/office/drawing/2014/main" id="{4DFA41E1-FE76-46F2-8F5D-A0183621B48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761" name="Google Shape;7704;p53">
                  <a:extLst>
                    <a:ext uri="{FF2B5EF4-FFF2-40B4-BE49-F238E27FC236}">
                      <a16:creationId xmlns:a16="http://schemas.microsoft.com/office/drawing/2014/main" id="{F2261C01-7C0A-4A22-916D-83ECFE153841}"/>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57" name="Google Shape;7705;p53">
                <a:extLst>
                  <a:ext uri="{FF2B5EF4-FFF2-40B4-BE49-F238E27FC236}">
                    <a16:creationId xmlns:a16="http://schemas.microsoft.com/office/drawing/2014/main" id="{54298B79-B1FB-412B-BF14-CE3926595D39}"/>
                  </a:ext>
                </a:extLst>
              </p:cNvPr>
              <p:cNvGrpSpPr/>
              <p:nvPr/>
            </p:nvGrpSpPr>
            <p:grpSpPr>
              <a:xfrm>
                <a:off x="4001472" y="3287462"/>
                <a:ext cx="31499" cy="26945"/>
                <a:chOff x="4001472" y="3287462"/>
                <a:chExt cx="31499" cy="26945"/>
              </a:xfrm>
              <a:grpFill/>
            </p:grpSpPr>
            <p:sp>
              <p:nvSpPr>
                <p:cNvPr id="758" name="Google Shape;7706;p53">
                  <a:extLst>
                    <a:ext uri="{FF2B5EF4-FFF2-40B4-BE49-F238E27FC236}">
                      <a16:creationId xmlns:a16="http://schemas.microsoft.com/office/drawing/2014/main" id="{16C269B8-2E1D-48E1-A0F1-703990B9BBF3}"/>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759" name="Google Shape;7707;p53">
                  <a:extLst>
                    <a:ext uri="{FF2B5EF4-FFF2-40B4-BE49-F238E27FC236}">
                      <a16:creationId xmlns:a16="http://schemas.microsoft.com/office/drawing/2014/main" id="{5D730602-1420-45A2-AB5B-358AA83C543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2" name="Google Shape;7708;p53">
              <a:extLst>
                <a:ext uri="{FF2B5EF4-FFF2-40B4-BE49-F238E27FC236}">
                  <a16:creationId xmlns:a16="http://schemas.microsoft.com/office/drawing/2014/main" id="{B277EB1C-FDA4-4261-9D64-78DD9008DC13}"/>
                </a:ext>
              </a:extLst>
            </p:cNvPr>
            <p:cNvGrpSpPr/>
            <p:nvPr/>
          </p:nvGrpSpPr>
          <p:grpSpPr>
            <a:xfrm>
              <a:off x="4084715" y="3258865"/>
              <a:ext cx="184961" cy="137268"/>
              <a:chOff x="4084715" y="3258865"/>
              <a:chExt cx="184961" cy="137268"/>
            </a:xfrm>
            <a:grpFill/>
          </p:grpSpPr>
          <p:grpSp>
            <p:nvGrpSpPr>
              <p:cNvPr id="730" name="Google Shape;7709;p53">
                <a:extLst>
                  <a:ext uri="{FF2B5EF4-FFF2-40B4-BE49-F238E27FC236}">
                    <a16:creationId xmlns:a16="http://schemas.microsoft.com/office/drawing/2014/main" id="{5B89970F-F806-435D-A3EE-843287F736E8}"/>
                  </a:ext>
                </a:extLst>
              </p:cNvPr>
              <p:cNvGrpSpPr/>
              <p:nvPr/>
            </p:nvGrpSpPr>
            <p:grpSpPr>
              <a:xfrm>
                <a:off x="4107453" y="3271583"/>
                <a:ext cx="153470" cy="110275"/>
                <a:chOff x="4107453" y="3271583"/>
                <a:chExt cx="153470" cy="110275"/>
              </a:xfrm>
              <a:grpFill/>
            </p:grpSpPr>
            <p:sp>
              <p:nvSpPr>
                <p:cNvPr id="749" name="Google Shape;7710;p53">
                  <a:extLst>
                    <a:ext uri="{FF2B5EF4-FFF2-40B4-BE49-F238E27FC236}">
                      <a16:creationId xmlns:a16="http://schemas.microsoft.com/office/drawing/2014/main" id="{0D3CD666-FAE8-4EFF-BDF5-F9446BDFBD0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0" name="Google Shape;7711;p53">
                  <a:extLst>
                    <a:ext uri="{FF2B5EF4-FFF2-40B4-BE49-F238E27FC236}">
                      <a16:creationId xmlns:a16="http://schemas.microsoft.com/office/drawing/2014/main" id="{AA0F68CF-D1DC-4054-B718-B9AE430F8E42}"/>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1" name="Google Shape;7712;p53">
                  <a:extLst>
                    <a:ext uri="{FF2B5EF4-FFF2-40B4-BE49-F238E27FC236}">
                      <a16:creationId xmlns:a16="http://schemas.microsoft.com/office/drawing/2014/main" id="{029C2864-EF04-4403-B551-A7637918A6E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52" name="Google Shape;7713;p53">
                  <a:extLst>
                    <a:ext uri="{FF2B5EF4-FFF2-40B4-BE49-F238E27FC236}">
                      <a16:creationId xmlns:a16="http://schemas.microsoft.com/office/drawing/2014/main" id="{6BC4CF04-03F5-44DF-A1BE-AD139748E55A}"/>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731" name="Google Shape;7714;p53">
                <a:extLst>
                  <a:ext uri="{FF2B5EF4-FFF2-40B4-BE49-F238E27FC236}">
                    <a16:creationId xmlns:a16="http://schemas.microsoft.com/office/drawing/2014/main" id="{9AFB4FEC-5EA9-491A-8646-CA9A3748554E}"/>
                  </a:ext>
                </a:extLst>
              </p:cNvPr>
              <p:cNvGrpSpPr/>
              <p:nvPr/>
            </p:nvGrpSpPr>
            <p:grpSpPr>
              <a:xfrm>
                <a:off x="4136947" y="3258865"/>
                <a:ext cx="31499" cy="27001"/>
                <a:chOff x="4136947" y="3258865"/>
                <a:chExt cx="31499" cy="27001"/>
              </a:xfrm>
              <a:grpFill/>
            </p:grpSpPr>
            <p:sp>
              <p:nvSpPr>
                <p:cNvPr id="747" name="Google Shape;7715;p53">
                  <a:extLst>
                    <a:ext uri="{FF2B5EF4-FFF2-40B4-BE49-F238E27FC236}">
                      <a16:creationId xmlns:a16="http://schemas.microsoft.com/office/drawing/2014/main" id="{6551C282-C935-4093-9E4A-AE7BF44EDC73}"/>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48" name="Google Shape;7716;p53">
                  <a:extLst>
                    <a:ext uri="{FF2B5EF4-FFF2-40B4-BE49-F238E27FC236}">
                      <a16:creationId xmlns:a16="http://schemas.microsoft.com/office/drawing/2014/main" id="{4940F580-D8B5-4717-8396-A10E1FAE6A9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2" name="Google Shape;7717;p53">
                <a:extLst>
                  <a:ext uri="{FF2B5EF4-FFF2-40B4-BE49-F238E27FC236}">
                    <a16:creationId xmlns:a16="http://schemas.microsoft.com/office/drawing/2014/main" id="{5282CEDF-3F5F-4041-8CF2-D3C2CA9FE092}"/>
                  </a:ext>
                </a:extLst>
              </p:cNvPr>
              <p:cNvGrpSpPr/>
              <p:nvPr/>
            </p:nvGrpSpPr>
            <p:grpSpPr>
              <a:xfrm>
                <a:off x="4084715" y="3266478"/>
                <a:ext cx="31468" cy="26898"/>
                <a:chOff x="4084715" y="3266478"/>
                <a:chExt cx="31468" cy="26898"/>
              </a:xfrm>
              <a:grpFill/>
            </p:grpSpPr>
            <p:sp>
              <p:nvSpPr>
                <p:cNvPr id="745" name="Google Shape;7718;p53">
                  <a:extLst>
                    <a:ext uri="{FF2B5EF4-FFF2-40B4-BE49-F238E27FC236}">
                      <a16:creationId xmlns:a16="http://schemas.microsoft.com/office/drawing/2014/main" id="{7B69CBB4-AF8B-4FC3-8A32-EED2BC468BBC}"/>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68569" tIns="68569" rIns="68569" bIns="68569" anchor="ctr" anchorCtr="0">
                  <a:noAutofit/>
                </a:bodyPr>
                <a:lstStyle/>
                <a:p>
                  <a:endParaRPr sz="1050"/>
                </a:p>
              </p:txBody>
            </p:sp>
            <p:sp>
              <p:nvSpPr>
                <p:cNvPr id="746" name="Google Shape;7719;p53">
                  <a:extLst>
                    <a:ext uri="{FF2B5EF4-FFF2-40B4-BE49-F238E27FC236}">
                      <a16:creationId xmlns:a16="http://schemas.microsoft.com/office/drawing/2014/main" id="{1D66A3AD-0D6B-4E3F-ABC9-9137ADD7BEA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3" name="Google Shape;7720;p53">
                <a:extLst>
                  <a:ext uri="{FF2B5EF4-FFF2-40B4-BE49-F238E27FC236}">
                    <a16:creationId xmlns:a16="http://schemas.microsoft.com/office/drawing/2014/main" id="{FB970B6E-82CE-4A5F-9402-31ECF176B254}"/>
                  </a:ext>
                </a:extLst>
              </p:cNvPr>
              <p:cNvGrpSpPr/>
              <p:nvPr/>
            </p:nvGrpSpPr>
            <p:grpSpPr>
              <a:xfrm>
                <a:off x="4159213" y="3279849"/>
                <a:ext cx="31405" cy="26945"/>
                <a:chOff x="4159213" y="3279849"/>
                <a:chExt cx="31405" cy="26945"/>
              </a:xfrm>
              <a:grpFill/>
            </p:grpSpPr>
            <p:sp>
              <p:nvSpPr>
                <p:cNvPr id="743" name="Google Shape;7721;p53">
                  <a:extLst>
                    <a:ext uri="{FF2B5EF4-FFF2-40B4-BE49-F238E27FC236}">
                      <a16:creationId xmlns:a16="http://schemas.microsoft.com/office/drawing/2014/main" id="{41518683-AA50-4BBF-9D61-D832390C971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44" name="Google Shape;7722;p53">
                  <a:extLst>
                    <a:ext uri="{FF2B5EF4-FFF2-40B4-BE49-F238E27FC236}">
                      <a16:creationId xmlns:a16="http://schemas.microsoft.com/office/drawing/2014/main" id="{2CB5F908-1471-4894-B083-8F9E73BD312E}"/>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4" name="Google Shape;7723;p53">
                <a:extLst>
                  <a:ext uri="{FF2B5EF4-FFF2-40B4-BE49-F238E27FC236}">
                    <a16:creationId xmlns:a16="http://schemas.microsoft.com/office/drawing/2014/main" id="{5EF32953-86D4-4246-9FBE-DADF500201DE}"/>
                  </a:ext>
                </a:extLst>
              </p:cNvPr>
              <p:cNvGrpSpPr/>
              <p:nvPr/>
            </p:nvGrpSpPr>
            <p:grpSpPr>
              <a:xfrm>
                <a:off x="4201550" y="3266502"/>
                <a:ext cx="31405" cy="26883"/>
                <a:chOff x="4201550" y="3266502"/>
                <a:chExt cx="31405" cy="26883"/>
              </a:xfrm>
              <a:grpFill/>
            </p:grpSpPr>
            <p:sp>
              <p:nvSpPr>
                <p:cNvPr id="741" name="Google Shape;7724;p53">
                  <a:extLst>
                    <a:ext uri="{FF2B5EF4-FFF2-40B4-BE49-F238E27FC236}">
                      <a16:creationId xmlns:a16="http://schemas.microsoft.com/office/drawing/2014/main" id="{67862484-08DB-499F-BC9C-19895362E96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2" name="Google Shape;7725;p53">
                  <a:extLst>
                    <a:ext uri="{FF2B5EF4-FFF2-40B4-BE49-F238E27FC236}">
                      <a16:creationId xmlns:a16="http://schemas.microsoft.com/office/drawing/2014/main" id="{3F330257-7082-4B7F-9ADF-6F9898DB24EE}"/>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5" name="Google Shape;7726;p53">
                <a:extLst>
                  <a:ext uri="{FF2B5EF4-FFF2-40B4-BE49-F238E27FC236}">
                    <a16:creationId xmlns:a16="http://schemas.microsoft.com/office/drawing/2014/main" id="{8DDBB338-A6E9-40D3-AB22-FF9632232DCC}"/>
                  </a:ext>
                </a:extLst>
              </p:cNvPr>
              <p:cNvGrpSpPr/>
              <p:nvPr/>
            </p:nvGrpSpPr>
            <p:grpSpPr>
              <a:xfrm>
                <a:off x="4201550" y="3338278"/>
                <a:ext cx="31405" cy="26930"/>
                <a:chOff x="4201550" y="3338278"/>
                <a:chExt cx="31405" cy="26930"/>
              </a:xfrm>
              <a:grpFill/>
            </p:grpSpPr>
            <p:sp>
              <p:nvSpPr>
                <p:cNvPr id="739" name="Google Shape;7727;p53">
                  <a:extLst>
                    <a:ext uri="{FF2B5EF4-FFF2-40B4-BE49-F238E27FC236}">
                      <a16:creationId xmlns:a16="http://schemas.microsoft.com/office/drawing/2014/main" id="{AA38BCB0-442C-4ECB-8D60-57CA9394D68B}"/>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740" name="Google Shape;7728;p53">
                  <a:extLst>
                    <a:ext uri="{FF2B5EF4-FFF2-40B4-BE49-F238E27FC236}">
                      <a16:creationId xmlns:a16="http://schemas.microsoft.com/office/drawing/2014/main" id="{9A3F2AE5-9ADF-4591-AFE2-42F9F1FA05C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36" name="Google Shape;7729;p53">
                <a:extLst>
                  <a:ext uri="{FF2B5EF4-FFF2-40B4-BE49-F238E27FC236}">
                    <a16:creationId xmlns:a16="http://schemas.microsoft.com/office/drawing/2014/main" id="{D61E73CD-F895-431A-8341-6FDB76E8B9B0}"/>
                  </a:ext>
                </a:extLst>
              </p:cNvPr>
              <p:cNvGrpSpPr/>
              <p:nvPr/>
            </p:nvGrpSpPr>
            <p:grpSpPr>
              <a:xfrm>
                <a:off x="4238272" y="3369132"/>
                <a:ext cx="31405" cy="27001"/>
                <a:chOff x="4238272" y="3369132"/>
                <a:chExt cx="31405" cy="27001"/>
              </a:xfrm>
              <a:grpFill/>
            </p:grpSpPr>
            <p:sp>
              <p:nvSpPr>
                <p:cNvPr id="737" name="Google Shape;7730;p53">
                  <a:extLst>
                    <a:ext uri="{FF2B5EF4-FFF2-40B4-BE49-F238E27FC236}">
                      <a16:creationId xmlns:a16="http://schemas.microsoft.com/office/drawing/2014/main" id="{2BD2A198-07F4-4CCE-8E77-1375816FCC20}"/>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738" name="Google Shape;7731;p53">
                  <a:extLst>
                    <a:ext uri="{FF2B5EF4-FFF2-40B4-BE49-F238E27FC236}">
                      <a16:creationId xmlns:a16="http://schemas.microsoft.com/office/drawing/2014/main" id="{FF44B43E-BA01-4CEF-A8AE-020449A1A2D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3" name="Google Shape;7732;p53">
              <a:extLst>
                <a:ext uri="{FF2B5EF4-FFF2-40B4-BE49-F238E27FC236}">
                  <a16:creationId xmlns:a16="http://schemas.microsoft.com/office/drawing/2014/main" id="{3920A195-E9F6-4066-9D43-7B4C5C4FCF79}"/>
                </a:ext>
              </a:extLst>
            </p:cNvPr>
            <p:cNvGrpSpPr/>
            <p:nvPr/>
          </p:nvGrpSpPr>
          <p:grpSpPr>
            <a:xfrm>
              <a:off x="4068639" y="3200169"/>
              <a:ext cx="77643" cy="37272"/>
              <a:chOff x="4068639" y="3200169"/>
              <a:chExt cx="77643" cy="37272"/>
            </a:xfrm>
            <a:grpFill/>
          </p:grpSpPr>
          <p:sp>
            <p:nvSpPr>
              <p:cNvPr id="723" name="Google Shape;7733;p53">
                <a:extLst>
                  <a:ext uri="{FF2B5EF4-FFF2-40B4-BE49-F238E27FC236}">
                    <a16:creationId xmlns:a16="http://schemas.microsoft.com/office/drawing/2014/main" id="{558E0F51-2CB1-4651-97A2-90F0ED1248E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724" name="Google Shape;7734;p53">
                <a:extLst>
                  <a:ext uri="{FF2B5EF4-FFF2-40B4-BE49-F238E27FC236}">
                    <a16:creationId xmlns:a16="http://schemas.microsoft.com/office/drawing/2014/main" id="{9A7118B0-7DE9-4D78-8BE8-740693559762}"/>
                  </a:ext>
                </a:extLst>
              </p:cNvPr>
              <p:cNvGrpSpPr/>
              <p:nvPr/>
            </p:nvGrpSpPr>
            <p:grpSpPr>
              <a:xfrm>
                <a:off x="4114878" y="3200169"/>
                <a:ext cx="31405" cy="26993"/>
                <a:chOff x="4114878" y="3200169"/>
                <a:chExt cx="31405" cy="26993"/>
              </a:xfrm>
              <a:grpFill/>
            </p:grpSpPr>
            <p:sp>
              <p:nvSpPr>
                <p:cNvPr id="728" name="Google Shape;7735;p53">
                  <a:extLst>
                    <a:ext uri="{FF2B5EF4-FFF2-40B4-BE49-F238E27FC236}">
                      <a16:creationId xmlns:a16="http://schemas.microsoft.com/office/drawing/2014/main" id="{C42E4B41-6C22-452A-91DB-DC75EB34EC9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729" name="Google Shape;7736;p53">
                  <a:extLst>
                    <a:ext uri="{FF2B5EF4-FFF2-40B4-BE49-F238E27FC236}">
                      <a16:creationId xmlns:a16="http://schemas.microsoft.com/office/drawing/2014/main" id="{CF339ECA-0453-4AD0-B1E4-D0349F2B7111}"/>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725" name="Google Shape;7737;p53">
                <a:extLst>
                  <a:ext uri="{FF2B5EF4-FFF2-40B4-BE49-F238E27FC236}">
                    <a16:creationId xmlns:a16="http://schemas.microsoft.com/office/drawing/2014/main" id="{7D49A31D-4CDB-4384-A9CA-B3FE22079C8A}"/>
                  </a:ext>
                </a:extLst>
              </p:cNvPr>
              <p:cNvGrpSpPr/>
              <p:nvPr/>
            </p:nvGrpSpPr>
            <p:grpSpPr>
              <a:xfrm>
                <a:off x="4068639" y="3210535"/>
                <a:ext cx="31499" cy="26906"/>
                <a:chOff x="4068639" y="3210535"/>
                <a:chExt cx="31499" cy="26906"/>
              </a:xfrm>
              <a:grpFill/>
            </p:grpSpPr>
            <p:sp>
              <p:nvSpPr>
                <p:cNvPr id="726" name="Google Shape;7738;p53">
                  <a:extLst>
                    <a:ext uri="{FF2B5EF4-FFF2-40B4-BE49-F238E27FC236}">
                      <a16:creationId xmlns:a16="http://schemas.microsoft.com/office/drawing/2014/main" id="{A23027C4-A416-4299-8DE7-574FCBD7C888}"/>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727" name="Google Shape;7739;p53">
                  <a:extLst>
                    <a:ext uri="{FF2B5EF4-FFF2-40B4-BE49-F238E27FC236}">
                      <a16:creationId xmlns:a16="http://schemas.microsoft.com/office/drawing/2014/main" id="{63244C69-7AB2-4F2D-B991-7A8F2313A6E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4" name="Google Shape;7740;p53">
              <a:extLst>
                <a:ext uri="{FF2B5EF4-FFF2-40B4-BE49-F238E27FC236}">
                  <a16:creationId xmlns:a16="http://schemas.microsoft.com/office/drawing/2014/main" id="{4F2CCEE4-7ADB-434B-B38F-B2F85A8C8A48}"/>
                </a:ext>
              </a:extLst>
            </p:cNvPr>
            <p:cNvGrpSpPr/>
            <p:nvPr/>
          </p:nvGrpSpPr>
          <p:grpSpPr>
            <a:xfrm>
              <a:off x="3869702" y="3066935"/>
              <a:ext cx="382664" cy="190294"/>
              <a:chOff x="3869702" y="3066935"/>
              <a:chExt cx="382664" cy="190294"/>
            </a:xfrm>
            <a:grpFill/>
          </p:grpSpPr>
          <p:grpSp>
            <p:nvGrpSpPr>
              <p:cNvPr id="689" name="Google Shape;7741;p53">
                <a:extLst>
                  <a:ext uri="{FF2B5EF4-FFF2-40B4-BE49-F238E27FC236}">
                    <a16:creationId xmlns:a16="http://schemas.microsoft.com/office/drawing/2014/main" id="{6B67F5AD-FB20-4A4D-9990-7727CD8BFCA9}"/>
                  </a:ext>
                </a:extLst>
              </p:cNvPr>
              <p:cNvGrpSpPr/>
              <p:nvPr/>
            </p:nvGrpSpPr>
            <p:grpSpPr>
              <a:xfrm>
                <a:off x="3888633" y="3082351"/>
                <a:ext cx="351172" cy="160698"/>
                <a:chOff x="3888633" y="3082351"/>
                <a:chExt cx="351172" cy="160698"/>
              </a:xfrm>
              <a:grpFill/>
            </p:grpSpPr>
            <p:sp>
              <p:nvSpPr>
                <p:cNvPr id="717" name="Google Shape;7742;p53">
                  <a:extLst>
                    <a:ext uri="{FF2B5EF4-FFF2-40B4-BE49-F238E27FC236}">
                      <a16:creationId xmlns:a16="http://schemas.microsoft.com/office/drawing/2014/main" id="{16B00C93-4150-4A00-8990-942A29CF67E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8" name="Google Shape;7743;p53">
                  <a:extLst>
                    <a:ext uri="{FF2B5EF4-FFF2-40B4-BE49-F238E27FC236}">
                      <a16:creationId xmlns:a16="http://schemas.microsoft.com/office/drawing/2014/main" id="{30B57FF6-34E9-43D2-A536-53445B21B736}"/>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19" name="Google Shape;7744;p53">
                  <a:extLst>
                    <a:ext uri="{FF2B5EF4-FFF2-40B4-BE49-F238E27FC236}">
                      <a16:creationId xmlns:a16="http://schemas.microsoft.com/office/drawing/2014/main" id="{62EF49D3-19B7-4743-8C35-3F7E98B11906}"/>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0" name="Google Shape;7745;p53">
                  <a:extLst>
                    <a:ext uri="{FF2B5EF4-FFF2-40B4-BE49-F238E27FC236}">
                      <a16:creationId xmlns:a16="http://schemas.microsoft.com/office/drawing/2014/main" id="{22053322-C2BF-4693-9C87-01D0C3CC20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1" name="Google Shape;7746;p53">
                  <a:extLst>
                    <a:ext uri="{FF2B5EF4-FFF2-40B4-BE49-F238E27FC236}">
                      <a16:creationId xmlns:a16="http://schemas.microsoft.com/office/drawing/2014/main" id="{7A21F78C-73C9-4637-97FD-FDC9498EA26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722" name="Google Shape;7747;p53">
                  <a:extLst>
                    <a:ext uri="{FF2B5EF4-FFF2-40B4-BE49-F238E27FC236}">
                      <a16:creationId xmlns:a16="http://schemas.microsoft.com/office/drawing/2014/main" id="{CCDAB016-D24C-4E28-84A4-A081381969F2}"/>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90" name="Google Shape;7748;p53">
                <a:extLst>
                  <a:ext uri="{FF2B5EF4-FFF2-40B4-BE49-F238E27FC236}">
                    <a16:creationId xmlns:a16="http://schemas.microsoft.com/office/drawing/2014/main" id="{7718570B-0C35-48CC-9408-E3737972A2B0}"/>
                  </a:ext>
                </a:extLst>
              </p:cNvPr>
              <p:cNvGrpSpPr/>
              <p:nvPr/>
            </p:nvGrpSpPr>
            <p:grpSpPr>
              <a:xfrm>
                <a:off x="4143703" y="3066935"/>
                <a:ext cx="37783" cy="32357"/>
                <a:chOff x="4143703" y="3066935"/>
                <a:chExt cx="37783" cy="32357"/>
              </a:xfrm>
              <a:grpFill/>
            </p:grpSpPr>
            <p:sp>
              <p:nvSpPr>
                <p:cNvPr id="715" name="Google Shape;7749;p53">
                  <a:extLst>
                    <a:ext uri="{FF2B5EF4-FFF2-40B4-BE49-F238E27FC236}">
                      <a16:creationId xmlns:a16="http://schemas.microsoft.com/office/drawing/2014/main" id="{4D32861C-0645-4BBF-84C4-A895FD25B9D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716" name="Google Shape;7750;p53">
                  <a:extLst>
                    <a:ext uri="{FF2B5EF4-FFF2-40B4-BE49-F238E27FC236}">
                      <a16:creationId xmlns:a16="http://schemas.microsoft.com/office/drawing/2014/main" id="{71F9A89B-D65B-4513-B765-9B34924E28F6}"/>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1" name="Google Shape;7751;p53">
                <a:extLst>
                  <a:ext uri="{FF2B5EF4-FFF2-40B4-BE49-F238E27FC236}">
                    <a16:creationId xmlns:a16="http://schemas.microsoft.com/office/drawing/2014/main" id="{F68406E5-8807-4AAA-B6F4-6C238AFE82D5}"/>
                  </a:ext>
                </a:extLst>
              </p:cNvPr>
              <p:cNvGrpSpPr/>
              <p:nvPr/>
            </p:nvGrpSpPr>
            <p:grpSpPr>
              <a:xfrm>
                <a:off x="4044565" y="3103563"/>
                <a:ext cx="37783" cy="32451"/>
                <a:chOff x="4044565" y="3103563"/>
                <a:chExt cx="37783" cy="32451"/>
              </a:xfrm>
              <a:grpFill/>
            </p:grpSpPr>
            <p:sp>
              <p:nvSpPr>
                <p:cNvPr id="713" name="Google Shape;7752;p53">
                  <a:extLst>
                    <a:ext uri="{FF2B5EF4-FFF2-40B4-BE49-F238E27FC236}">
                      <a16:creationId xmlns:a16="http://schemas.microsoft.com/office/drawing/2014/main" id="{189D5637-948E-4586-8BCA-EBF9279A5A7D}"/>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714" name="Google Shape;7753;p53">
                  <a:extLst>
                    <a:ext uri="{FF2B5EF4-FFF2-40B4-BE49-F238E27FC236}">
                      <a16:creationId xmlns:a16="http://schemas.microsoft.com/office/drawing/2014/main" id="{0A206530-9371-420D-9157-28F8A037170D}"/>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2" name="Google Shape;7754;p53">
                <a:extLst>
                  <a:ext uri="{FF2B5EF4-FFF2-40B4-BE49-F238E27FC236}">
                    <a16:creationId xmlns:a16="http://schemas.microsoft.com/office/drawing/2014/main" id="{7F186A0D-1971-4A26-A4F6-6B402770409C}"/>
                  </a:ext>
                </a:extLst>
              </p:cNvPr>
              <p:cNvGrpSpPr/>
              <p:nvPr/>
            </p:nvGrpSpPr>
            <p:grpSpPr>
              <a:xfrm>
                <a:off x="4017454" y="3188237"/>
                <a:ext cx="37776" cy="32357"/>
                <a:chOff x="4017454" y="3188237"/>
                <a:chExt cx="37776" cy="32357"/>
              </a:xfrm>
              <a:grpFill/>
            </p:grpSpPr>
            <p:sp>
              <p:nvSpPr>
                <p:cNvPr id="711" name="Google Shape;7755;p53">
                  <a:extLst>
                    <a:ext uri="{FF2B5EF4-FFF2-40B4-BE49-F238E27FC236}">
                      <a16:creationId xmlns:a16="http://schemas.microsoft.com/office/drawing/2014/main" id="{B5B7E681-2ED7-432D-A7CB-619E85B891D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2" name="Google Shape;7756;p53">
                  <a:extLst>
                    <a:ext uri="{FF2B5EF4-FFF2-40B4-BE49-F238E27FC236}">
                      <a16:creationId xmlns:a16="http://schemas.microsoft.com/office/drawing/2014/main" id="{CEB3DD66-678F-455D-9B81-DC829E7821AB}"/>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3" name="Google Shape;7757;p53">
                <a:extLst>
                  <a:ext uri="{FF2B5EF4-FFF2-40B4-BE49-F238E27FC236}">
                    <a16:creationId xmlns:a16="http://schemas.microsoft.com/office/drawing/2014/main" id="{3CC8AC6E-7233-4D78-8CB7-67824E01BE7A}"/>
                  </a:ext>
                </a:extLst>
              </p:cNvPr>
              <p:cNvGrpSpPr/>
              <p:nvPr/>
            </p:nvGrpSpPr>
            <p:grpSpPr>
              <a:xfrm>
                <a:off x="3921548" y="3157509"/>
                <a:ext cx="37783" cy="32357"/>
                <a:chOff x="3921548" y="3157509"/>
                <a:chExt cx="37783" cy="32357"/>
              </a:xfrm>
              <a:grpFill/>
            </p:grpSpPr>
            <p:sp>
              <p:nvSpPr>
                <p:cNvPr id="709" name="Google Shape;7758;p53">
                  <a:extLst>
                    <a:ext uri="{FF2B5EF4-FFF2-40B4-BE49-F238E27FC236}">
                      <a16:creationId xmlns:a16="http://schemas.microsoft.com/office/drawing/2014/main" id="{CE78ECC0-6D56-420D-AF9F-AD8DFC21FED4}"/>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710" name="Google Shape;7759;p53">
                  <a:extLst>
                    <a:ext uri="{FF2B5EF4-FFF2-40B4-BE49-F238E27FC236}">
                      <a16:creationId xmlns:a16="http://schemas.microsoft.com/office/drawing/2014/main" id="{6A94ED09-200E-4243-967A-EDF553084268}"/>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4" name="Google Shape;7760;p53">
                <a:extLst>
                  <a:ext uri="{FF2B5EF4-FFF2-40B4-BE49-F238E27FC236}">
                    <a16:creationId xmlns:a16="http://schemas.microsoft.com/office/drawing/2014/main" id="{549857DA-C183-4257-A699-64EFDC050BF8}"/>
                  </a:ext>
                </a:extLst>
              </p:cNvPr>
              <p:cNvGrpSpPr/>
              <p:nvPr/>
            </p:nvGrpSpPr>
            <p:grpSpPr>
              <a:xfrm>
                <a:off x="3939056" y="3211620"/>
                <a:ext cx="37783" cy="32380"/>
                <a:chOff x="3939056" y="3211620"/>
                <a:chExt cx="37783" cy="32380"/>
              </a:xfrm>
              <a:grpFill/>
            </p:grpSpPr>
            <p:sp>
              <p:nvSpPr>
                <p:cNvPr id="707" name="Google Shape;7761;p53">
                  <a:extLst>
                    <a:ext uri="{FF2B5EF4-FFF2-40B4-BE49-F238E27FC236}">
                      <a16:creationId xmlns:a16="http://schemas.microsoft.com/office/drawing/2014/main" id="{A896A318-A9D3-4E7B-932A-02B4135602B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708" name="Google Shape;7762;p53">
                  <a:extLst>
                    <a:ext uri="{FF2B5EF4-FFF2-40B4-BE49-F238E27FC236}">
                      <a16:creationId xmlns:a16="http://schemas.microsoft.com/office/drawing/2014/main" id="{02DA5316-67C6-486F-A9D3-060533BE8E5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5" name="Google Shape;7763;p53">
                <a:extLst>
                  <a:ext uri="{FF2B5EF4-FFF2-40B4-BE49-F238E27FC236}">
                    <a16:creationId xmlns:a16="http://schemas.microsoft.com/office/drawing/2014/main" id="{8DC896A9-30AA-47E1-88A8-169ECBCB4CC1}"/>
                  </a:ext>
                </a:extLst>
              </p:cNvPr>
              <p:cNvGrpSpPr/>
              <p:nvPr/>
            </p:nvGrpSpPr>
            <p:grpSpPr>
              <a:xfrm>
                <a:off x="4176240" y="3136965"/>
                <a:ext cx="31405" cy="26930"/>
                <a:chOff x="4176240" y="3136965"/>
                <a:chExt cx="31405" cy="26930"/>
              </a:xfrm>
              <a:grpFill/>
            </p:grpSpPr>
            <p:sp>
              <p:nvSpPr>
                <p:cNvPr id="705" name="Google Shape;7764;p53">
                  <a:extLst>
                    <a:ext uri="{FF2B5EF4-FFF2-40B4-BE49-F238E27FC236}">
                      <a16:creationId xmlns:a16="http://schemas.microsoft.com/office/drawing/2014/main" id="{A16D2B95-788B-4AC6-916C-1E4697F72090}"/>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68569" tIns="68569" rIns="68569" bIns="68569" anchor="ctr" anchorCtr="0">
                  <a:noAutofit/>
                </a:bodyPr>
                <a:lstStyle/>
                <a:p>
                  <a:endParaRPr sz="1050"/>
                </a:p>
              </p:txBody>
            </p:sp>
            <p:sp>
              <p:nvSpPr>
                <p:cNvPr id="706" name="Google Shape;7765;p53">
                  <a:extLst>
                    <a:ext uri="{FF2B5EF4-FFF2-40B4-BE49-F238E27FC236}">
                      <a16:creationId xmlns:a16="http://schemas.microsoft.com/office/drawing/2014/main" id="{A1054D60-7109-4E6C-A196-453B2645809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6" name="Google Shape;7766;p53">
                <a:extLst>
                  <a:ext uri="{FF2B5EF4-FFF2-40B4-BE49-F238E27FC236}">
                    <a16:creationId xmlns:a16="http://schemas.microsoft.com/office/drawing/2014/main" id="{F362965C-DE65-4134-A75A-B3EB57F5B8AA}"/>
                  </a:ext>
                </a:extLst>
              </p:cNvPr>
              <p:cNvGrpSpPr/>
              <p:nvPr/>
            </p:nvGrpSpPr>
            <p:grpSpPr>
              <a:xfrm>
                <a:off x="4133148" y="3152593"/>
                <a:ext cx="31499" cy="27001"/>
                <a:chOff x="4133148" y="3152593"/>
                <a:chExt cx="31499" cy="27001"/>
              </a:xfrm>
              <a:grpFill/>
            </p:grpSpPr>
            <p:sp>
              <p:nvSpPr>
                <p:cNvPr id="703" name="Google Shape;7767;p53">
                  <a:extLst>
                    <a:ext uri="{FF2B5EF4-FFF2-40B4-BE49-F238E27FC236}">
                      <a16:creationId xmlns:a16="http://schemas.microsoft.com/office/drawing/2014/main" id="{4664B48C-60B0-4A46-9C77-4F2B33B49E8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704" name="Google Shape;7768;p53">
                  <a:extLst>
                    <a:ext uri="{FF2B5EF4-FFF2-40B4-BE49-F238E27FC236}">
                      <a16:creationId xmlns:a16="http://schemas.microsoft.com/office/drawing/2014/main" id="{90DDE121-100C-43E6-BE6B-6390CF5B25D2}"/>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7" name="Google Shape;7769;p53">
                <a:extLst>
                  <a:ext uri="{FF2B5EF4-FFF2-40B4-BE49-F238E27FC236}">
                    <a16:creationId xmlns:a16="http://schemas.microsoft.com/office/drawing/2014/main" id="{1FA00E6C-94DD-435A-92EA-ADD6461EC36F}"/>
                  </a:ext>
                </a:extLst>
              </p:cNvPr>
              <p:cNvGrpSpPr/>
              <p:nvPr/>
            </p:nvGrpSpPr>
            <p:grpSpPr>
              <a:xfrm>
                <a:off x="4220866" y="3073534"/>
                <a:ext cx="31499" cy="26898"/>
                <a:chOff x="4220866" y="3073534"/>
                <a:chExt cx="31499" cy="26898"/>
              </a:xfrm>
              <a:grpFill/>
            </p:grpSpPr>
            <p:sp>
              <p:nvSpPr>
                <p:cNvPr id="701" name="Google Shape;7770;p53">
                  <a:extLst>
                    <a:ext uri="{FF2B5EF4-FFF2-40B4-BE49-F238E27FC236}">
                      <a16:creationId xmlns:a16="http://schemas.microsoft.com/office/drawing/2014/main" id="{774C2EA4-3E99-40B8-B4A5-7B892ED4BBA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702" name="Google Shape;7771;p53">
                  <a:extLst>
                    <a:ext uri="{FF2B5EF4-FFF2-40B4-BE49-F238E27FC236}">
                      <a16:creationId xmlns:a16="http://schemas.microsoft.com/office/drawing/2014/main" id="{B17260B1-3FA0-44F3-91A7-60F3FA5FA2B1}"/>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98" name="Google Shape;7772;p53">
                <a:extLst>
                  <a:ext uri="{FF2B5EF4-FFF2-40B4-BE49-F238E27FC236}">
                    <a16:creationId xmlns:a16="http://schemas.microsoft.com/office/drawing/2014/main" id="{9DE8193A-C070-4445-B9B0-6FD704BE08C9}"/>
                  </a:ext>
                </a:extLst>
              </p:cNvPr>
              <p:cNvGrpSpPr/>
              <p:nvPr/>
            </p:nvGrpSpPr>
            <p:grpSpPr>
              <a:xfrm>
                <a:off x="3869702" y="3230323"/>
                <a:ext cx="31499" cy="26906"/>
                <a:chOff x="3869702" y="3230323"/>
                <a:chExt cx="31499" cy="26906"/>
              </a:xfrm>
              <a:grpFill/>
            </p:grpSpPr>
            <p:sp>
              <p:nvSpPr>
                <p:cNvPr id="699" name="Google Shape;7773;p53">
                  <a:extLst>
                    <a:ext uri="{FF2B5EF4-FFF2-40B4-BE49-F238E27FC236}">
                      <a16:creationId xmlns:a16="http://schemas.microsoft.com/office/drawing/2014/main" id="{8F72A703-0672-4FE8-9DFD-235713C4AD6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700" name="Google Shape;7774;p53">
                  <a:extLst>
                    <a:ext uri="{FF2B5EF4-FFF2-40B4-BE49-F238E27FC236}">
                      <a16:creationId xmlns:a16="http://schemas.microsoft.com/office/drawing/2014/main" id="{AF62F420-317B-4FEC-BFF0-BA5021DFF795}"/>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5" name="Google Shape;7775;p53">
              <a:extLst>
                <a:ext uri="{FF2B5EF4-FFF2-40B4-BE49-F238E27FC236}">
                  <a16:creationId xmlns:a16="http://schemas.microsoft.com/office/drawing/2014/main" id="{7815F0FC-5B4A-421C-B35E-6CF510F0FED6}"/>
                </a:ext>
              </a:extLst>
            </p:cNvPr>
            <p:cNvGrpSpPr/>
            <p:nvPr/>
          </p:nvGrpSpPr>
          <p:grpSpPr>
            <a:xfrm>
              <a:off x="4271383" y="3065882"/>
              <a:ext cx="304556" cy="341663"/>
              <a:chOff x="4271383" y="3065882"/>
              <a:chExt cx="304556" cy="341663"/>
            </a:xfrm>
            <a:grpFill/>
          </p:grpSpPr>
          <p:grpSp>
            <p:nvGrpSpPr>
              <p:cNvPr id="632" name="Google Shape;7776;p53">
                <a:extLst>
                  <a:ext uri="{FF2B5EF4-FFF2-40B4-BE49-F238E27FC236}">
                    <a16:creationId xmlns:a16="http://schemas.microsoft.com/office/drawing/2014/main" id="{71425D16-E716-4181-ABA1-80B06686C542}"/>
                  </a:ext>
                </a:extLst>
              </p:cNvPr>
              <p:cNvGrpSpPr/>
              <p:nvPr/>
            </p:nvGrpSpPr>
            <p:grpSpPr>
              <a:xfrm>
                <a:off x="4293838" y="3078639"/>
                <a:ext cx="269353" cy="311973"/>
                <a:chOff x="4293838" y="3078639"/>
                <a:chExt cx="269353" cy="311973"/>
              </a:xfrm>
              <a:grpFill/>
            </p:grpSpPr>
            <p:sp>
              <p:nvSpPr>
                <p:cNvPr id="672" name="Google Shape;7777;p53">
                  <a:extLst>
                    <a:ext uri="{FF2B5EF4-FFF2-40B4-BE49-F238E27FC236}">
                      <a16:creationId xmlns:a16="http://schemas.microsoft.com/office/drawing/2014/main" id="{BD292069-FB05-4540-A5F4-3A2B9BFB9C04}"/>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3" name="Google Shape;7778;p53">
                  <a:extLst>
                    <a:ext uri="{FF2B5EF4-FFF2-40B4-BE49-F238E27FC236}">
                      <a16:creationId xmlns:a16="http://schemas.microsoft.com/office/drawing/2014/main" id="{A5183906-2D90-4783-AC63-749715F5BC5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4" name="Google Shape;7779;p53">
                  <a:extLst>
                    <a:ext uri="{FF2B5EF4-FFF2-40B4-BE49-F238E27FC236}">
                      <a16:creationId xmlns:a16="http://schemas.microsoft.com/office/drawing/2014/main" id="{28D790BD-2142-4739-A185-FA81EC89D95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5" name="Google Shape;7780;p53">
                  <a:extLst>
                    <a:ext uri="{FF2B5EF4-FFF2-40B4-BE49-F238E27FC236}">
                      <a16:creationId xmlns:a16="http://schemas.microsoft.com/office/drawing/2014/main" id="{B7EE6A1A-15E8-4FEE-8AE3-8E9A25941B6A}"/>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6" name="Google Shape;7781;p53">
                  <a:extLst>
                    <a:ext uri="{FF2B5EF4-FFF2-40B4-BE49-F238E27FC236}">
                      <a16:creationId xmlns:a16="http://schemas.microsoft.com/office/drawing/2014/main" id="{0B9CB686-1BB7-4573-B006-9C463D0FD9E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7" name="Google Shape;7782;p53">
                  <a:extLst>
                    <a:ext uri="{FF2B5EF4-FFF2-40B4-BE49-F238E27FC236}">
                      <a16:creationId xmlns:a16="http://schemas.microsoft.com/office/drawing/2014/main" id="{02760E37-4323-49A1-933B-02C9EB889CB9}"/>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8" name="Google Shape;7783;p53">
                  <a:extLst>
                    <a:ext uri="{FF2B5EF4-FFF2-40B4-BE49-F238E27FC236}">
                      <a16:creationId xmlns:a16="http://schemas.microsoft.com/office/drawing/2014/main" id="{001B60FA-6B7E-4FF4-A7CD-3436C371BB8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79" name="Google Shape;7784;p53">
                  <a:extLst>
                    <a:ext uri="{FF2B5EF4-FFF2-40B4-BE49-F238E27FC236}">
                      <a16:creationId xmlns:a16="http://schemas.microsoft.com/office/drawing/2014/main" id="{93ED6F73-50D1-44CB-AB98-EE5ACF11B500}"/>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0" name="Google Shape;7785;p53">
                  <a:extLst>
                    <a:ext uri="{FF2B5EF4-FFF2-40B4-BE49-F238E27FC236}">
                      <a16:creationId xmlns:a16="http://schemas.microsoft.com/office/drawing/2014/main" id="{8D87E1C7-5D60-4918-9952-1CEC2FD1959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1" name="Google Shape;7786;p53">
                  <a:extLst>
                    <a:ext uri="{FF2B5EF4-FFF2-40B4-BE49-F238E27FC236}">
                      <a16:creationId xmlns:a16="http://schemas.microsoft.com/office/drawing/2014/main" id="{4460C88D-047D-4091-B4EE-3BDF3E60778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2" name="Google Shape;7787;p53">
                  <a:extLst>
                    <a:ext uri="{FF2B5EF4-FFF2-40B4-BE49-F238E27FC236}">
                      <a16:creationId xmlns:a16="http://schemas.microsoft.com/office/drawing/2014/main" id="{407A44AA-C8A7-4F71-BC24-5149A585569F}"/>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3" name="Google Shape;7788;p53">
                  <a:extLst>
                    <a:ext uri="{FF2B5EF4-FFF2-40B4-BE49-F238E27FC236}">
                      <a16:creationId xmlns:a16="http://schemas.microsoft.com/office/drawing/2014/main" id="{97C5A69D-73A2-4BC0-8851-D2DEA415D8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4" name="Google Shape;7789;p53">
                  <a:extLst>
                    <a:ext uri="{FF2B5EF4-FFF2-40B4-BE49-F238E27FC236}">
                      <a16:creationId xmlns:a16="http://schemas.microsoft.com/office/drawing/2014/main" id="{7ACDDB9A-5D0A-466B-BBA8-88BB8668BD95}"/>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5" name="Google Shape;7790;p53">
                  <a:extLst>
                    <a:ext uri="{FF2B5EF4-FFF2-40B4-BE49-F238E27FC236}">
                      <a16:creationId xmlns:a16="http://schemas.microsoft.com/office/drawing/2014/main" id="{2DFB7B05-99D0-463F-9BED-5BFB6A759FC6}"/>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6" name="Google Shape;7791;p53">
                  <a:extLst>
                    <a:ext uri="{FF2B5EF4-FFF2-40B4-BE49-F238E27FC236}">
                      <a16:creationId xmlns:a16="http://schemas.microsoft.com/office/drawing/2014/main" id="{1BCC9D93-DFF7-4EEF-83A8-3600F41B77F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7" name="Google Shape;7792;p53">
                  <a:extLst>
                    <a:ext uri="{FF2B5EF4-FFF2-40B4-BE49-F238E27FC236}">
                      <a16:creationId xmlns:a16="http://schemas.microsoft.com/office/drawing/2014/main" id="{BB3FBC91-6014-4220-9911-7C986FA8953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88" name="Google Shape;7793;p53">
                  <a:extLst>
                    <a:ext uri="{FF2B5EF4-FFF2-40B4-BE49-F238E27FC236}">
                      <a16:creationId xmlns:a16="http://schemas.microsoft.com/office/drawing/2014/main" id="{0AE44532-2BA1-49A3-9535-1CC825BCBD68}"/>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633" name="Google Shape;7794;p53">
                <a:extLst>
                  <a:ext uri="{FF2B5EF4-FFF2-40B4-BE49-F238E27FC236}">
                    <a16:creationId xmlns:a16="http://schemas.microsoft.com/office/drawing/2014/main" id="{096160A6-6D08-4BA9-BC2F-B52FAF614042}"/>
                  </a:ext>
                </a:extLst>
              </p:cNvPr>
              <p:cNvGrpSpPr/>
              <p:nvPr/>
            </p:nvGrpSpPr>
            <p:grpSpPr>
              <a:xfrm>
                <a:off x="4538164" y="3342061"/>
                <a:ext cx="37776" cy="32380"/>
                <a:chOff x="4538164" y="3342061"/>
                <a:chExt cx="37776" cy="32380"/>
              </a:xfrm>
              <a:grpFill/>
            </p:grpSpPr>
            <p:sp>
              <p:nvSpPr>
                <p:cNvPr id="670" name="Google Shape;7795;p53">
                  <a:extLst>
                    <a:ext uri="{FF2B5EF4-FFF2-40B4-BE49-F238E27FC236}">
                      <a16:creationId xmlns:a16="http://schemas.microsoft.com/office/drawing/2014/main" id="{40AAF346-8B4E-41D3-9C5A-1CFE22CF7A1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671" name="Google Shape;7796;p53">
                  <a:extLst>
                    <a:ext uri="{FF2B5EF4-FFF2-40B4-BE49-F238E27FC236}">
                      <a16:creationId xmlns:a16="http://schemas.microsoft.com/office/drawing/2014/main" id="{B2678560-2B91-4341-B1B6-BE028ED0D9A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4" name="Google Shape;7797;p53">
                <a:extLst>
                  <a:ext uri="{FF2B5EF4-FFF2-40B4-BE49-F238E27FC236}">
                    <a16:creationId xmlns:a16="http://schemas.microsoft.com/office/drawing/2014/main" id="{84B779EF-E831-4FCB-A99B-BC0DA458C502}"/>
                  </a:ext>
                </a:extLst>
              </p:cNvPr>
              <p:cNvGrpSpPr/>
              <p:nvPr/>
            </p:nvGrpSpPr>
            <p:grpSpPr>
              <a:xfrm>
                <a:off x="4271383" y="3194742"/>
                <a:ext cx="37783" cy="32420"/>
                <a:chOff x="4271383" y="3194742"/>
                <a:chExt cx="37783" cy="32420"/>
              </a:xfrm>
              <a:grpFill/>
            </p:grpSpPr>
            <p:sp>
              <p:nvSpPr>
                <p:cNvPr id="668" name="Google Shape;7798;p53">
                  <a:extLst>
                    <a:ext uri="{FF2B5EF4-FFF2-40B4-BE49-F238E27FC236}">
                      <a16:creationId xmlns:a16="http://schemas.microsoft.com/office/drawing/2014/main" id="{2ADBB720-E97B-4F18-BBC7-A87A77FF867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69" name="Google Shape;7799;p53">
                  <a:extLst>
                    <a:ext uri="{FF2B5EF4-FFF2-40B4-BE49-F238E27FC236}">
                      <a16:creationId xmlns:a16="http://schemas.microsoft.com/office/drawing/2014/main" id="{93221CED-AD2A-467D-94CD-2C8362C9FAE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5" name="Google Shape;7800;p53">
                <a:extLst>
                  <a:ext uri="{FF2B5EF4-FFF2-40B4-BE49-F238E27FC236}">
                    <a16:creationId xmlns:a16="http://schemas.microsoft.com/office/drawing/2014/main" id="{9AE9F706-206B-4017-92A6-BEBF9307BA43}"/>
                  </a:ext>
                </a:extLst>
              </p:cNvPr>
              <p:cNvGrpSpPr/>
              <p:nvPr/>
            </p:nvGrpSpPr>
            <p:grpSpPr>
              <a:xfrm>
                <a:off x="4284416" y="3084058"/>
                <a:ext cx="37783" cy="32357"/>
                <a:chOff x="4284416" y="3084058"/>
                <a:chExt cx="37783" cy="32357"/>
              </a:xfrm>
              <a:grpFill/>
            </p:grpSpPr>
            <p:sp>
              <p:nvSpPr>
                <p:cNvPr id="666" name="Google Shape;7801;p53">
                  <a:extLst>
                    <a:ext uri="{FF2B5EF4-FFF2-40B4-BE49-F238E27FC236}">
                      <a16:creationId xmlns:a16="http://schemas.microsoft.com/office/drawing/2014/main" id="{8F27796C-A07E-49E2-8A7F-48E4B20196BD}"/>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7" name="Google Shape;7802;p53">
                  <a:extLst>
                    <a:ext uri="{FF2B5EF4-FFF2-40B4-BE49-F238E27FC236}">
                      <a16:creationId xmlns:a16="http://schemas.microsoft.com/office/drawing/2014/main" id="{A011E64D-A404-4C53-95BF-4D0F04B92F4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6" name="Google Shape;7803;p53">
                <a:extLst>
                  <a:ext uri="{FF2B5EF4-FFF2-40B4-BE49-F238E27FC236}">
                    <a16:creationId xmlns:a16="http://schemas.microsoft.com/office/drawing/2014/main" id="{BBF299CF-96F5-4BC8-8F13-D5A98EAA8200}"/>
                  </a:ext>
                </a:extLst>
              </p:cNvPr>
              <p:cNvGrpSpPr/>
              <p:nvPr/>
            </p:nvGrpSpPr>
            <p:grpSpPr>
              <a:xfrm>
                <a:off x="4478697" y="3297561"/>
                <a:ext cx="37776" cy="32451"/>
                <a:chOff x="4478697" y="3297561"/>
                <a:chExt cx="37776" cy="32451"/>
              </a:xfrm>
              <a:grpFill/>
            </p:grpSpPr>
            <p:sp>
              <p:nvSpPr>
                <p:cNvPr id="664" name="Google Shape;7804;p53">
                  <a:extLst>
                    <a:ext uri="{FF2B5EF4-FFF2-40B4-BE49-F238E27FC236}">
                      <a16:creationId xmlns:a16="http://schemas.microsoft.com/office/drawing/2014/main" id="{875A4454-C6A6-4E54-84EF-16C53A93486C}"/>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665" name="Google Shape;7805;p53">
                  <a:extLst>
                    <a:ext uri="{FF2B5EF4-FFF2-40B4-BE49-F238E27FC236}">
                      <a16:creationId xmlns:a16="http://schemas.microsoft.com/office/drawing/2014/main" id="{2ECE7498-B236-4DEA-936D-72F7A966088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7" name="Google Shape;7806;p53">
                <a:extLst>
                  <a:ext uri="{FF2B5EF4-FFF2-40B4-BE49-F238E27FC236}">
                    <a16:creationId xmlns:a16="http://schemas.microsoft.com/office/drawing/2014/main" id="{12006DC7-3EB4-4990-8E0D-55FBE006EF35}"/>
                  </a:ext>
                </a:extLst>
              </p:cNvPr>
              <p:cNvGrpSpPr/>
              <p:nvPr/>
            </p:nvGrpSpPr>
            <p:grpSpPr>
              <a:xfrm>
                <a:off x="4411813" y="3331711"/>
                <a:ext cx="37776" cy="32451"/>
                <a:chOff x="4411813" y="3331711"/>
                <a:chExt cx="37776" cy="32451"/>
              </a:xfrm>
              <a:grpFill/>
            </p:grpSpPr>
            <p:sp>
              <p:nvSpPr>
                <p:cNvPr id="662" name="Google Shape;7807;p53">
                  <a:extLst>
                    <a:ext uri="{FF2B5EF4-FFF2-40B4-BE49-F238E27FC236}">
                      <a16:creationId xmlns:a16="http://schemas.microsoft.com/office/drawing/2014/main" id="{D44C0D98-FF37-4871-958F-D7B70CFCFAF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663" name="Google Shape;7808;p53">
                  <a:extLst>
                    <a:ext uri="{FF2B5EF4-FFF2-40B4-BE49-F238E27FC236}">
                      <a16:creationId xmlns:a16="http://schemas.microsoft.com/office/drawing/2014/main" id="{97514EE7-B43E-4171-9105-127BC79B252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8" name="Google Shape;7809;p53">
                <a:extLst>
                  <a:ext uri="{FF2B5EF4-FFF2-40B4-BE49-F238E27FC236}">
                    <a16:creationId xmlns:a16="http://schemas.microsoft.com/office/drawing/2014/main" id="{1C21F729-D384-4D8C-BF65-93B66079720C}"/>
                  </a:ext>
                </a:extLst>
              </p:cNvPr>
              <p:cNvGrpSpPr/>
              <p:nvPr/>
            </p:nvGrpSpPr>
            <p:grpSpPr>
              <a:xfrm>
                <a:off x="4337984" y="3375188"/>
                <a:ext cx="37776" cy="32357"/>
                <a:chOff x="4337984" y="3375188"/>
                <a:chExt cx="37776" cy="32357"/>
              </a:xfrm>
              <a:grpFill/>
            </p:grpSpPr>
            <p:sp>
              <p:nvSpPr>
                <p:cNvPr id="660" name="Google Shape;7810;p53">
                  <a:extLst>
                    <a:ext uri="{FF2B5EF4-FFF2-40B4-BE49-F238E27FC236}">
                      <a16:creationId xmlns:a16="http://schemas.microsoft.com/office/drawing/2014/main" id="{B07C967E-AC89-49B4-9592-B2FC7889862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661" name="Google Shape;7811;p53">
                  <a:extLst>
                    <a:ext uri="{FF2B5EF4-FFF2-40B4-BE49-F238E27FC236}">
                      <a16:creationId xmlns:a16="http://schemas.microsoft.com/office/drawing/2014/main" id="{3C26AAF1-D27F-4FB1-908E-75CCE270FAFE}"/>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9" name="Google Shape;7812;p53">
                <a:extLst>
                  <a:ext uri="{FF2B5EF4-FFF2-40B4-BE49-F238E27FC236}">
                    <a16:creationId xmlns:a16="http://schemas.microsoft.com/office/drawing/2014/main" id="{6F782103-6223-4C3C-B3FB-655726BA4518}"/>
                  </a:ext>
                </a:extLst>
              </p:cNvPr>
              <p:cNvGrpSpPr/>
              <p:nvPr/>
            </p:nvGrpSpPr>
            <p:grpSpPr>
              <a:xfrm>
                <a:off x="4494867" y="3090530"/>
                <a:ext cx="37878" cy="32451"/>
                <a:chOff x="4494867" y="3090530"/>
                <a:chExt cx="37878" cy="32451"/>
              </a:xfrm>
              <a:grpFill/>
            </p:grpSpPr>
            <p:sp>
              <p:nvSpPr>
                <p:cNvPr id="658" name="Google Shape;7813;p53">
                  <a:extLst>
                    <a:ext uri="{FF2B5EF4-FFF2-40B4-BE49-F238E27FC236}">
                      <a16:creationId xmlns:a16="http://schemas.microsoft.com/office/drawing/2014/main" id="{086B5B71-F60A-4086-9296-1AB063D69BEA}"/>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659" name="Google Shape;7814;p53">
                  <a:extLst>
                    <a:ext uri="{FF2B5EF4-FFF2-40B4-BE49-F238E27FC236}">
                      <a16:creationId xmlns:a16="http://schemas.microsoft.com/office/drawing/2014/main" id="{21B46A57-9201-49A0-9014-FC8B93E0D1D0}"/>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0" name="Google Shape;7815;p53">
                <a:extLst>
                  <a:ext uri="{FF2B5EF4-FFF2-40B4-BE49-F238E27FC236}">
                    <a16:creationId xmlns:a16="http://schemas.microsoft.com/office/drawing/2014/main" id="{67019C3E-FF35-49B7-88BE-2E0E0E6AD959}"/>
                  </a:ext>
                </a:extLst>
              </p:cNvPr>
              <p:cNvGrpSpPr/>
              <p:nvPr/>
            </p:nvGrpSpPr>
            <p:grpSpPr>
              <a:xfrm>
                <a:off x="4525124" y="3207774"/>
                <a:ext cx="37783" cy="32420"/>
                <a:chOff x="4525124" y="3207774"/>
                <a:chExt cx="37783" cy="32420"/>
              </a:xfrm>
              <a:grpFill/>
            </p:grpSpPr>
            <p:sp>
              <p:nvSpPr>
                <p:cNvPr id="656" name="Google Shape;7816;p53">
                  <a:extLst>
                    <a:ext uri="{FF2B5EF4-FFF2-40B4-BE49-F238E27FC236}">
                      <a16:creationId xmlns:a16="http://schemas.microsoft.com/office/drawing/2014/main" id="{BB25B418-CFE9-4681-A994-C81A269A5529}"/>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657" name="Google Shape;7817;p53">
                  <a:extLst>
                    <a:ext uri="{FF2B5EF4-FFF2-40B4-BE49-F238E27FC236}">
                      <a16:creationId xmlns:a16="http://schemas.microsoft.com/office/drawing/2014/main" id="{553E4B52-7583-40D5-8A92-F8B4000A84C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1" name="Google Shape;7818;p53">
                <a:extLst>
                  <a:ext uri="{FF2B5EF4-FFF2-40B4-BE49-F238E27FC236}">
                    <a16:creationId xmlns:a16="http://schemas.microsoft.com/office/drawing/2014/main" id="{EDEA3E99-A957-4A5A-8761-6404142AEE2A}"/>
                  </a:ext>
                </a:extLst>
              </p:cNvPr>
              <p:cNvGrpSpPr/>
              <p:nvPr/>
            </p:nvGrpSpPr>
            <p:grpSpPr>
              <a:xfrm>
                <a:off x="4440544" y="3176479"/>
                <a:ext cx="31499" cy="26898"/>
                <a:chOff x="4440544" y="3176479"/>
                <a:chExt cx="31499" cy="26898"/>
              </a:xfrm>
              <a:grpFill/>
            </p:grpSpPr>
            <p:sp>
              <p:nvSpPr>
                <p:cNvPr id="654" name="Google Shape;7819;p53">
                  <a:extLst>
                    <a:ext uri="{FF2B5EF4-FFF2-40B4-BE49-F238E27FC236}">
                      <a16:creationId xmlns:a16="http://schemas.microsoft.com/office/drawing/2014/main" id="{0FB8E8CC-6DFB-4AE3-A6C9-5920EFAF64F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68569" tIns="68569" rIns="68569" bIns="68569" anchor="ctr" anchorCtr="0">
                  <a:noAutofit/>
                </a:bodyPr>
                <a:lstStyle/>
                <a:p>
                  <a:endParaRPr sz="1050"/>
                </a:p>
              </p:txBody>
            </p:sp>
            <p:sp>
              <p:nvSpPr>
                <p:cNvPr id="655" name="Google Shape;7820;p53">
                  <a:extLst>
                    <a:ext uri="{FF2B5EF4-FFF2-40B4-BE49-F238E27FC236}">
                      <a16:creationId xmlns:a16="http://schemas.microsoft.com/office/drawing/2014/main" id="{426A8A3A-CDBD-48D6-B1A5-D8D95114D1CF}"/>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2" name="Google Shape;7821;p53">
                <a:extLst>
                  <a:ext uri="{FF2B5EF4-FFF2-40B4-BE49-F238E27FC236}">
                    <a16:creationId xmlns:a16="http://schemas.microsoft.com/office/drawing/2014/main" id="{C9168F6C-DA52-4C9C-80A9-1395BE53C10F}"/>
                  </a:ext>
                </a:extLst>
              </p:cNvPr>
              <p:cNvGrpSpPr/>
              <p:nvPr/>
            </p:nvGrpSpPr>
            <p:grpSpPr>
              <a:xfrm>
                <a:off x="4350545" y="3156400"/>
                <a:ext cx="31405" cy="27001"/>
                <a:chOff x="4350545" y="3156400"/>
                <a:chExt cx="31405" cy="27001"/>
              </a:xfrm>
              <a:grpFill/>
            </p:grpSpPr>
            <p:sp>
              <p:nvSpPr>
                <p:cNvPr id="652" name="Google Shape;7822;p53">
                  <a:extLst>
                    <a:ext uri="{FF2B5EF4-FFF2-40B4-BE49-F238E27FC236}">
                      <a16:creationId xmlns:a16="http://schemas.microsoft.com/office/drawing/2014/main" id="{197C26A2-A65D-4ADF-923B-27DB9852E31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653" name="Google Shape;7823;p53">
                  <a:extLst>
                    <a:ext uri="{FF2B5EF4-FFF2-40B4-BE49-F238E27FC236}">
                      <a16:creationId xmlns:a16="http://schemas.microsoft.com/office/drawing/2014/main" id="{3E5331F8-6506-4224-AF2D-3DF00DF33314}"/>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3" name="Google Shape;7824;p53">
                <a:extLst>
                  <a:ext uri="{FF2B5EF4-FFF2-40B4-BE49-F238E27FC236}">
                    <a16:creationId xmlns:a16="http://schemas.microsoft.com/office/drawing/2014/main" id="{84117ACC-F9A3-4AC8-8925-DAEF2D4EC431}"/>
                  </a:ext>
                </a:extLst>
              </p:cNvPr>
              <p:cNvGrpSpPr/>
              <p:nvPr/>
            </p:nvGrpSpPr>
            <p:grpSpPr>
              <a:xfrm>
                <a:off x="4376703" y="3255058"/>
                <a:ext cx="31405" cy="27001"/>
                <a:chOff x="4376703" y="3255058"/>
                <a:chExt cx="31405" cy="27001"/>
              </a:xfrm>
              <a:grpFill/>
            </p:grpSpPr>
            <p:sp>
              <p:nvSpPr>
                <p:cNvPr id="650" name="Google Shape;7825;p53">
                  <a:extLst>
                    <a:ext uri="{FF2B5EF4-FFF2-40B4-BE49-F238E27FC236}">
                      <a16:creationId xmlns:a16="http://schemas.microsoft.com/office/drawing/2014/main" id="{CE28FD5B-36F9-4E20-9B9F-3B64459540D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51" name="Google Shape;7826;p53">
                  <a:extLst>
                    <a:ext uri="{FF2B5EF4-FFF2-40B4-BE49-F238E27FC236}">
                      <a16:creationId xmlns:a16="http://schemas.microsoft.com/office/drawing/2014/main" id="{71F6EF6A-FBF7-4572-A40E-834021E7DBA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4" name="Google Shape;7827;p53">
                <a:extLst>
                  <a:ext uri="{FF2B5EF4-FFF2-40B4-BE49-F238E27FC236}">
                    <a16:creationId xmlns:a16="http://schemas.microsoft.com/office/drawing/2014/main" id="{BBA38348-A350-41BF-B6C6-BD5D4725761E}"/>
                  </a:ext>
                </a:extLst>
              </p:cNvPr>
              <p:cNvGrpSpPr/>
              <p:nvPr/>
            </p:nvGrpSpPr>
            <p:grpSpPr>
              <a:xfrm>
                <a:off x="4331322" y="3283656"/>
                <a:ext cx="31405" cy="26945"/>
                <a:chOff x="4331322" y="3283656"/>
                <a:chExt cx="31405" cy="26945"/>
              </a:xfrm>
              <a:grpFill/>
            </p:grpSpPr>
            <p:sp>
              <p:nvSpPr>
                <p:cNvPr id="648" name="Google Shape;7828;p53">
                  <a:extLst>
                    <a:ext uri="{FF2B5EF4-FFF2-40B4-BE49-F238E27FC236}">
                      <a16:creationId xmlns:a16="http://schemas.microsoft.com/office/drawing/2014/main" id="{C87284AA-C7C6-4BBC-A9CB-22490775B90C}"/>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649" name="Google Shape;7829;p53">
                  <a:extLst>
                    <a:ext uri="{FF2B5EF4-FFF2-40B4-BE49-F238E27FC236}">
                      <a16:creationId xmlns:a16="http://schemas.microsoft.com/office/drawing/2014/main" id="{35919DF2-A84A-4CB9-9FAE-7258C3BC161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5" name="Google Shape;7830;p53">
                <a:extLst>
                  <a:ext uri="{FF2B5EF4-FFF2-40B4-BE49-F238E27FC236}">
                    <a16:creationId xmlns:a16="http://schemas.microsoft.com/office/drawing/2014/main" id="{BCAEE9A4-D7D1-4E6B-805D-A58B12AA10D0}"/>
                  </a:ext>
                </a:extLst>
              </p:cNvPr>
              <p:cNvGrpSpPr/>
              <p:nvPr/>
            </p:nvGrpSpPr>
            <p:grpSpPr>
              <a:xfrm>
                <a:off x="4380510" y="3065882"/>
                <a:ext cx="31405" cy="26938"/>
                <a:chOff x="4380510" y="3065882"/>
                <a:chExt cx="31405" cy="26938"/>
              </a:xfrm>
              <a:grpFill/>
            </p:grpSpPr>
            <p:sp>
              <p:nvSpPr>
                <p:cNvPr id="646" name="Google Shape;7831;p53">
                  <a:extLst>
                    <a:ext uri="{FF2B5EF4-FFF2-40B4-BE49-F238E27FC236}">
                      <a16:creationId xmlns:a16="http://schemas.microsoft.com/office/drawing/2014/main" id="{DB29FB91-4450-4FFA-996B-87037A1A8AED}"/>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647" name="Google Shape;7832;p53">
                  <a:extLst>
                    <a:ext uri="{FF2B5EF4-FFF2-40B4-BE49-F238E27FC236}">
                      <a16:creationId xmlns:a16="http://schemas.microsoft.com/office/drawing/2014/main" id="{7BB5A075-1C91-452A-A2C1-3E1F176CFB7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6" name="Google Shape;7833;p53">
              <a:extLst>
                <a:ext uri="{FF2B5EF4-FFF2-40B4-BE49-F238E27FC236}">
                  <a16:creationId xmlns:a16="http://schemas.microsoft.com/office/drawing/2014/main" id="{609646C9-4F7F-4ECA-9729-6EB30349B675}"/>
                </a:ext>
              </a:extLst>
            </p:cNvPr>
            <p:cNvGrpSpPr/>
            <p:nvPr/>
          </p:nvGrpSpPr>
          <p:grpSpPr>
            <a:xfrm>
              <a:off x="4558998" y="3188237"/>
              <a:ext cx="1280131" cy="1052746"/>
              <a:chOff x="4558998" y="3188237"/>
              <a:chExt cx="1280131" cy="1052746"/>
            </a:xfrm>
            <a:grpFill/>
          </p:grpSpPr>
          <p:sp>
            <p:nvSpPr>
              <p:cNvPr id="212" name="Google Shape;7834;p53">
                <a:extLst>
                  <a:ext uri="{FF2B5EF4-FFF2-40B4-BE49-F238E27FC236}">
                    <a16:creationId xmlns:a16="http://schemas.microsoft.com/office/drawing/2014/main" id="{D8CEF7A8-3D72-4834-9F2D-4FA4AC5F508E}"/>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213" name="Google Shape;7835;p53">
                <a:extLst>
                  <a:ext uri="{FF2B5EF4-FFF2-40B4-BE49-F238E27FC236}">
                    <a16:creationId xmlns:a16="http://schemas.microsoft.com/office/drawing/2014/main" id="{17D3BF68-3B1E-4322-9C88-F81442B17903}"/>
                  </a:ext>
                </a:extLst>
              </p:cNvPr>
              <p:cNvGrpSpPr/>
              <p:nvPr/>
            </p:nvGrpSpPr>
            <p:grpSpPr>
              <a:xfrm>
                <a:off x="4579164" y="3203653"/>
                <a:ext cx="1244833" cy="1020397"/>
                <a:chOff x="4579164" y="3203653"/>
                <a:chExt cx="1244833" cy="1020397"/>
              </a:xfrm>
              <a:grpFill/>
            </p:grpSpPr>
            <p:sp>
              <p:nvSpPr>
                <p:cNvPr id="531" name="Google Shape;7836;p53">
                  <a:extLst>
                    <a:ext uri="{FF2B5EF4-FFF2-40B4-BE49-F238E27FC236}">
                      <a16:creationId xmlns:a16="http://schemas.microsoft.com/office/drawing/2014/main" id="{CB705699-7145-4512-8163-7CF75F7010D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2" name="Google Shape;7837;p53">
                  <a:extLst>
                    <a:ext uri="{FF2B5EF4-FFF2-40B4-BE49-F238E27FC236}">
                      <a16:creationId xmlns:a16="http://schemas.microsoft.com/office/drawing/2014/main" id="{84765C93-2558-45A4-8E19-E9BA7A2CECF2}"/>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3" name="Google Shape;7838;p53">
                  <a:extLst>
                    <a:ext uri="{FF2B5EF4-FFF2-40B4-BE49-F238E27FC236}">
                      <a16:creationId xmlns:a16="http://schemas.microsoft.com/office/drawing/2014/main" id="{AEDF793C-6E66-4CE6-8C93-1D780D6F87A1}"/>
                    </a:ext>
                  </a:extLst>
                </p:cNvPr>
                <p:cNvGrpSpPr/>
                <p:nvPr/>
              </p:nvGrpSpPr>
              <p:grpSpPr>
                <a:xfrm>
                  <a:off x="4579164" y="3203653"/>
                  <a:ext cx="1244833" cy="1020397"/>
                  <a:chOff x="4579164" y="3203653"/>
                  <a:chExt cx="1244833" cy="1020397"/>
                </a:xfrm>
                <a:grpFill/>
              </p:grpSpPr>
              <p:sp>
                <p:nvSpPr>
                  <p:cNvPr id="534" name="Google Shape;7839;p53">
                    <a:extLst>
                      <a:ext uri="{FF2B5EF4-FFF2-40B4-BE49-F238E27FC236}">
                        <a16:creationId xmlns:a16="http://schemas.microsoft.com/office/drawing/2014/main" id="{25B187EA-148A-45F2-AAF7-2143136512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5" name="Google Shape;7840;p53">
                    <a:extLst>
                      <a:ext uri="{FF2B5EF4-FFF2-40B4-BE49-F238E27FC236}">
                        <a16:creationId xmlns:a16="http://schemas.microsoft.com/office/drawing/2014/main" id="{2690F531-06AC-46E1-8E11-60489C0F74E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36" name="Google Shape;7841;p53">
                    <a:extLst>
                      <a:ext uri="{FF2B5EF4-FFF2-40B4-BE49-F238E27FC236}">
                        <a16:creationId xmlns:a16="http://schemas.microsoft.com/office/drawing/2014/main" id="{9066810A-81DF-461E-B254-C4BDECEACC7A}"/>
                      </a:ext>
                    </a:extLst>
                  </p:cNvPr>
                  <p:cNvGrpSpPr/>
                  <p:nvPr/>
                </p:nvGrpSpPr>
                <p:grpSpPr>
                  <a:xfrm>
                    <a:off x="4579164" y="3203653"/>
                    <a:ext cx="1244833" cy="1020397"/>
                    <a:chOff x="4579164" y="3203653"/>
                    <a:chExt cx="1244833" cy="1020397"/>
                  </a:xfrm>
                  <a:grpFill/>
                </p:grpSpPr>
                <p:sp>
                  <p:nvSpPr>
                    <p:cNvPr id="537" name="Google Shape;7842;p53">
                      <a:extLst>
                        <a:ext uri="{FF2B5EF4-FFF2-40B4-BE49-F238E27FC236}">
                          <a16:creationId xmlns:a16="http://schemas.microsoft.com/office/drawing/2014/main" id="{184F962C-1B9C-4F23-871E-56934BC81AA3}"/>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8" name="Google Shape;7843;p53">
                      <a:extLst>
                        <a:ext uri="{FF2B5EF4-FFF2-40B4-BE49-F238E27FC236}">
                          <a16:creationId xmlns:a16="http://schemas.microsoft.com/office/drawing/2014/main" id="{4E735B50-C8C1-4019-A1AB-A2B80941AEC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39" name="Google Shape;7844;p53">
                      <a:extLst>
                        <a:ext uri="{FF2B5EF4-FFF2-40B4-BE49-F238E27FC236}">
                          <a16:creationId xmlns:a16="http://schemas.microsoft.com/office/drawing/2014/main" id="{C0198E1B-A3EA-4B92-813B-F75F6E8D55A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0" name="Google Shape;7845;p53">
                      <a:extLst>
                        <a:ext uri="{FF2B5EF4-FFF2-40B4-BE49-F238E27FC236}">
                          <a16:creationId xmlns:a16="http://schemas.microsoft.com/office/drawing/2014/main" id="{1A09140A-00BB-4144-A5BA-AF1BC55C46B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1" name="Google Shape;7846;p53">
                      <a:extLst>
                        <a:ext uri="{FF2B5EF4-FFF2-40B4-BE49-F238E27FC236}">
                          <a16:creationId xmlns:a16="http://schemas.microsoft.com/office/drawing/2014/main" id="{701E4B1D-06D6-435C-AC4A-0F8750A8951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2" name="Google Shape;7847;p53">
                      <a:extLst>
                        <a:ext uri="{FF2B5EF4-FFF2-40B4-BE49-F238E27FC236}">
                          <a16:creationId xmlns:a16="http://schemas.microsoft.com/office/drawing/2014/main" id="{8B908FE3-0B46-4220-8FD1-5F122BCB9A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3" name="Google Shape;7848;p53">
                      <a:extLst>
                        <a:ext uri="{FF2B5EF4-FFF2-40B4-BE49-F238E27FC236}">
                          <a16:creationId xmlns:a16="http://schemas.microsoft.com/office/drawing/2014/main" id="{E4CF068B-CD46-4EA0-804F-CEF5EE0B5AD7}"/>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4" name="Google Shape;7849;p53">
                      <a:extLst>
                        <a:ext uri="{FF2B5EF4-FFF2-40B4-BE49-F238E27FC236}">
                          <a16:creationId xmlns:a16="http://schemas.microsoft.com/office/drawing/2014/main" id="{1D4C2BBB-7AB1-46AC-B315-4411E02DE2E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45" name="Google Shape;7850;p53">
                      <a:extLst>
                        <a:ext uri="{FF2B5EF4-FFF2-40B4-BE49-F238E27FC236}">
                          <a16:creationId xmlns:a16="http://schemas.microsoft.com/office/drawing/2014/main" id="{33ADDFCA-BD41-47F2-99DA-C591B24964DD}"/>
                        </a:ext>
                      </a:extLst>
                    </p:cNvPr>
                    <p:cNvGrpSpPr/>
                    <p:nvPr/>
                  </p:nvGrpSpPr>
                  <p:grpSpPr>
                    <a:xfrm>
                      <a:off x="4579164" y="3203653"/>
                      <a:ext cx="1244833" cy="1020397"/>
                      <a:chOff x="4579164" y="3203653"/>
                      <a:chExt cx="1244833" cy="1020397"/>
                    </a:xfrm>
                    <a:grpFill/>
                  </p:grpSpPr>
                  <p:sp>
                    <p:nvSpPr>
                      <p:cNvPr id="546" name="Google Shape;7851;p53">
                        <a:extLst>
                          <a:ext uri="{FF2B5EF4-FFF2-40B4-BE49-F238E27FC236}">
                            <a16:creationId xmlns:a16="http://schemas.microsoft.com/office/drawing/2014/main" id="{FB9A6832-883E-4252-8CF1-B18E38D8656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7" name="Google Shape;7852;p53">
                        <a:extLst>
                          <a:ext uri="{FF2B5EF4-FFF2-40B4-BE49-F238E27FC236}">
                            <a16:creationId xmlns:a16="http://schemas.microsoft.com/office/drawing/2014/main" id="{3ED3EF01-2769-433D-A42B-13BCD98DF848}"/>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8" name="Google Shape;7853;p53">
                        <a:extLst>
                          <a:ext uri="{FF2B5EF4-FFF2-40B4-BE49-F238E27FC236}">
                            <a16:creationId xmlns:a16="http://schemas.microsoft.com/office/drawing/2014/main" id="{B6F824F6-CFFF-477D-82F8-29DD2E26215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49" name="Google Shape;7854;p53">
                        <a:extLst>
                          <a:ext uri="{FF2B5EF4-FFF2-40B4-BE49-F238E27FC236}">
                            <a16:creationId xmlns:a16="http://schemas.microsoft.com/office/drawing/2014/main" id="{9C787503-E04E-4FBC-A66B-9CE39A14DE84}"/>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0" name="Google Shape;7855;p53">
                        <a:extLst>
                          <a:ext uri="{FF2B5EF4-FFF2-40B4-BE49-F238E27FC236}">
                            <a16:creationId xmlns:a16="http://schemas.microsoft.com/office/drawing/2014/main" id="{376E5EB5-030E-4B40-A6BE-6FEEF6266346}"/>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1" name="Google Shape;7856;p53">
                        <a:extLst>
                          <a:ext uri="{FF2B5EF4-FFF2-40B4-BE49-F238E27FC236}">
                            <a16:creationId xmlns:a16="http://schemas.microsoft.com/office/drawing/2014/main" id="{4F8D04AD-B525-4DC4-A657-4E18A4FACEA7}"/>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2" name="Google Shape;7857;p53">
                        <a:extLst>
                          <a:ext uri="{FF2B5EF4-FFF2-40B4-BE49-F238E27FC236}">
                            <a16:creationId xmlns:a16="http://schemas.microsoft.com/office/drawing/2014/main" id="{3F7CD120-005E-4C42-B5D7-1560F7EE309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3" name="Google Shape;7858;p53">
                        <a:extLst>
                          <a:ext uri="{FF2B5EF4-FFF2-40B4-BE49-F238E27FC236}">
                            <a16:creationId xmlns:a16="http://schemas.microsoft.com/office/drawing/2014/main" id="{9B5FBF09-42CB-4C81-9132-A4716474E80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4" name="Google Shape;7859;p53">
                        <a:extLst>
                          <a:ext uri="{FF2B5EF4-FFF2-40B4-BE49-F238E27FC236}">
                            <a16:creationId xmlns:a16="http://schemas.microsoft.com/office/drawing/2014/main" id="{C81BA2CE-6555-43F2-926F-47C957FBA27A}"/>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5" name="Google Shape;7860;p53">
                        <a:extLst>
                          <a:ext uri="{FF2B5EF4-FFF2-40B4-BE49-F238E27FC236}">
                            <a16:creationId xmlns:a16="http://schemas.microsoft.com/office/drawing/2014/main" id="{8E5CC10B-49BB-441F-A39D-99BDA959239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6" name="Google Shape;7861;p53">
                        <a:extLst>
                          <a:ext uri="{FF2B5EF4-FFF2-40B4-BE49-F238E27FC236}">
                            <a16:creationId xmlns:a16="http://schemas.microsoft.com/office/drawing/2014/main" id="{8B9E4B84-5F60-4B12-A433-390440566B7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7" name="Google Shape;7862;p53">
                        <a:extLst>
                          <a:ext uri="{FF2B5EF4-FFF2-40B4-BE49-F238E27FC236}">
                            <a16:creationId xmlns:a16="http://schemas.microsoft.com/office/drawing/2014/main" id="{2E05253F-4734-42B4-BB9E-F1573B4668A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8" name="Google Shape;7863;p53">
                        <a:extLst>
                          <a:ext uri="{FF2B5EF4-FFF2-40B4-BE49-F238E27FC236}">
                            <a16:creationId xmlns:a16="http://schemas.microsoft.com/office/drawing/2014/main" id="{AF8BDBE2-8570-4A06-97F2-E386E07A276E}"/>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59" name="Google Shape;7864;p53">
                        <a:extLst>
                          <a:ext uri="{FF2B5EF4-FFF2-40B4-BE49-F238E27FC236}">
                            <a16:creationId xmlns:a16="http://schemas.microsoft.com/office/drawing/2014/main" id="{19AB2CCA-94ED-47D4-80F5-8C12F59D38B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60" name="Google Shape;7865;p53">
                        <a:extLst>
                          <a:ext uri="{FF2B5EF4-FFF2-40B4-BE49-F238E27FC236}">
                            <a16:creationId xmlns:a16="http://schemas.microsoft.com/office/drawing/2014/main" id="{E5BB85CF-6AC7-494D-8F99-FB36B504344F}"/>
                          </a:ext>
                        </a:extLst>
                      </p:cNvPr>
                      <p:cNvGrpSpPr/>
                      <p:nvPr/>
                    </p:nvGrpSpPr>
                    <p:grpSpPr>
                      <a:xfrm>
                        <a:off x="4579164" y="3203653"/>
                        <a:ext cx="1244833" cy="1020397"/>
                        <a:chOff x="4579164" y="3203653"/>
                        <a:chExt cx="1244833" cy="1020397"/>
                      </a:xfrm>
                      <a:grpFill/>
                    </p:grpSpPr>
                    <p:sp>
                      <p:nvSpPr>
                        <p:cNvPr id="561" name="Google Shape;7866;p53">
                          <a:extLst>
                            <a:ext uri="{FF2B5EF4-FFF2-40B4-BE49-F238E27FC236}">
                              <a16:creationId xmlns:a16="http://schemas.microsoft.com/office/drawing/2014/main" id="{DDBE5E7C-0770-4BAD-B116-5BA1F5E20574}"/>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2" name="Google Shape;7867;p53">
                          <a:extLst>
                            <a:ext uri="{FF2B5EF4-FFF2-40B4-BE49-F238E27FC236}">
                              <a16:creationId xmlns:a16="http://schemas.microsoft.com/office/drawing/2014/main" id="{5AEFB9D1-0849-4BEE-A601-196B686A9696}"/>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3" name="Google Shape;7868;p53">
                          <a:extLst>
                            <a:ext uri="{FF2B5EF4-FFF2-40B4-BE49-F238E27FC236}">
                              <a16:creationId xmlns:a16="http://schemas.microsoft.com/office/drawing/2014/main" id="{AED7B0B0-0D5E-4A42-BE27-4B415888998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4" name="Google Shape;7869;p53">
                          <a:extLst>
                            <a:ext uri="{FF2B5EF4-FFF2-40B4-BE49-F238E27FC236}">
                              <a16:creationId xmlns:a16="http://schemas.microsoft.com/office/drawing/2014/main" id="{A2FE03AA-9545-43DE-83D2-64B1E35E99C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5" name="Google Shape;7870;p53">
                          <a:extLst>
                            <a:ext uri="{FF2B5EF4-FFF2-40B4-BE49-F238E27FC236}">
                              <a16:creationId xmlns:a16="http://schemas.microsoft.com/office/drawing/2014/main" id="{065CEC65-C37A-4D43-9076-9729F7CCCC90}"/>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6" name="Google Shape;7871;p53">
                          <a:extLst>
                            <a:ext uri="{FF2B5EF4-FFF2-40B4-BE49-F238E27FC236}">
                              <a16:creationId xmlns:a16="http://schemas.microsoft.com/office/drawing/2014/main" id="{2AD4D811-4BA9-4D19-9120-E7E18B055974}"/>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7" name="Google Shape;7872;p53">
                          <a:extLst>
                            <a:ext uri="{FF2B5EF4-FFF2-40B4-BE49-F238E27FC236}">
                              <a16:creationId xmlns:a16="http://schemas.microsoft.com/office/drawing/2014/main" id="{284A2F20-26EE-41BF-AAF5-575BE599B2A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8" name="Google Shape;7873;p53">
                          <a:extLst>
                            <a:ext uri="{FF2B5EF4-FFF2-40B4-BE49-F238E27FC236}">
                              <a16:creationId xmlns:a16="http://schemas.microsoft.com/office/drawing/2014/main" id="{3445A943-AB3B-4596-9DBE-ECB7C95EC4A0}"/>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69" name="Google Shape;7874;p53">
                          <a:extLst>
                            <a:ext uri="{FF2B5EF4-FFF2-40B4-BE49-F238E27FC236}">
                              <a16:creationId xmlns:a16="http://schemas.microsoft.com/office/drawing/2014/main" id="{3EE1C983-AD1D-43FB-8BEC-FF2A0C4BE301}"/>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0" name="Google Shape;7875;p53">
                          <a:extLst>
                            <a:ext uri="{FF2B5EF4-FFF2-40B4-BE49-F238E27FC236}">
                              <a16:creationId xmlns:a16="http://schemas.microsoft.com/office/drawing/2014/main" id="{DA1B4044-0E0E-4D59-94DE-7BBB14DF02BA}"/>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1" name="Google Shape;7876;p53">
                          <a:extLst>
                            <a:ext uri="{FF2B5EF4-FFF2-40B4-BE49-F238E27FC236}">
                              <a16:creationId xmlns:a16="http://schemas.microsoft.com/office/drawing/2014/main" id="{D14F31B4-B9F9-4F81-9E52-D08EDF998DD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2" name="Google Shape;7877;p53">
                          <a:extLst>
                            <a:ext uri="{FF2B5EF4-FFF2-40B4-BE49-F238E27FC236}">
                              <a16:creationId xmlns:a16="http://schemas.microsoft.com/office/drawing/2014/main" id="{E11E0D19-F5B7-45F7-8387-9DA7EBDBDD9F}"/>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3" name="Google Shape;7878;p53">
                          <a:extLst>
                            <a:ext uri="{FF2B5EF4-FFF2-40B4-BE49-F238E27FC236}">
                              <a16:creationId xmlns:a16="http://schemas.microsoft.com/office/drawing/2014/main" id="{68583BE2-3972-4109-92C9-C662792B6628}"/>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4" name="Google Shape;7879;p53">
                          <a:extLst>
                            <a:ext uri="{FF2B5EF4-FFF2-40B4-BE49-F238E27FC236}">
                              <a16:creationId xmlns:a16="http://schemas.microsoft.com/office/drawing/2014/main" id="{AAFE36B8-378C-4DDB-96CF-89B5AAD6E8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5" name="Google Shape;7880;p53">
                          <a:extLst>
                            <a:ext uri="{FF2B5EF4-FFF2-40B4-BE49-F238E27FC236}">
                              <a16:creationId xmlns:a16="http://schemas.microsoft.com/office/drawing/2014/main" id="{9D0298E8-BCCE-44A3-8DA5-6EBCC2324FA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6" name="Google Shape;7881;p53">
                          <a:extLst>
                            <a:ext uri="{FF2B5EF4-FFF2-40B4-BE49-F238E27FC236}">
                              <a16:creationId xmlns:a16="http://schemas.microsoft.com/office/drawing/2014/main" id="{1B5C42FF-A11A-4F8A-81EE-741C2FE3EC2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7" name="Google Shape;7882;p53">
                          <a:extLst>
                            <a:ext uri="{FF2B5EF4-FFF2-40B4-BE49-F238E27FC236}">
                              <a16:creationId xmlns:a16="http://schemas.microsoft.com/office/drawing/2014/main" id="{E8276D96-FC7C-4755-9ADD-E937CBE0E1C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8" name="Google Shape;7883;p53">
                          <a:extLst>
                            <a:ext uri="{FF2B5EF4-FFF2-40B4-BE49-F238E27FC236}">
                              <a16:creationId xmlns:a16="http://schemas.microsoft.com/office/drawing/2014/main" id="{98969BDD-1248-429D-B567-40C41B538DC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79" name="Google Shape;7884;p53">
                          <a:extLst>
                            <a:ext uri="{FF2B5EF4-FFF2-40B4-BE49-F238E27FC236}">
                              <a16:creationId xmlns:a16="http://schemas.microsoft.com/office/drawing/2014/main" id="{840A0EBD-F955-4A38-9AA2-84451A2A9A5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0" name="Google Shape;7885;p53">
                          <a:extLst>
                            <a:ext uri="{FF2B5EF4-FFF2-40B4-BE49-F238E27FC236}">
                              <a16:creationId xmlns:a16="http://schemas.microsoft.com/office/drawing/2014/main" id="{3C555396-DECF-428D-9EB6-C4E6596FB77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1" name="Google Shape;7886;p53">
                          <a:extLst>
                            <a:ext uri="{FF2B5EF4-FFF2-40B4-BE49-F238E27FC236}">
                              <a16:creationId xmlns:a16="http://schemas.microsoft.com/office/drawing/2014/main" id="{8FB6949A-9803-46EF-A8A8-88594011CB4D}"/>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7887;p53">
                          <a:extLst>
                            <a:ext uri="{FF2B5EF4-FFF2-40B4-BE49-F238E27FC236}">
                              <a16:creationId xmlns:a16="http://schemas.microsoft.com/office/drawing/2014/main" id="{CFAF8FB7-AD26-4C44-AF3B-CE6A023CAF1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3" name="Google Shape;7888;p53">
                          <a:extLst>
                            <a:ext uri="{FF2B5EF4-FFF2-40B4-BE49-F238E27FC236}">
                              <a16:creationId xmlns:a16="http://schemas.microsoft.com/office/drawing/2014/main" id="{E5BD43E9-BAC6-4321-894E-5A14A403E44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84" name="Google Shape;7889;p53">
                          <a:extLst>
                            <a:ext uri="{FF2B5EF4-FFF2-40B4-BE49-F238E27FC236}">
                              <a16:creationId xmlns:a16="http://schemas.microsoft.com/office/drawing/2014/main" id="{0DFCCA46-E6A1-48D8-A18A-4C257E354C5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5" name="Google Shape;7890;p53">
                          <a:extLst>
                            <a:ext uri="{FF2B5EF4-FFF2-40B4-BE49-F238E27FC236}">
                              <a16:creationId xmlns:a16="http://schemas.microsoft.com/office/drawing/2014/main" id="{C5D36560-B631-4498-A562-C0DA3FABB8CF}"/>
                            </a:ext>
                          </a:extLst>
                        </p:cNvPr>
                        <p:cNvGrpSpPr/>
                        <p:nvPr/>
                      </p:nvGrpSpPr>
                      <p:grpSpPr>
                        <a:xfrm>
                          <a:off x="4579164" y="3203653"/>
                          <a:ext cx="1244833" cy="1020397"/>
                          <a:chOff x="4579164" y="3203653"/>
                          <a:chExt cx="1244833" cy="1020397"/>
                        </a:xfrm>
                        <a:grpFill/>
                      </p:grpSpPr>
                      <p:sp>
                        <p:nvSpPr>
                          <p:cNvPr id="587" name="Google Shape;7891;p53">
                            <a:extLst>
                              <a:ext uri="{FF2B5EF4-FFF2-40B4-BE49-F238E27FC236}">
                                <a16:creationId xmlns:a16="http://schemas.microsoft.com/office/drawing/2014/main" id="{F5D7019C-E524-4AE9-91D1-55F9DD1FD42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88" name="Google Shape;7892;p53">
                            <a:extLst>
                              <a:ext uri="{FF2B5EF4-FFF2-40B4-BE49-F238E27FC236}">
                                <a16:creationId xmlns:a16="http://schemas.microsoft.com/office/drawing/2014/main" id="{CCF57C85-A492-4A09-8ADD-F84F25DA2B1C}"/>
                              </a:ext>
                            </a:extLst>
                          </p:cNvPr>
                          <p:cNvGrpSpPr/>
                          <p:nvPr/>
                        </p:nvGrpSpPr>
                        <p:grpSpPr>
                          <a:xfrm>
                            <a:off x="4579164" y="3203653"/>
                            <a:ext cx="1244833" cy="1020397"/>
                            <a:chOff x="4579164" y="3203653"/>
                            <a:chExt cx="1244833" cy="1020397"/>
                          </a:xfrm>
                          <a:grpFill/>
                        </p:grpSpPr>
                        <p:sp>
                          <p:nvSpPr>
                            <p:cNvPr id="589" name="Google Shape;7893;p53">
                              <a:extLst>
                                <a:ext uri="{FF2B5EF4-FFF2-40B4-BE49-F238E27FC236}">
                                  <a16:creationId xmlns:a16="http://schemas.microsoft.com/office/drawing/2014/main" id="{D856148B-5DA2-4435-8A01-3691E62BCEB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0" name="Google Shape;7894;p53">
                              <a:extLst>
                                <a:ext uri="{FF2B5EF4-FFF2-40B4-BE49-F238E27FC236}">
                                  <a16:creationId xmlns:a16="http://schemas.microsoft.com/office/drawing/2014/main" id="{39234CA9-80CB-4FB5-8B6C-269ABC41ECEC}"/>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1" name="Google Shape;7895;p53">
                              <a:extLst>
                                <a:ext uri="{FF2B5EF4-FFF2-40B4-BE49-F238E27FC236}">
                                  <a16:creationId xmlns:a16="http://schemas.microsoft.com/office/drawing/2014/main" id="{54EADA4C-4743-440D-82D0-BF558BCB4D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2" name="Google Shape;7896;p53">
                              <a:extLst>
                                <a:ext uri="{FF2B5EF4-FFF2-40B4-BE49-F238E27FC236}">
                                  <a16:creationId xmlns:a16="http://schemas.microsoft.com/office/drawing/2014/main" id="{1647171B-39B6-4772-811A-4B29BC5D239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3" name="Google Shape;7897;p53">
                              <a:extLst>
                                <a:ext uri="{FF2B5EF4-FFF2-40B4-BE49-F238E27FC236}">
                                  <a16:creationId xmlns:a16="http://schemas.microsoft.com/office/drawing/2014/main" id="{EB29844F-794E-4C22-BFEC-752A1EAF57D1}"/>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4" name="Google Shape;7898;p53">
                              <a:extLst>
                                <a:ext uri="{FF2B5EF4-FFF2-40B4-BE49-F238E27FC236}">
                                  <a16:creationId xmlns:a16="http://schemas.microsoft.com/office/drawing/2014/main" id="{AA0E44FD-9BA2-494A-9061-A92EEF08EA9B}"/>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5" name="Google Shape;7899;p53">
                              <a:extLst>
                                <a:ext uri="{FF2B5EF4-FFF2-40B4-BE49-F238E27FC236}">
                                  <a16:creationId xmlns:a16="http://schemas.microsoft.com/office/drawing/2014/main" id="{6FDBE334-01B0-44D9-97A5-B4E8E6BF862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596" name="Google Shape;7900;p53">
                              <a:extLst>
                                <a:ext uri="{FF2B5EF4-FFF2-40B4-BE49-F238E27FC236}">
                                  <a16:creationId xmlns:a16="http://schemas.microsoft.com/office/drawing/2014/main" id="{2C341FF7-3A5B-4B71-A056-4E505833622B}"/>
                                </a:ext>
                              </a:extLst>
                            </p:cNvPr>
                            <p:cNvGrpSpPr/>
                            <p:nvPr/>
                          </p:nvGrpSpPr>
                          <p:grpSpPr>
                            <a:xfrm>
                              <a:off x="4579164" y="3203653"/>
                              <a:ext cx="1244833" cy="1020397"/>
                              <a:chOff x="4579164" y="3203653"/>
                              <a:chExt cx="1244833" cy="1020397"/>
                            </a:xfrm>
                            <a:grpFill/>
                          </p:grpSpPr>
                          <p:sp>
                            <p:nvSpPr>
                              <p:cNvPr id="600" name="Google Shape;7901;p53">
                                <a:extLst>
                                  <a:ext uri="{FF2B5EF4-FFF2-40B4-BE49-F238E27FC236}">
                                    <a16:creationId xmlns:a16="http://schemas.microsoft.com/office/drawing/2014/main" id="{216C9FFA-7196-4A77-9018-B577955D3C8B}"/>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1" name="Google Shape;7902;p53">
                                <a:extLst>
                                  <a:ext uri="{FF2B5EF4-FFF2-40B4-BE49-F238E27FC236}">
                                    <a16:creationId xmlns:a16="http://schemas.microsoft.com/office/drawing/2014/main" id="{0B12B1EE-0291-46DA-A48B-FFF1E6C74C7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2" name="Google Shape;7903;p53">
                                <a:extLst>
                                  <a:ext uri="{FF2B5EF4-FFF2-40B4-BE49-F238E27FC236}">
                                    <a16:creationId xmlns:a16="http://schemas.microsoft.com/office/drawing/2014/main" id="{188B35AC-2C82-42B6-9E41-D0A49598615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3" name="Google Shape;7904;p53">
                                <a:extLst>
                                  <a:ext uri="{FF2B5EF4-FFF2-40B4-BE49-F238E27FC236}">
                                    <a16:creationId xmlns:a16="http://schemas.microsoft.com/office/drawing/2014/main" id="{A9940406-C506-4719-8B7A-1DA07E20CEF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4" name="Google Shape;7905;p53">
                                <a:extLst>
                                  <a:ext uri="{FF2B5EF4-FFF2-40B4-BE49-F238E27FC236}">
                                    <a16:creationId xmlns:a16="http://schemas.microsoft.com/office/drawing/2014/main" id="{AE69D4B1-6139-4149-9A64-56BDCD2F58C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5" name="Google Shape;7906;p53">
                                <a:extLst>
                                  <a:ext uri="{FF2B5EF4-FFF2-40B4-BE49-F238E27FC236}">
                                    <a16:creationId xmlns:a16="http://schemas.microsoft.com/office/drawing/2014/main" id="{EABBEBED-469E-4421-8AA1-2736509BE7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6" name="Google Shape;7907;p53">
                                <a:extLst>
                                  <a:ext uri="{FF2B5EF4-FFF2-40B4-BE49-F238E27FC236}">
                                    <a16:creationId xmlns:a16="http://schemas.microsoft.com/office/drawing/2014/main" id="{2557FF23-22EB-413A-BF65-CD924BEBEBCC}"/>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7" name="Google Shape;7908;p53">
                                <a:extLst>
                                  <a:ext uri="{FF2B5EF4-FFF2-40B4-BE49-F238E27FC236}">
                                    <a16:creationId xmlns:a16="http://schemas.microsoft.com/office/drawing/2014/main" id="{BE1989BB-64F4-44BF-A271-7B6D74E6AF0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8" name="Google Shape;7909;p53">
                                <a:extLst>
                                  <a:ext uri="{FF2B5EF4-FFF2-40B4-BE49-F238E27FC236}">
                                    <a16:creationId xmlns:a16="http://schemas.microsoft.com/office/drawing/2014/main" id="{BAA5E684-D149-469B-A626-49ED8D475F98}"/>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09" name="Google Shape;7910;p53">
                                <a:extLst>
                                  <a:ext uri="{FF2B5EF4-FFF2-40B4-BE49-F238E27FC236}">
                                    <a16:creationId xmlns:a16="http://schemas.microsoft.com/office/drawing/2014/main" id="{74DE311A-7043-4E45-A83D-EF6A230EAD92}"/>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0" name="Google Shape;7911;p53">
                                <a:extLst>
                                  <a:ext uri="{FF2B5EF4-FFF2-40B4-BE49-F238E27FC236}">
                                    <a16:creationId xmlns:a16="http://schemas.microsoft.com/office/drawing/2014/main" id="{44C951BE-E906-426D-B0A8-2396E1960D5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1" name="Google Shape;7912;p53">
                                <a:extLst>
                                  <a:ext uri="{FF2B5EF4-FFF2-40B4-BE49-F238E27FC236}">
                                    <a16:creationId xmlns:a16="http://schemas.microsoft.com/office/drawing/2014/main" id="{CBB9ECBB-CD88-44D5-93F5-E42DAE726231}"/>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2" name="Google Shape;7913;p53">
                                <a:extLst>
                                  <a:ext uri="{FF2B5EF4-FFF2-40B4-BE49-F238E27FC236}">
                                    <a16:creationId xmlns:a16="http://schemas.microsoft.com/office/drawing/2014/main" id="{D1F49D8A-0CCA-44B9-8826-8A204B4650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13" name="Google Shape;7914;p53">
                                <a:extLst>
                                  <a:ext uri="{FF2B5EF4-FFF2-40B4-BE49-F238E27FC236}">
                                    <a16:creationId xmlns:a16="http://schemas.microsoft.com/office/drawing/2014/main" id="{56C35981-0319-4B6B-8339-EB84BCE96FAF}"/>
                                  </a:ext>
                                </a:extLst>
                              </p:cNvPr>
                              <p:cNvGrpSpPr/>
                              <p:nvPr/>
                            </p:nvGrpSpPr>
                            <p:grpSpPr>
                              <a:xfrm>
                                <a:off x="4579164" y="3203653"/>
                                <a:ext cx="1244833" cy="1020397"/>
                                <a:chOff x="4579164" y="3203653"/>
                                <a:chExt cx="1244833" cy="1020397"/>
                              </a:xfrm>
                              <a:grpFill/>
                            </p:grpSpPr>
                            <p:sp>
                              <p:nvSpPr>
                                <p:cNvPr id="614" name="Google Shape;7915;p53">
                                  <a:extLst>
                                    <a:ext uri="{FF2B5EF4-FFF2-40B4-BE49-F238E27FC236}">
                                      <a16:creationId xmlns:a16="http://schemas.microsoft.com/office/drawing/2014/main" id="{D393EBF4-3A6D-4749-8520-FB22CE019A9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5" name="Google Shape;7916;p53">
                                  <a:extLst>
                                    <a:ext uri="{FF2B5EF4-FFF2-40B4-BE49-F238E27FC236}">
                                      <a16:creationId xmlns:a16="http://schemas.microsoft.com/office/drawing/2014/main" id="{BAE0F4F2-F591-45C7-8CC9-75389503AAF5}"/>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6" name="Google Shape;7917;p53">
                                  <a:extLst>
                                    <a:ext uri="{FF2B5EF4-FFF2-40B4-BE49-F238E27FC236}">
                                      <a16:creationId xmlns:a16="http://schemas.microsoft.com/office/drawing/2014/main" id="{0874BE40-C716-4645-928C-DBCE95B9203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7" name="Google Shape;7918;p53">
                                  <a:extLst>
                                    <a:ext uri="{FF2B5EF4-FFF2-40B4-BE49-F238E27FC236}">
                                      <a16:creationId xmlns:a16="http://schemas.microsoft.com/office/drawing/2014/main" id="{C2B0FFC9-BBAA-4FCA-B044-CC32386AE3A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8" name="Google Shape;7919;p53">
                                  <a:extLst>
                                    <a:ext uri="{FF2B5EF4-FFF2-40B4-BE49-F238E27FC236}">
                                      <a16:creationId xmlns:a16="http://schemas.microsoft.com/office/drawing/2014/main" id="{2F0C8C14-54A1-4008-82AE-91A377A1B74D}"/>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19" name="Google Shape;7920;p53">
                                  <a:extLst>
                                    <a:ext uri="{FF2B5EF4-FFF2-40B4-BE49-F238E27FC236}">
                                      <a16:creationId xmlns:a16="http://schemas.microsoft.com/office/drawing/2014/main" id="{18AE5150-5FE7-450D-9231-B2DF8E56F18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0" name="Google Shape;7921;p53">
                                  <a:extLst>
                                    <a:ext uri="{FF2B5EF4-FFF2-40B4-BE49-F238E27FC236}">
                                      <a16:creationId xmlns:a16="http://schemas.microsoft.com/office/drawing/2014/main" id="{7D3B8F61-5889-4BDC-A3FC-D45D21858D4F}"/>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1" name="Google Shape;7922;p53">
                                  <a:extLst>
                                    <a:ext uri="{FF2B5EF4-FFF2-40B4-BE49-F238E27FC236}">
                                      <a16:creationId xmlns:a16="http://schemas.microsoft.com/office/drawing/2014/main" id="{428C6B58-E5B8-4C3D-93DA-0E28641BF11A}"/>
                                    </a:ext>
                                  </a:extLst>
                                </p:cNvPr>
                                <p:cNvGrpSpPr/>
                                <p:nvPr/>
                              </p:nvGrpSpPr>
                              <p:grpSpPr>
                                <a:xfrm>
                                  <a:off x="4579164" y="3203653"/>
                                  <a:ext cx="1244833" cy="1020397"/>
                                  <a:chOff x="4579164" y="3203653"/>
                                  <a:chExt cx="1244833" cy="1020397"/>
                                </a:xfrm>
                                <a:grpFill/>
                              </p:grpSpPr>
                              <p:sp>
                                <p:nvSpPr>
                                  <p:cNvPr id="622" name="Google Shape;7923;p53">
                                    <a:extLst>
                                      <a:ext uri="{FF2B5EF4-FFF2-40B4-BE49-F238E27FC236}">
                                        <a16:creationId xmlns:a16="http://schemas.microsoft.com/office/drawing/2014/main" id="{5662052B-FCDE-4E87-A00D-73ECE67F9BF3}"/>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3" name="Google Shape;7924;p53">
                                    <a:extLst>
                                      <a:ext uri="{FF2B5EF4-FFF2-40B4-BE49-F238E27FC236}">
                                        <a16:creationId xmlns:a16="http://schemas.microsoft.com/office/drawing/2014/main" id="{EB974FF4-55F0-4AB5-9ABB-FC134A5153E5}"/>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4" name="Google Shape;7925;p53">
                                    <a:extLst>
                                      <a:ext uri="{FF2B5EF4-FFF2-40B4-BE49-F238E27FC236}">
                                        <a16:creationId xmlns:a16="http://schemas.microsoft.com/office/drawing/2014/main" id="{10401FCC-D66E-4FA6-9E42-06B5B06404C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5" name="Google Shape;7926;p53">
                                    <a:extLst>
                                      <a:ext uri="{FF2B5EF4-FFF2-40B4-BE49-F238E27FC236}">
                                        <a16:creationId xmlns:a16="http://schemas.microsoft.com/office/drawing/2014/main" id="{BA5F19FF-DD42-4B3B-820D-9D2B20E706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6" name="Google Shape;7927;p53">
                                    <a:extLst>
                                      <a:ext uri="{FF2B5EF4-FFF2-40B4-BE49-F238E27FC236}">
                                        <a16:creationId xmlns:a16="http://schemas.microsoft.com/office/drawing/2014/main" id="{0BC0CB18-6061-4963-A61A-F56A1C3244F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nvGrpSpPr>
                                  <p:cNvPr id="627" name="Google Shape;7928;p53">
                                    <a:extLst>
                                      <a:ext uri="{FF2B5EF4-FFF2-40B4-BE49-F238E27FC236}">
                                        <a16:creationId xmlns:a16="http://schemas.microsoft.com/office/drawing/2014/main" id="{3D26C2EA-BEFF-4F00-97BB-CC42CED2B09C}"/>
                                      </a:ext>
                                    </a:extLst>
                                  </p:cNvPr>
                                  <p:cNvGrpSpPr/>
                                  <p:nvPr/>
                                </p:nvGrpSpPr>
                                <p:grpSpPr>
                                  <a:xfrm>
                                    <a:off x="4579164" y="3203653"/>
                                    <a:ext cx="1244833" cy="1020397"/>
                                    <a:chOff x="4579164" y="3203653"/>
                                    <a:chExt cx="1244833" cy="1020397"/>
                                  </a:xfrm>
                                  <a:grpFill/>
                                </p:grpSpPr>
                                <p:sp>
                                  <p:nvSpPr>
                                    <p:cNvPr id="628" name="Google Shape;7929;p53">
                                      <a:extLst>
                                        <a:ext uri="{FF2B5EF4-FFF2-40B4-BE49-F238E27FC236}">
                                          <a16:creationId xmlns:a16="http://schemas.microsoft.com/office/drawing/2014/main" id="{A2ECB3DA-E63F-4038-9C60-E77852011D1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29" name="Google Shape;7930;p53">
                                      <a:extLst>
                                        <a:ext uri="{FF2B5EF4-FFF2-40B4-BE49-F238E27FC236}">
                                          <a16:creationId xmlns:a16="http://schemas.microsoft.com/office/drawing/2014/main" id="{459D3649-CAC7-48D6-B079-BE84C6CCDDF5}"/>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0" name="Google Shape;7931;p53">
                                      <a:extLst>
                                        <a:ext uri="{FF2B5EF4-FFF2-40B4-BE49-F238E27FC236}">
                                          <a16:creationId xmlns:a16="http://schemas.microsoft.com/office/drawing/2014/main" id="{AFDB60F9-EBF4-4E86-BAA4-EF7447C1DFC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631" name="Google Shape;7932;p53">
                                      <a:extLst>
                                        <a:ext uri="{FF2B5EF4-FFF2-40B4-BE49-F238E27FC236}">
                                          <a16:creationId xmlns:a16="http://schemas.microsoft.com/office/drawing/2014/main" id="{E61D8A11-47D3-4A83-8F39-98081DBF6367}"/>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sp>
                          <p:nvSpPr>
                            <p:cNvPr id="597" name="Google Shape;7933;p53">
                              <a:extLst>
                                <a:ext uri="{FF2B5EF4-FFF2-40B4-BE49-F238E27FC236}">
                                  <a16:creationId xmlns:a16="http://schemas.microsoft.com/office/drawing/2014/main" id="{DB2ED4B3-375E-4303-8D7B-C436C7A3693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8" name="Google Shape;7934;p53">
                              <a:extLst>
                                <a:ext uri="{FF2B5EF4-FFF2-40B4-BE49-F238E27FC236}">
                                  <a16:creationId xmlns:a16="http://schemas.microsoft.com/office/drawing/2014/main" id="{E27B965F-0CE1-4C9D-BCF4-430863504D96}"/>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599" name="Google Shape;7935;p53">
                              <a:extLst>
                                <a:ext uri="{FF2B5EF4-FFF2-40B4-BE49-F238E27FC236}">
                                  <a16:creationId xmlns:a16="http://schemas.microsoft.com/office/drawing/2014/main" id="{D33ABCF4-6771-49F5-9D85-1DDDE200ECB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sp>
                      <p:nvSpPr>
                        <p:cNvPr id="586" name="Google Shape;7936;p53">
                          <a:extLst>
                            <a:ext uri="{FF2B5EF4-FFF2-40B4-BE49-F238E27FC236}">
                              <a16:creationId xmlns:a16="http://schemas.microsoft.com/office/drawing/2014/main" id="{B44E0E1D-CF5A-4D21-BBDB-0CAEE598EAF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grpSp>
            </p:grpSp>
          </p:grpSp>
          <p:grpSp>
            <p:nvGrpSpPr>
              <p:cNvPr id="214" name="Google Shape;7937;p53">
                <a:extLst>
                  <a:ext uri="{FF2B5EF4-FFF2-40B4-BE49-F238E27FC236}">
                    <a16:creationId xmlns:a16="http://schemas.microsoft.com/office/drawing/2014/main" id="{F0E1A999-700D-44A2-A8EA-3756DE1F089E}"/>
                  </a:ext>
                </a:extLst>
              </p:cNvPr>
              <p:cNvGrpSpPr/>
              <p:nvPr/>
            </p:nvGrpSpPr>
            <p:grpSpPr>
              <a:xfrm>
                <a:off x="4595437" y="3598775"/>
                <a:ext cx="37776" cy="32451"/>
                <a:chOff x="4595437" y="3598775"/>
                <a:chExt cx="37776" cy="32451"/>
              </a:xfrm>
              <a:grpFill/>
            </p:grpSpPr>
            <p:sp>
              <p:nvSpPr>
                <p:cNvPr id="529" name="Google Shape;7938;p53">
                  <a:extLst>
                    <a:ext uri="{FF2B5EF4-FFF2-40B4-BE49-F238E27FC236}">
                      <a16:creationId xmlns:a16="http://schemas.microsoft.com/office/drawing/2014/main" id="{73F64ACC-ACD2-424C-8293-6124930E5FA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30" name="Google Shape;7939;p53">
                  <a:extLst>
                    <a:ext uri="{FF2B5EF4-FFF2-40B4-BE49-F238E27FC236}">
                      <a16:creationId xmlns:a16="http://schemas.microsoft.com/office/drawing/2014/main" id="{D1D8CC46-EA52-4A22-824F-AA463C76087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5" name="Google Shape;7940;p53">
                <a:extLst>
                  <a:ext uri="{FF2B5EF4-FFF2-40B4-BE49-F238E27FC236}">
                    <a16:creationId xmlns:a16="http://schemas.microsoft.com/office/drawing/2014/main" id="{773F66EE-A160-4E1D-A839-AB98D724FC11}"/>
                  </a:ext>
                </a:extLst>
              </p:cNvPr>
              <p:cNvGrpSpPr/>
              <p:nvPr/>
            </p:nvGrpSpPr>
            <p:grpSpPr>
              <a:xfrm>
                <a:off x="4641864" y="3524443"/>
                <a:ext cx="37776" cy="32380"/>
                <a:chOff x="4641864" y="3524443"/>
                <a:chExt cx="37776" cy="32380"/>
              </a:xfrm>
              <a:grpFill/>
            </p:grpSpPr>
            <p:sp>
              <p:nvSpPr>
                <p:cNvPr id="527" name="Google Shape;7941;p53">
                  <a:extLst>
                    <a:ext uri="{FF2B5EF4-FFF2-40B4-BE49-F238E27FC236}">
                      <a16:creationId xmlns:a16="http://schemas.microsoft.com/office/drawing/2014/main" id="{794DA2CF-A215-43FD-BF83-D21C33DD28E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528" name="Google Shape;7942;p53">
                  <a:extLst>
                    <a:ext uri="{FF2B5EF4-FFF2-40B4-BE49-F238E27FC236}">
                      <a16:creationId xmlns:a16="http://schemas.microsoft.com/office/drawing/2014/main" id="{5A529A8D-4427-4203-9BBA-AB7B4BA95118}"/>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6" name="Google Shape;7943;p53">
                <a:extLst>
                  <a:ext uri="{FF2B5EF4-FFF2-40B4-BE49-F238E27FC236}">
                    <a16:creationId xmlns:a16="http://schemas.microsoft.com/office/drawing/2014/main" id="{AD4F0F2B-6F4C-437A-B847-FA4D9D76C086}"/>
                  </a:ext>
                </a:extLst>
              </p:cNvPr>
              <p:cNvGrpSpPr/>
              <p:nvPr/>
            </p:nvGrpSpPr>
            <p:grpSpPr>
              <a:xfrm>
                <a:off x="4648431" y="3893901"/>
                <a:ext cx="37776" cy="32357"/>
                <a:chOff x="4648431" y="3893901"/>
                <a:chExt cx="37776" cy="32357"/>
              </a:xfrm>
              <a:grpFill/>
            </p:grpSpPr>
            <p:sp>
              <p:nvSpPr>
                <p:cNvPr id="525" name="Google Shape;7944;p53">
                  <a:extLst>
                    <a:ext uri="{FF2B5EF4-FFF2-40B4-BE49-F238E27FC236}">
                      <a16:creationId xmlns:a16="http://schemas.microsoft.com/office/drawing/2014/main" id="{DFC4786C-B074-44B4-B1F3-A58CE35DEA4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6" name="Google Shape;7945;p53">
                  <a:extLst>
                    <a:ext uri="{FF2B5EF4-FFF2-40B4-BE49-F238E27FC236}">
                      <a16:creationId xmlns:a16="http://schemas.microsoft.com/office/drawing/2014/main" id="{0D99A31E-F30D-4503-BED0-AA7AE085F280}"/>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7" name="Google Shape;7946;p53">
                <a:extLst>
                  <a:ext uri="{FF2B5EF4-FFF2-40B4-BE49-F238E27FC236}">
                    <a16:creationId xmlns:a16="http://schemas.microsoft.com/office/drawing/2014/main" id="{E6399735-03B5-4768-B63A-4E28FBF98E8D}"/>
                  </a:ext>
                </a:extLst>
              </p:cNvPr>
              <p:cNvGrpSpPr/>
              <p:nvPr/>
            </p:nvGrpSpPr>
            <p:grpSpPr>
              <a:xfrm>
                <a:off x="4567752" y="3722908"/>
                <a:ext cx="37870" cy="32380"/>
                <a:chOff x="4567752" y="3722908"/>
                <a:chExt cx="37870" cy="32380"/>
              </a:xfrm>
              <a:grpFill/>
            </p:grpSpPr>
            <p:sp>
              <p:nvSpPr>
                <p:cNvPr id="523" name="Google Shape;7947;p53">
                  <a:extLst>
                    <a:ext uri="{FF2B5EF4-FFF2-40B4-BE49-F238E27FC236}">
                      <a16:creationId xmlns:a16="http://schemas.microsoft.com/office/drawing/2014/main" id="{880FAF2D-87B6-448F-9079-D1FF2AE5C4DE}"/>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68569" tIns="68569" rIns="68569" bIns="68569" anchor="ctr" anchorCtr="0">
                  <a:noAutofit/>
                </a:bodyPr>
                <a:lstStyle/>
                <a:p>
                  <a:endParaRPr sz="1050"/>
                </a:p>
              </p:txBody>
            </p:sp>
            <p:sp>
              <p:nvSpPr>
                <p:cNvPr id="524" name="Google Shape;7948;p53">
                  <a:extLst>
                    <a:ext uri="{FF2B5EF4-FFF2-40B4-BE49-F238E27FC236}">
                      <a16:creationId xmlns:a16="http://schemas.microsoft.com/office/drawing/2014/main" id="{BB5609FC-05C9-452C-9275-A417B617FE63}"/>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8" name="Google Shape;7949;p53">
                <a:extLst>
                  <a:ext uri="{FF2B5EF4-FFF2-40B4-BE49-F238E27FC236}">
                    <a16:creationId xmlns:a16="http://schemas.microsoft.com/office/drawing/2014/main" id="{E6879A9C-B390-450C-B154-58B89AD10A32}"/>
                  </a:ext>
                </a:extLst>
              </p:cNvPr>
              <p:cNvGrpSpPr/>
              <p:nvPr/>
            </p:nvGrpSpPr>
            <p:grpSpPr>
              <a:xfrm>
                <a:off x="4617506" y="3652052"/>
                <a:ext cx="37783" cy="32357"/>
                <a:chOff x="4617506" y="3652052"/>
                <a:chExt cx="37783" cy="32357"/>
              </a:xfrm>
              <a:grpFill/>
            </p:grpSpPr>
            <p:sp>
              <p:nvSpPr>
                <p:cNvPr id="521" name="Google Shape;7950;p53">
                  <a:extLst>
                    <a:ext uri="{FF2B5EF4-FFF2-40B4-BE49-F238E27FC236}">
                      <a16:creationId xmlns:a16="http://schemas.microsoft.com/office/drawing/2014/main" id="{1B65A2D5-8415-4F06-920C-7AF29857D4E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22" name="Google Shape;7951;p53">
                  <a:extLst>
                    <a:ext uri="{FF2B5EF4-FFF2-40B4-BE49-F238E27FC236}">
                      <a16:creationId xmlns:a16="http://schemas.microsoft.com/office/drawing/2014/main" id="{E90C8E75-016B-4569-820B-B890EF833EBD}"/>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9" name="Google Shape;7952;p53">
                <a:extLst>
                  <a:ext uri="{FF2B5EF4-FFF2-40B4-BE49-F238E27FC236}">
                    <a16:creationId xmlns:a16="http://schemas.microsoft.com/office/drawing/2014/main" id="{B8D983D6-4369-4109-ACC5-1A1C2686726F}"/>
                  </a:ext>
                </a:extLst>
              </p:cNvPr>
              <p:cNvGrpSpPr/>
              <p:nvPr/>
            </p:nvGrpSpPr>
            <p:grpSpPr>
              <a:xfrm>
                <a:off x="4739005" y="3554149"/>
                <a:ext cx="37870" cy="32357"/>
                <a:chOff x="4739005" y="3554149"/>
                <a:chExt cx="37870" cy="32357"/>
              </a:xfrm>
              <a:grpFill/>
            </p:grpSpPr>
            <p:sp>
              <p:nvSpPr>
                <p:cNvPr id="519" name="Google Shape;7953;p53">
                  <a:extLst>
                    <a:ext uri="{FF2B5EF4-FFF2-40B4-BE49-F238E27FC236}">
                      <a16:creationId xmlns:a16="http://schemas.microsoft.com/office/drawing/2014/main" id="{9E56CE1B-1679-4406-BDB3-294F14AB9E7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68569" tIns="68569" rIns="68569" bIns="68569" anchor="ctr" anchorCtr="0">
                  <a:noAutofit/>
                </a:bodyPr>
                <a:lstStyle/>
                <a:p>
                  <a:endParaRPr sz="1050"/>
                </a:p>
              </p:txBody>
            </p:sp>
            <p:sp>
              <p:nvSpPr>
                <p:cNvPr id="520" name="Google Shape;7954;p53">
                  <a:extLst>
                    <a:ext uri="{FF2B5EF4-FFF2-40B4-BE49-F238E27FC236}">
                      <a16:creationId xmlns:a16="http://schemas.microsoft.com/office/drawing/2014/main" id="{DD307341-0742-49ED-A6D2-A63CBFBC1BCB}"/>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0" name="Google Shape;7955;p53">
                <a:extLst>
                  <a:ext uri="{FF2B5EF4-FFF2-40B4-BE49-F238E27FC236}">
                    <a16:creationId xmlns:a16="http://schemas.microsoft.com/office/drawing/2014/main" id="{EB6D5035-0798-4AFE-AF4F-86C83BBC93BF}"/>
                  </a:ext>
                </a:extLst>
              </p:cNvPr>
              <p:cNvGrpSpPr/>
              <p:nvPr/>
            </p:nvGrpSpPr>
            <p:grpSpPr>
              <a:xfrm>
                <a:off x="4806557" y="3630258"/>
                <a:ext cx="37776" cy="32364"/>
                <a:chOff x="4806557" y="3630258"/>
                <a:chExt cx="37776" cy="32364"/>
              </a:xfrm>
              <a:grpFill/>
            </p:grpSpPr>
            <p:sp>
              <p:nvSpPr>
                <p:cNvPr id="517" name="Google Shape;7956;p53">
                  <a:extLst>
                    <a:ext uri="{FF2B5EF4-FFF2-40B4-BE49-F238E27FC236}">
                      <a16:creationId xmlns:a16="http://schemas.microsoft.com/office/drawing/2014/main" id="{63EC7B5E-89F7-4813-B0BF-93BFEDE5431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8" name="Google Shape;7957;p53">
                  <a:extLst>
                    <a:ext uri="{FF2B5EF4-FFF2-40B4-BE49-F238E27FC236}">
                      <a16:creationId xmlns:a16="http://schemas.microsoft.com/office/drawing/2014/main" id="{E510D619-63FE-4064-82D1-68E4DBA6AA0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1" name="Google Shape;7958;p53">
                <a:extLst>
                  <a:ext uri="{FF2B5EF4-FFF2-40B4-BE49-F238E27FC236}">
                    <a16:creationId xmlns:a16="http://schemas.microsoft.com/office/drawing/2014/main" id="{4A273A0F-0693-4D72-A0FA-4F3155FCB959}"/>
                  </a:ext>
                </a:extLst>
              </p:cNvPr>
              <p:cNvGrpSpPr/>
              <p:nvPr/>
            </p:nvGrpSpPr>
            <p:grpSpPr>
              <a:xfrm>
                <a:off x="4737007" y="4004357"/>
                <a:ext cx="37870" cy="32357"/>
                <a:chOff x="4737007" y="4004357"/>
                <a:chExt cx="37870" cy="32357"/>
              </a:xfrm>
              <a:grpFill/>
            </p:grpSpPr>
            <p:sp>
              <p:nvSpPr>
                <p:cNvPr id="515" name="Google Shape;7959;p53">
                  <a:extLst>
                    <a:ext uri="{FF2B5EF4-FFF2-40B4-BE49-F238E27FC236}">
                      <a16:creationId xmlns:a16="http://schemas.microsoft.com/office/drawing/2014/main" id="{DE89BFC1-C0C1-4B9A-B3F3-AD3A690A309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516" name="Google Shape;7960;p53">
                  <a:extLst>
                    <a:ext uri="{FF2B5EF4-FFF2-40B4-BE49-F238E27FC236}">
                      <a16:creationId xmlns:a16="http://schemas.microsoft.com/office/drawing/2014/main" id="{433C0E74-DE50-4288-A0AC-0862CC67EDB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2" name="Google Shape;7961;p53">
                <a:extLst>
                  <a:ext uri="{FF2B5EF4-FFF2-40B4-BE49-F238E27FC236}">
                    <a16:creationId xmlns:a16="http://schemas.microsoft.com/office/drawing/2014/main" id="{0FDCFEB4-C62C-425C-B297-47A2F20911B7}"/>
                  </a:ext>
                </a:extLst>
              </p:cNvPr>
              <p:cNvGrpSpPr/>
              <p:nvPr/>
            </p:nvGrpSpPr>
            <p:grpSpPr>
              <a:xfrm>
                <a:off x="4773634" y="4208627"/>
                <a:ext cx="37776" cy="32357"/>
                <a:chOff x="4773634" y="4208627"/>
                <a:chExt cx="37776" cy="32357"/>
              </a:xfrm>
              <a:grpFill/>
            </p:grpSpPr>
            <p:sp>
              <p:nvSpPr>
                <p:cNvPr id="513" name="Google Shape;7962;p53">
                  <a:extLst>
                    <a:ext uri="{FF2B5EF4-FFF2-40B4-BE49-F238E27FC236}">
                      <a16:creationId xmlns:a16="http://schemas.microsoft.com/office/drawing/2014/main" id="{1753155A-D50F-43CC-82E2-57FC083AA877}"/>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14" name="Google Shape;7963;p53">
                  <a:extLst>
                    <a:ext uri="{FF2B5EF4-FFF2-40B4-BE49-F238E27FC236}">
                      <a16:creationId xmlns:a16="http://schemas.microsoft.com/office/drawing/2014/main" id="{FF3F7678-01C8-4764-AD52-EDE523B423A1}"/>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3" name="Google Shape;7964;p53">
                <a:extLst>
                  <a:ext uri="{FF2B5EF4-FFF2-40B4-BE49-F238E27FC236}">
                    <a16:creationId xmlns:a16="http://schemas.microsoft.com/office/drawing/2014/main" id="{263EAAD6-D656-47E4-90B0-3AC3A44CB683}"/>
                  </a:ext>
                </a:extLst>
              </p:cNvPr>
              <p:cNvGrpSpPr/>
              <p:nvPr/>
            </p:nvGrpSpPr>
            <p:grpSpPr>
              <a:xfrm>
                <a:off x="4888282" y="4074764"/>
                <a:ext cx="37776" cy="32451"/>
                <a:chOff x="4888282" y="4074764"/>
                <a:chExt cx="37776" cy="32451"/>
              </a:xfrm>
              <a:grpFill/>
            </p:grpSpPr>
            <p:sp>
              <p:nvSpPr>
                <p:cNvPr id="511" name="Google Shape;7965;p53">
                  <a:extLst>
                    <a:ext uri="{FF2B5EF4-FFF2-40B4-BE49-F238E27FC236}">
                      <a16:creationId xmlns:a16="http://schemas.microsoft.com/office/drawing/2014/main" id="{D48594D8-CF4D-4119-9B48-32BBAF5695CC}"/>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512" name="Google Shape;7966;p53">
                  <a:extLst>
                    <a:ext uri="{FF2B5EF4-FFF2-40B4-BE49-F238E27FC236}">
                      <a16:creationId xmlns:a16="http://schemas.microsoft.com/office/drawing/2014/main" id="{13A7F520-B812-409E-BE70-28BA5876AF3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4" name="Google Shape;7967;p53">
                <a:extLst>
                  <a:ext uri="{FF2B5EF4-FFF2-40B4-BE49-F238E27FC236}">
                    <a16:creationId xmlns:a16="http://schemas.microsoft.com/office/drawing/2014/main" id="{AA7CD58C-BA2B-4B15-84D6-DEE3D33EA2DA}"/>
                  </a:ext>
                </a:extLst>
              </p:cNvPr>
              <p:cNvGrpSpPr/>
              <p:nvPr/>
            </p:nvGrpSpPr>
            <p:grpSpPr>
              <a:xfrm>
                <a:off x="4901315" y="3804271"/>
                <a:ext cx="37776" cy="32364"/>
                <a:chOff x="4901315" y="3804271"/>
                <a:chExt cx="37776" cy="32364"/>
              </a:xfrm>
              <a:grpFill/>
            </p:grpSpPr>
            <p:sp>
              <p:nvSpPr>
                <p:cNvPr id="509" name="Google Shape;7968;p53">
                  <a:extLst>
                    <a:ext uri="{FF2B5EF4-FFF2-40B4-BE49-F238E27FC236}">
                      <a16:creationId xmlns:a16="http://schemas.microsoft.com/office/drawing/2014/main" id="{47CB49F4-992E-4144-939B-8213CA7F1682}"/>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510" name="Google Shape;7969;p53">
                  <a:extLst>
                    <a:ext uri="{FF2B5EF4-FFF2-40B4-BE49-F238E27FC236}">
                      <a16:creationId xmlns:a16="http://schemas.microsoft.com/office/drawing/2014/main" id="{EB1F9490-BB90-43ED-B396-CEBF230F0808}"/>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5" name="Google Shape;7970;p53">
                <a:extLst>
                  <a:ext uri="{FF2B5EF4-FFF2-40B4-BE49-F238E27FC236}">
                    <a16:creationId xmlns:a16="http://schemas.microsoft.com/office/drawing/2014/main" id="{201A12E0-8137-4132-BA01-72E1A43EB464}"/>
                  </a:ext>
                </a:extLst>
              </p:cNvPr>
              <p:cNvGrpSpPr/>
              <p:nvPr/>
            </p:nvGrpSpPr>
            <p:grpSpPr>
              <a:xfrm>
                <a:off x="4866394" y="3715035"/>
                <a:ext cx="37846" cy="32357"/>
                <a:chOff x="4866394" y="3715035"/>
                <a:chExt cx="37846" cy="32357"/>
              </a:xfrm>
              <a:grpFill/>
            </p:grpSpPr>
            <p:sp>
              <p:nvSpPr>
                <p:cNvPr id="507" name="Google Shape;7971;p53">
                  <a:extLst>
                    <a:ext uri="{FF2B5EF4-FFF2-40B4-BE49-F238E27FC236}">
                      <a16:creationId xmlns:a16="http://schemas.microsoft.com/office/drawing/2014/main" id="{A976725D-43B9-4522-9865-1525CF38157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68569" tIns="68569" rIns="68569" bIns="68569" anchor="ctr" anchorCtr="0">
                  <a:noAutofit/>
                </a:bodyPr>
                <a:lstStyle/>
                <a:p>
                  <a:endParaRPr sz="1050"/>
                </a:p>
              </p:txBody>
            </p:sp>
            <p:sp>
              <p:nvSpPr>
                <p:cNvPr id="508" name="Google Shape;7972;p53">
                  <a:extLst>
                    <a:ext uri="{FF2B5EF4-FFF2-40B4-BE49-F238E27FC236}">
                      <a16:creationId xmlns:a16="http://schemas.microsoft.com/office/drawing/2014/main" id="{0381ABB9-4D2A-4234-9025-7D58184EFD68}"/>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6" name="Google Shape;7973;p53">
                <a:extLst>
                  <a:ext uri="{FF2B5EF4-FFF2-40B4-BE49-F238E27FC236}">
                    <a16:creationId xmlns:a16="http://schemas.microsoft.com/office/drawing/2014/main" id="{B50A4DA9-0FA2-4967-B9A7-38A4C824FC4F}"/>
                  </a:ext>
                </a:extLst>
              </p:cNvPr>
              <p:cNvGrpSpPr/>
              <p:nvPr/>
            </p:nvGrpSpPr>
            <p:grpSpPr>
              <a:xfrm>
                <a:off x="4979233" y="3839798"/>
                <a:ext cx="37878" cy="32420"/>
                <a:chOff x="4979233" y="3839798"/>
                <a:chExt cx="37878" cy="32420"/>
              </a:xfrm>
              <a:grpFill/>
            </p:grpSpPr>
            <p:sp>
              <p:nvSpPr>
                <p:cNvPr id="505" name="Google Shape;7974;p53">
                  <a:extLst>
                    <a:ext uri="{FF2B5EF4-FFF2-40B4-BE49-F238E27FC236}">
                      <a16:creationId xmlns:a16="http://schemas.microsoft.com/office/drawing/2014/main" id="{B6018B51-F39E-49E7-93DD-A9AABD5F258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6" name="Google Shape;7975;p53">
                  <a:extLst>
                    <a:ext uri="{FF2B5EF4-FFF2-40B4-BE49-F238E27FC236}">
                      <a16:creationId xmlns:a16="http://schemas.microsoft.com/office/drawing/2014/main" id="{B04DFE2E-682E-4C25-A8A8-278C760108C1}"/>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7" name="Google Shape;7976;p53">
                <a:extLst>
                  <a:ext uri="{FF2B5EF4-FFF2-40B4-BE49-F238E27FC236}">
                    <a16:creationId xmlns:a16="http://schemas.microsoft.com/office/drawing/2014/main" id="{B253A0E2-8BE9-4BB2-8E14-C6885E87E566}"/>
                  </a:ext>
                </a:extLst>
              </p:cNvPr>
              <p:cNvGrpSpPr/>
              <p:nvPr/>
            </p:nvGrpSpPr>
            <p:grpSpPr>
              <a:xfrm>
                <a:off x="4790662" y="3679147"/>
                <a:ext cx="37783" cy="32380"/>
                <a:chOff x="4790662" y="3679147"/>
                <a:chExt cx="37783" cy="32380"/>
              </a:xfrm>
              <a:grpFill/>
            </p:grpSpPr>
            <p:sp>
              <p:nvSpPr>
                <p:cNvPr id="503" name="Google Shape;7977;p53">
                  <a:extLst>
                    <a:ext uri="{FF2B5EF4-FFF2-40B4-BE49-F238E27FC236}">
                      <a16:creationId xmlns:a16="http://schemas.microsoft.com/office/drawing/2014/main" id="{0EDC845A-AE49-436F-8EAF-79FB263C9F1B}"/>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504" name="Google Shape;7978;p53">
                  <a:extLst>
                    <a:ext uri="{FF2B5EF4-FFF2-40B4-BE49-F238E27FC236}">
                      <a16:creationId xmlns:a16="http://schemas.microsoft.com/office/drawing/2014/main" id="{C079AF2E-173C-4A2F-B81F-AF130026F9D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8" name="Google Shape;7979;p53">
                <a:extLst>
                  <a:ext uri="{FF2B5EF4-FFF2-40B4-BE49-F238E27FC236}">
                    <a16:creationId xmlns:a16="http://schemas.microsoft.com/office/drawing/2014/main" id="{6BA2AD22-8DCE-4FAD-BB56-9DEB81219156}"/>
                  </a:ext>
                </a:extLst>
              </p:cNvPr>
              <p:cNvGrpSpPr/>
              <p:nvPr/>
            </p:nvGrpSpPr>
            <p:grpSpPr>
              <a:xfrm>
                <a:off x="4857263" y="3557861"/>
                <a:ext cx="37776" cy="32357"/>
                <a:chOff x="4857263" y="3557861"/>
                <a:chExt cx="37776" cy="32357"/>
              </a:xfrm>
              <a:grpFill/>
            </p:grpSpPr>
            <p:sp>
              <p:nvSpPr>
                <p:cNvPr id="501" name="Google Shape;7980;p53">
                  <a:extLst>
                    <a:ext uri="{FF2B5EF4-FFF2-40B4-BE49-F238E27FC236}">
                      <a16:creationId xmlns:a16="http://schemas.microsoft.com/office/drawing/2014/main" id="{DE796B6D-0AEB-4BBF-9EE3-C66AAD1F8DD0}"/>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502" name="Google Shape;7981;p53">
                  <a:extLst>
                    <a:ext uri="{FF2B5EF4-FFF2-40B4-BE49-F238E27FC236}">
                      <a16:creationId xmlns:a16="http://schemas.microsoft.com/office/drawing/2014/main" id="{662053B3-D5FF-48BD-BFB9-3E9C66FD965F}"/>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9" name="Google Shape;7982;p53">
                <a:extLst>
                  <a:ext uri="{FF2B5EF4-FFF2-40B4-BE49-F238E27FC236}">
                    <a16:creationId xmlns:a16="http://schemas.microsoft.com/office/drawing/2014/main" id="{5AB63DDD-52E8-4D41-870E-3AA7E5B64B9F}"/>
                  </a:ext>
                </a:extLst>
              </p:cNvPr>
              <p:cNvGrpSpPr/>
              <p:nvPr/>
            </p:nvGrpSpPr>
            <p:grpSpPr>
              <a:xfrm>
                <a:off x="4883902" y="3648033"/>
                <a:ext cx="37783" cy="32380"/>
                <a:chOff x="4883902" y="3648033"/>
                <a:chExt cx="37783" cy="32380"/>
              </a:xfrm>
              <a:grpFill/>
            </p:grpSpPr>
            <p:sp>
              <p:nvSpPr>
                <p:cNvPr id="499" name="Google Shape;7983;p53">
                  <a:extLst>
                    <a:ext uri="{FF2B5EF4-FFF2-40B4-BE49-F238E27FC236}">
                      <a16:creationId xmlns:a16="http://schemas.microsoft.com/office/drawing/2014/main" id="{8035F46E-A5D7-427C-B4BB-E960CE5900F6}"/>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68569" tIns="68569" rIns="68569" bIns="68569" anchor="ctr" anchorCtr="0">
                  <a:noAutofit/>
                </a:bodyPr>
                <a:lstStyle/>
                <a:p>
                  <a:endParaRPr sz="1050"/>
                </a:p>
              </p:txBody>
            </p:sp>
            <p:sp>
              <p:nvSpPr>
                <p:cNvPr id="500" name="Google Shape;7984;p53">
                  <a:extLst>
                    <a:ext uri="{FF2B5EF4-FFF2-40B4-BE49-F238E27FC236}">
                      <a16:creationId xmlns:a16="http://schemas.microsoft.com/office/drawing/2014/main" id="{68794319-75E8-4942-ADA0-15FD98BACF2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0" name="Google Shape;7985;p53">
                <a:extLst>
                  <a:ext uri="{FF2B5EF4-FFF2-40B4-BE49-F238E27FC236}">
                    <a16:creationId xmlns:a16="http://schemas.microsoft.com/office/drawing/2014/main" id="{05A5F7B3-1C60-42D4-A564-2D57FED300F9}"/>
                  </a:ext>
                </a:extLst>
              </p:cNvPr>
              <p:cNvGrpSpPr/>
              <p:nvPr/>
            </p:nvGrpSpPr>
            <p:grpSpPr>
              <a:xfrm>
                <a:off x="4907780" y="3347220"/>
                <a:ext cx="37878" cy="32357"/>
                <a:chOff x="4907780" y="3347220"/>
                <a:chExt cx="37878" cy="32357"/>
              </a:xfrm>
              <a:grpFill/>
            </p:grpSpPr>
            <p:sp>
              <p:nvSpPr>
                <p:cNvPr id="497" name="Google Shape;7986;p53">
                  <a:extLst>
                    <a:ext uri="{FF2B5EF4-FFF2-40B4-BE49-F238E27FC236}">
                      <a16:creationId xmlns:a16="http://schemas.microsoft.com/office/drawing/2014/main" id="{76E18DF2-B64D-4D31-88BB-974EA46A373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68569" tIns="68569" rIns="68569" bIns="68569" anchor="ctr" anchorCtr="0">
                  <a:noAutofit/>
                </a:bodyPr>
                <a:lstStyle/>
                <a:p>
                  <a:endParaRPr sz="1050"/>
                </a:p>
              </p:txBody>
            </p:sp>
            <p:sp>
              <p:nvSpPr>
                <p:cNvPr id="498" name="Google Shape;7987;p53">
                  <a:extLst>
                    <a:ext uri="{FF2B5EF4-FFF2-40B4-BE49-F238E27FC236}">
                      <a16:creationId xmlns:a16="http://schemas.microsoft.com/office/drawing/2014/main" id="{A520B743-CE6A-4B43-AC79-DD26ADF80CB0}"/>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1" name="Google Shape;7988;p53">
                <a:extLst>
                  <a:ext uri="{FF2B5EF4-FFF2-40B4-BE49-F238E27FC236}">
                    <a16:creationId xmlns:a16="http://schemas.microsoft.com/office/drawing/2014/main" id="{46F9DD16-F43A-4116-8128-D24436EEE58E}"/>
                  </a:ext>
                </a:extLst>
              </p:cNvPr>
              <p:cNvGrpSpPr/>
              <p:nvPr/>
            </p:nvGrpSpPr>
            <p:grpSpPr>
              <a:xfrm>
                <a:off x="5065048" y="3738150"/>
                <a:ext cx="37783" cy="32364"/>
                <a:chOff x="5065048" y="3738150"/>
                <a:chExt cx="37783" cy="32364"/>
              </a:xfrm>
              <a:grpFill/>
            </p:grpSpPr>
            <p:sp>
              <p:nvSpPr>
                <p:cNvPr id="495" name="Google Shape;7989;p53">
                  <a:extLst>
                    <a:ext uri="{FF2B5EF4-FFF2-40B4-BE49-F238E27FC236}">
                      <a16:creationId xmlns:a16="http://schemas.microsoft.com/office/drawing/2014/main" id="{6DA9A5C3-61E6-40B6-9B34-E33C861AEFB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96" name="Google Shape;7990;p53">
                  <a:extLst>
                    <a:ext uri="{FF2B5EF4-FFF2-40B4-BE49-F238E27FC236}">
                      <a16:creationId xmlns:a16="http://schemas.microsoft.com/office/drawing/2014/main" id="{72904678-EA17-4CED-B406-E171B54DFB87}"/>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2" name="Google Shape;7991;p53">
                <a:extLst>
                  <a:ext uri="{FF2B5EF4-FFF2-40B4-BE49-F238E27FC236}">
                    <a16:creationId xmlns:a16="http://schemas.microsoft.com/office/drawing/2014/main" id="{15690171-EDC9-4E64-8596-C14A4DAB985C}"/>
                  </a:ext>
                </a:extLst>
              </p:cNvPr>
              <p:cNvGrpSpPr/>
              <p:nvPr/>
            </p:nvGrpSpPr>
            <p:grpSpPr>
              <a:xfrm>
                <a:off x="5071616" y="3284615"/>
                <a:ext cx="37783" cy="32357"/>
                <a:chOff x="5071616" y="3284615"/>
                <a:chExt cx="37783" cy="32357"/>
              </a:xfrm>
              <a:grpFill/>
            </p:grpSpPr>
            <p:sp>
              <p:nvSpPr>
                <p:cNvPr id="493" name="Google Shape;7992;p53">
                  <a:extLst>
                    <a:ext uri="{FF2B5EF4-FFF2-40B4-BE49-F238E27FC236}">
                      <a16:creationId xmlns:a16="http://schemas.microsoft.com/office/drawing/2014/main" id="{FBCC8BA9-51A5-4CA0-9E38-5E1B7AF674F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94" name="Google Shape;7993;p53">
                  <a:extLst>
                    <a:ext uri="{FF2B5EF4-FFF2-40B4-BE49-F238E27FC236}">
                      <a16:creationId xmlns:a16="http://schemas.microsoft.com/office/drawing/2014/main" id="{8D09885F-6C1F-4CE0-9713-D9D17737129D}"/>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3" name="Google Shape;7994;p53">
                <a:extLst>
                  <a:ext uri="{FF2B5EF4-FFF2-40B4-BE49-F238E27FC236}">
                    <a16:creationId xmlns:a16="http://schemas.microsoft.com/office/drawing/2014/main" id="{3F591EEA-9F24-4A47-82D1-9A80C43F55E6}"/>
                  </a:ext>
                </a:extLst>
              </p:cNvPr>
              <p:cNvGrpSpPr/>
              <p:nvPr/>
            </p:nvGrpSpPr>
            <p:grpSpPr>
              <a:xfrm>
                <a:off x="5389291" y="3759921"/>
                <a:ext cx="37783" cy="32380"/>
                <a:chOff x="5389291" y="3759921"/>
                <a:chExt cx="37783" cy="32380"/>
              </a:xfrm>
              <a:grpFill/>
            </p:grpSpPr>
            <p:sp>
              <p:nvSpPr>
                <p:cNvPr id="491" name="Google Shape;7995;p53">
                  <a:extLst>
                    <a:ext uri="{FF2B5EF4-FFF2-40B4-BE49-F238E27FC236}">
                      <a16:creationId xmlns:a16="http://schemas.microsoft.com/office/drawing/2014/main" id="{B9243EAE-4639-494B-A712-831AF9997A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492" name="Google Shape;7996;p53">
                  <a:extLst>
                    <a:ext uri="{FF2B5EF4-FFF2-40B4-BE49-F238E27FC236}">
                      <a16:creationId xmlns:a16="http://schemas.microsoft.com/office/drawing/2014/main" id="{FA8391BF-7EFD-455A-9AD8-B5E586C8584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4" name="Google Shape;7997;p53">
                <a:extLst>
                  <a:ext uri="{FF2B5EF4-FFF2-40B4-BE49-F238E27FC236}">
                    <a16:creationId xmlns:a16="http://schemas.microsoft.com/office/drawing/2014/main" id="{5BF1BF14-6C3F-439A-8379-737A25725607}"/>
                  </a:ext>
                </a:extLst>
              </p:cNvPr>
              <p:cNvGrpSpPr/>
              <p:nvPr/>
            </p:nvGrpSpPr>
            <p:grpSpPr>
              <a:xfrm>
                <a:off x="5431534" y="3632932"/>
                <a:ext cx="37878" cy="32451"/>
                <a:chOff x="5431534" y="3632932"/>
                <a:chExt cx="37878" cy="32451"/>
              </a:xfrm>
              <a:grpFill/>
            </p:grpSpPr>
            <p:sp>
              <p:nvSpPr>
                <p:cNvPr id="489" name="Google Shape;7998;p53">
                  <a:extLst>
                    <a:ext uri="{FF2B5EF4-FFF2-40B4-BE49-F238E27FC236}">
                      <a16:creationId xmlns:a16="http://schemas.microsoft.com/office/drawing/2014/main" id="{0BBC981C-84B6-4F16-86D5-ACE4DE6EAE6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68569" tIns="68569" rIns="68569" bIns="68569" anchor="ctr" anchorCtr="0">
                  <a:noAutofit/>
                </a:bodyPr>
                <a:lstStyle/>
                <a:p>
                  <a:endParaRPr sz="1050"/>
                </a:p>
              </p:txBody>
            </p:sp>
            <p:sp>
              <p:nvSpPr>
                <p:cNvPr id="490" name="Google Shape;7999;p53">
                  <a:extLst>
                    <a:ext uri="{FF2B5EF4-FFF2-40B4-BE49-F238E27FC236}">
                      <a16:creationId xmlns:a16="http://schemas.microsoft.com/office/drawing/2014/main" id="{B4B482C4-3DF8-4F09-AA39-37DF508E53D1}"/>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5" name="Google Shape;8000;p53">
                <a:extLst>
                  <a:ext uri="{FF2B5EF4-FFF2-40B4-BE49-F238E27FC236}">
                    <a16:creationId xmlns:a16="http://schemas.microsoft.com/office/drawing/2014/main" id="{1E8E01B9-0CE0-45E0-AA92-311B39DCA498}"/>
                  </a:ext>
                </a:extLst>
              </p:cNvPr>
              <p:cNvGrpSpPr/>
              <p:nvPr/>
            </p:nvGrpSpPr>
            <p:grpSpPr>
              <a:xfrm>
                <a:off x="5540755" y="3544829"/>
                <a:ext cx="37783" cy="32357"/>
                <a:chOff x="5540755" y="3544829"/>
                <a:chExt cx="37783" cy="32357"/>
              </a:xfrm>
              <a:grpFill/>
            </p:grpSpPr>
            <p:sp>
              <p:nvSpPr>
                <p:cNvPr id="487" name="Google Shape;8001;p53">
                  <a:extLst>
                    <a:ext uri="{FF2B5EF4-FFF2-40B4-BE49-F238E27FC236}">
                      <a16:creationId xmlns:a16="http://schemas.microsoft.com/office/drawing/2014/main" id="{4E88BAFD-727B-4D67-956A-1BAE55358C3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8" name="Google Shape;8002;p53">
                  <a:extLst>
                    <a:ext uri="{FF2B5EF4-FFF2-40B4-BE49-F238E27FC236}">
                      <a16:creationId xmlns:a16="http://schemas.microsoft.com/office/drawing/2014/main" id="{48F3905C-3831-4FCC-BDE6-7D2A1A841CE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6" name="Google Shape;8003;p53">
                <a:extLst>
                  <a:ext uri="{FF2B5EF4-FFF2-40B4-BE49-F238E27FC236}">
                    <a16:creationId xmlns:a16="http://schemas.microsoft.com/office/drawing/2014/main" id="{F365EC6E-909C-40FA-8ED2-7446E38D123A}"/>
                  </a:ext>
                </a:extLst>
              </p:cNvPr>
              <p:cNvGrpSpPr/>
              <p:nvPr/>
            </p:nvGrpSpPr>
            <p:grpSpPr>
              <a:xfrm>
                <a:off x="5579293" y="3412107"/>
                <a:ext cx="37776" cy="32357"/>
                <a:chOff x="5579293" y="3412107"/>
                <a:chExt cx="37776" cy="32357"/>
              </a:xfrm>
              <a:grpFill/>
            </p:grpSpPr>
            <p:sp>
              <p:nvSpPr>
                <p:cNvPr id="485" name="Google Shape;8004;p53">
                  <a:extLst>
                    <a:ext uri="{FF2B5EF4-FFF2-40B4-BE49-F238E27FC236}">
                      <a16:creationId xmlns:a16="http://schemas.microsoft.com/office/drawing/2014/main" id="{EB201929-C228-4310-A1E8-917DE862B3C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6" name="Google Shape;8005;p53">
                  <a:extLst>
                    <a:ext uri="{FF2B5EF4-FFF2-40B4-BE49-F238E27FC236}">
                      <a16:creationId xmlns:a16="http://schemas.microsoft.com/office/drawing/2014/main" id="{F947FE3C-3165-480C-9F8F-98CC4075CB7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7" name="Google Shape;8006;p53">
                <a:extLst>
                  <a:ext uri="{FF2B5EF4-FFF2-40B4-BE49-F238E27FC236}">
                    <a16:creationId xmlns:a16="http://schemas.microsoft.com/office/drawing/2014/main" id="{7E61D68F-9E87-432C-914F-22F079FBE64D}"/>
                  </a:ext>
                </a:extLst>
              </p:cNvPr>
              <p:cNvGrpSpPr/>
              <p:nvPr/>
            </p:nvGrpSpPr>
            <p:grpSpPr>
              <a:xfrm>
                <a:off x="5801346" y="3284615"/>
                <a:ext cx="37783" cy="32357"/>
                <a:chOff x="5801346" y="3284615"/>
                <a:chExt cx="37783" cy="32357"/>
              </a:xfrm>
              <a:grpFill/>
            </p:grpSpPr>
            <p:sp>
              <p:nvSpPr>
                <p:cNvPr id="483" name="Google Shape;8007;p53">
                  <a:extLst>
                    <a:ext uri="{FF2B5EF4-FFF2-40B4-BE49-F238E27FC236}">
                      <a16:creationId xmlns:a16="http://schemas.microsoft.com/office/drawing/2014/main" id="{B0A01CA2-34F6-412E-9D57-428D8F914A5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84" name="Google Shape;8008;p53">
                  <a:extLst>
                    <a:ext uri="{FF2B5EF4-FFF2-40B4-BE49-F238E27FC236}">
                      <a16:creationId xmlns:a16="http://schemas.microsoft.com/office/drawing/2014/main" id="{3D92A7FE-D803-40CE-A069-18DF71430E5D}"/>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8" name="Google Shape;8009;p53">
                <a:extLst>
                  <a:ext uri="{FF2B5EF4-FFF2-40B4-BE49-F238E27FC236}">
                    <a16:creationId xmlns:a16="http://schemas.microsoft.com/office/drawing/2014/main" id="{F90658E1-8173-4F0A-8A08-966A8C47D25E}"/>
                  </a:ext>
                </a:extLst>
              </p:cNvPr>
              <p:cNvGrpSpPr/>
              <p:nvPr/>
            </p:nvGrpSpPr>
            <p:grpSpPr>
              <a:xfrm>
                <a:off x="5763578" y="3399067"/>
                <a:ext cx="37776" cy="32364"/>
                <a:chOff x="5763578" y="3399067"/>
                <a:chExt cx="37776" cy="32364"/>
              </a:xfrm>
              <a:grpFill/>
            </p:grpSpPr>
            <p:sp>
              <p:nvSpPr>
                <p:cNvPr id="481" name="Google Shape;8010;p53">
                  <a:extLst>
                    <a:ext uri="{FF2B5EF4-FFF2-40B4-BE49-F238E27FC236}">
                      <a16:creationId xmlns:a16="http://schemas.microsoft.com/office/drawing/2014/main" id="{FBF1E6B3-D755-4B8F-A7BE-E061D4DADFC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2" name="Google Shape;8011;p53">
                  <a:extLst>
                    <a:ext uri="{FF2B5EF4-FFF2-40B4-BE49-F238E27FC236}">
                      <a16:creationId xmlns:a16="http://schemas.microsoft.com/office/drawing/2014/main" id="{FB18BC3F-9B30-49E0-B09A-0ECC9B9D2D9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9" name="Google Shape;8012;p53">
                <a:extLst>
                  <a:ext uri="{FF2B5EF4-FFF2-40B4-BE49-F238E27FC236}">
                    <a16:creationId xmlns:a16="http://schemas.microsoft.com/office/drawing/2014/main" id="{46F4ED39-B8B9-4CEB-BE12-46AE4885B820}"/>
                  </a:ext>
                </a:extLst>
              </p:cNvPr>
              <p:cNvGrpSpPr/>
              <p:nvPr/>
            </p:nvGrpSpPr>
            <p:grpSpPr>
              <a:xfrm>
                <a:off x="5395858" y="3230952"/>
                <a:ext cx="37776" cy="32364"/>
                <a:chOff x="5395858" y="3230952"/>
                <a:chExt cx="37776" cy="32364"/>
              </a:xfrm>
              <a:grpFill/>
            </p:grpSpPr>
            <p:sp>
              <p:nvSpPr>
                <p:cNvPr id="479" name="Google Shape;8013;p53">
                  <a:extLst>
                    <a:ext uri="{FF2B5EF4-FFF2-40B4-BE49-F238E27FC236}">
                      <a16:creationId xmlns:a16="http://schemas.microsoft.com/office/drawing/2014/main" id="{C7CBBC50-68A8-4BF0-96BA-4003D2407A3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480" name="Google Shape;8014;p53">
                  <a:extLst>
                    <a:ext uri="{FF2B5EF4-FFF2-40B4-BE49-F238E27FC236}">
                      <a16:creationId xmlns:a16="http://schemas.microsoft.com/office/drawing/2014/main" id="{56EE859A-AD56-46ED-B41D-20A66858801D}"/>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0" name="Google Shape;8015;p53">
                <a:extLst>
                  <a:ext uri="{FF2B5EF4-FFF2-40B4-BE49-F238E27FC236}">
                    <a16:creationId xmlns:a16="http://schemas.microsoft.com/office/drawing/2014/main" id="{0ABFB8C1-CDA6-4DFA-B69E-9EFFA7D0F2E1}"/>
                  </a:ext>
                </a:extLst>
              </p:cNvPr>
              <p:cNvGrpSpPr/>
              <p:nvPr/>
            </p:nvGrpSpPr>
            <p:grpSpPr>
              <a:xfrm>
                <a:off x="5264088" y="3188237"/>
                <a:ext cx="37776" cy="32357"/>
                <a:chOff x="5264088" y="3188237"/>
                <a:chExt cx="37776" cy="32357"/>
              </a:xfrm>
              <a:grpFill/>
            </p:grpSpPr>
            <p:sp>
              <p:nvSpPr>
                <p:cNvPr id="477" name="Google Shape;8016;p53">
                  <a:extLst>
                    <a:ext uri="{FF2B5EF4-FFF2-40B4-BE49-F238E27FC236}">
                      <a16:creationId xmlns:a16="http://schemas.microsoft.com/office/drawing/2014/main" id="{50BF22CA-C1F6-4A18-B60E-D927D451D56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478" name="Google Shape;8017;p53">
                  <a:extLst>
                    <a:ext uri="{FF2B5EF4-FFF2-40B4-BE49-F238E27FC236}">
                      <a16:creationId xmlns:a16="http://schemas.microsoft.com/office/drawing/2014/main" id="{6DBDAFE1-2727-4DB1-ABB6-2D74E3D5A348}"/>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1" name="Google Shape;8018;p53">
                <a:extLst>
                  <a:ext uri="{FF2B5EF4-FFF2-40B4-BE49-F238E27FC236}">
                    <a16:creationId xmlns:a16="http://schemas.microsoft.com/office/drawing/2014/main" id="{03969385-3FF4-4BA0-B87C-9200FA2C272E}"/>
                  </a:ext>
                </a:extLst>
              </p:cNvPr>
              <p:cNvGrpSpPr/>
              <p:nvPr/>
            </p:nvGrpSpPr>
            <p:grpSpPr>
              <a:xfrm>
                <a:off x="5585758" y="3237425"/>
                <a:ext cx="37878" cy="32357"/>
                <a:chOff x="5585758" y="3237425"/>
                <a:chExt cx="37878" cy="32357"/>
              </a:xfrm>
              <a:grpFill/>
            </p:grpSpPr>
            <p:sp>
              <p:nvSpPr>
                <p:cNvPr id="475" name="Google Shape;8019;p53">
                  <a:extLst>
                    <a:ext uri="{FF2B5EF4-FFF2-40B4-BE49-F238E27FC236}">
                      <a16:creationId xmlns:a16="http://schemas.microsoft.com/office/drawing/2014/main" id="{6F7A43BC-CDF2-4518-87D2-F08C2D20A99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68569" tIns="68569" rIns="68569" bIns="68569" anchor="ctr" anchorCtr="0">
                  <a:noAutofit/>
                </a:bodyPr>
                <a:lstStyle/>
                <a:p>
                  <a:endParaRPr sz="1050"/>
                </a:p>
              </p:txBody>
            </p:sp>
            <p:sp>
              <p:nvSpPr>
                <p:cNvPr id="476" name="Google Shape;8020;p53">
                  <a:extLst>
                    <a:ext uri="{FF2B5EF4-FFF2-40B4-BE49-F238E27FC236}">
                      <a16:creationId xmlns:a16="http://schemas.microsoft.com/office/drawing/2014/main" id="{5B35217D-8555-45A1-A712-132C09D9373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2" name="Google Shape;8021;p53">
                <a:extLst>
                  <a:ext uri="{FF2B5EF4-FFF2-40B4-BE49-F238E27FC236}">
                    <a16:creationId xmlns:a16="http://schemas.microsoft.com/office/drawing/2014/main" id="{044FFC54-F754-41BD-B0F5-BEEFC270A431}"/>
                  </a:ext>
                </a:extLst>
              </p:cNvPr>
              <p:cNvGrpSpPr/>
              <p:nvPr/>
            </p:nvGrpSpPr>
            <p:grpSpPr>
              <a:xfrm>
                <a:off x="4874196" y="3291088"/>
                <a:ext cx="37878" cy="32451"/>
                <a:chOff x="4874196" y="3291088"/>
                <a:chExt cx="37878" cy="32451"/>
              </a:xfrm>
              <a:grpFill/>
            </p:grpSpPr>
            <p:sp>
              <p:nvSpPr>
                <p:cNvPr id="473" name="Google Shape;8022;p53">
                  <a:extLst>
                    <a:ext uri="{FF2B5EF4-FFF2-40B4-BE49-F238E27FC236}">
                      <a16:creationId xmlns:a16="http://schemas.microsoft.com/office/drawing/2014/main" id="{72390BD0-E99A-4985-B84F-D2678A4B907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74" name="Google Shape;8023;p53">
                  <a:extLst>
                    <a:ext uri="{FF2B5EF4-FFF2-40B4-BE49-F238E27FC236}">
                      <a16:creationId xmlns:a16="http://schemas.microsoft.com/office/drawing/2014/main" id="{70CE6C73-56CD-479C-8B53-43183CFCF0A2}"/>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3" name="Google Shape;8024;p53">
                <a:extLst>
                  <a:ext uri="{FF2B5EF4-FFF2-40B4-BE49-F238E27FC236}">
                    <a16:creationId xmlns:a16="http://schemas.microsoft.com/office/drawing/2014/main" id="{A0DB0414-AA6A-46B2-AAD0-7FD12CFA7864}"/>
                  </a:ext>
                </a:extLst>
              </p:cNvPr>
              <p:cNvGrpSpPr/>
              <p:nvPr/>
            </p:nvGrpSpPr>
            <p:grpSpPr>
              <a:xfrm>
                <a:off x="5197770" y="3785466"/>
                <a:ext cx="37783" cy="32427"/>
                <a:chOff x="5197770" y="3785466"/>
                <a:chExt cx="37783" cy="32427"/>
              </a:xfrm>
              <a:grpFill/>
            </p:grpSpPr>
            <p:sp>
              <p:nvSpPr>
                <p:cNvPr id="471" name="Google Shape;8025;p53">
                  <a:extLst>
                    <a:ext uri="{FF2B5EF4-FFF2-40B4-BE49-F238E27FC236}">
                      <a16:creationId xmlns:a16="http://schemas.microsoft.com/office/drawing/2014/main" id="{93FD4914-5925-421C-89DA-812FCA7BD62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72" name="Google Shape;8026;p53">
                  <a:extLst>
                    <a:ext uri="{FF2B5EF4-FFF2-40B4-BE49-F238E27FC236}">
                      <a16:creationId xmlns:a16="http://schemas.microsoft.com/office/drawing/2014/main" id="{0904229B-2771-4D6E-8068-DCE4A8DB7D1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4" name="Google Shape;8027;p53">
                <a:extLst>
                  <a:ext uri="{FF2B5EF4-FFF2-40B4-BE49-F238E27FC236}">
                    <a16:creationId xmlns:a16="http://schemas.microsoft.com/office/drawing/2014/main" id="{D446B1D2-025B-47BD-BA51-91D3705B1918}"/>
                  </a:ext>
                </a:extLst>
              </p:cNvPr>
              <p:cNvGrpSpPr/>
              <p:nvPr/>
            </p:nvGrpSpPr>
            <p:grpSpPr>
              <a:xfrm>
                <a:off x="5177699" y="3492117"/>
                <a:ext cx="37776" cy="32357"/>
                <a:chOff x="5177699" y="3492117"/>
                <a:chExt cx="37776" cy="32357"/>
              </a:xfrm>
              <a:grpFill/>
            </p:grpSpPr>
            <p:sp>
              <p:nvSpPr>
                <p:cNvPr id="469" name="Google Shape;8028;p53">
                  <a:extLst>
                    <a:ext uri="{FF2B5EF4-FFF2-40B4-BE49-F238E27FC236}">
                      <a16:creationId xmlns:a16="http://schemas.microsoft.com/office/drawing/2014/main" id="{D4A0DC8A-A760-4A9F-8FF6-2BFF2FC610FD}"/>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68569" tIns="68569" rIns="68569" bIns="68569" anchor="ctr" anchorCtr="0">
                  <a:noAutofit/>
                </a:bodyPr>
                <a:lstStyle/>
                <a:p>
                  <a:endParaRPr sz="1050"/>
                </a:p>
              </p:txBody>
            </p:sp>
            <p:sp>
              <p:nvSpPr>
                <p:cNvPr id="470" name="Google Shape;8029;p53">
                  <a:extLst>
                    <a:ext uri="{FF2B5EF4-FFF2-40B4-BE49-F238E27FC236}">
                      <a16:creationId xmlns:a16="http://schemas.microsoft.com/office/drawing/2014/main" id="{3F245D7D-9468-4014-A791-9A5D75A8CFF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5" name="Google Shape;8030;p53">
                <a:extLst>
                  <a:ext uri="{FF2B5EF4-FFF2-40B4-BE49-F238E27FC236}">
                    <a16:creationId xmlns:a16="http://schemas.microsoft.com/office/drawing/2014/main" id="{13DC896C-137D-495B-B094-FC7420AD3E91}"/>
                  </a:ext>
                </a:extLst>
              </p:cNvPr>
              <p:cNvGrpSpPr/>
              <p:nvPr/>
            </p:nvGrpSpPr>
            <p:grpSpPr>
              <a:xfrm>
                <a:off x="5349431" y="3622346"/>
                <a:ext cx="37870" cy="32380"/>
                <a:chOff x="5349431" y="3622346"/>
                <a:chExt cx="37870" cy="32380"/>
              </a:xfrm>
              <a:grpFill/>
            </p:grpSpPr>
            <p:sp>
              <p:nvSpPr>
                <p:cNvPr id="467" name="Google Shape;8031;p53">
                  <a:extLst>
                    <a:ext uri="{FF2B5EF4-FFF2-40B4-BE49-F238E27FC236}">
                      <a16:creationId xmlns:a16="http://schemas.microsoft.com/office/drawing/2014/main" id="{DAF1F834-CF3C-45BE-9184-FF74FAE6ED24}"/>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68569" tIns="68569" rIns="68569" bIns="68569" anchor="ctr" anchorCtr="0">
                  <a:noAutofit/>
                </a:bodyPr>
                <a:lstStyle/>
                <a:p>
                  <a:endParaRPr sz="1050"/>
                </a:p>
              </p:txBody>
            </p:sp>
            <p:sp>
              <p:nvSpPr>
                <p:cNvPr id="468" name="Google Shape;8032;p53">
                  <a:extLst>
                    <a:ext uri="{FF2B5EF4-FFF2-40B4-BE49-F238E27FC236}">
                      <a16:creationId xmlns:a16="http://schemas.microsoft.com/office/drawing/2014/main" id="{3756F085-8C4A-48BC-92B9-FA18ECFA538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6" name="Google Shape;8033;p53">
                <a:extLst>
                  <a:ext uri="{FF2B5EF4-FFF2-40B4-BE49-F238E27FC236}">
                    <a16:creationId xmlns:a16="http://schemas.microsoft.com/office/drawing/2014/main" id="{E71655F8-7545-4F61-9B78-C080451C2365}"/>
                  </a:ext>
                </a:extLst>
              </p:cNvPr>
              <p:cNvGrpSpPr/>
              <p:nvPr/>
            </p:nvGrpSpPr>
            <p:grpSpPr>
              <a:xfrm>
                <a:off x="5068855" y="3563980"/>
                <a:ext cx="53954" cy="46223"/>
                <a:chOff x="5068855" y="3563980"/>
                <a:chExt cx="53954" cy="46223"/>
              </a:xfrm>
              <a:grpFill/>
            </p:grpSpPr>
            <p:sp>
              <p:nvSpPr>
                <p:cNvPr id="465" name="Google Shape;8034;p53">
                  <a:extLst>
                    <a:ext uri="{FF2B5EF4-FFF2-40B4-BE49-F238E27FC236}">
                      <a16:creationId xmlns:a16="http://schemas.microsoft.com/office/drawing/2014/main" id="{93B9DDAB-7E6D-453C-B689-4ED08AEDB3A4}"/>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68569" tIns="68569" rIns="68569" bIns="68569" anchor="ctr" anchorCtr="0">
                  <a:noAutofit/>
                </a:bodyPr>
                <a:lstStyle/>
                <a:p>
                  <a:endParaRPr sz="1050"/>
                </a:p>
              </p:txBody>
            </p:sp>
            <p:sp>
              <p:nvSpPr>
                <p:cNvPr id="466" name="Google Shape;8035;p53">
                  <a:extLst>
                    <a:ext uri="{FF2B5EF4-FFF2-40B4-BE49-F238E27FC236}">
                      <a16:creationId xmlns:a16="http://schemas.microsoft.com/office/drawing/2014/main" id="{89CC8829-5090-42C1-8D5E-9B1909BC45B7}"/>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7" name="Google Shape;8036;p53">
                <a:extLst>
                  <a:ext uri="{FF2B5EF4-FFF2-40B4-BE49-F238E27FC236}">
                    <a16:creationId xmlns:a16="http://schemas.microsoft.com/office/drawing/2014/main" id="{9ADCB9A3-CEAD-42AA-B9A0-D390E2926082}"/>
                  </a:ext>
                </a:extLst>
              </p:cNvPr>
              <p:cNvGrpSpPr/>
              <p:nvPr/>
            </p:nvGrpSpPr>
            <p:grpSpPr>
              <a:xfrm>
                <a:off x="5037654" y="3392507"/>
                <a:ext cx="37870" cy="32451"/>
                <a:chOff x="5037654" y="3392507"/>
                <a:chExt cx="37870" cy="32451"/>
              </a:xfrm>
              <a:grpFill/>
            </p:grpSpPr>
            <p:sp>
              <p:nvSpPr>
                <p:cNvPr id="463" name="Google Shape;8037;p53">
                  <a:extLst>
                    <a:ext uri="{FF2B5EF4-FFF2-40B4-BE49-F238E27FC236}">
                      <a16:creationId xmlns:a16="http://schemas.microsoft.com/office/drawing/2014/main" id="{C4878223-128F-4922-B2E5-4B79CF98A6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68569" tIns="68569" rIns="68569" bIns="68569" anchor="ctr" anchorCtr="0">
                  <a:noAutofit/>
                </a:bodyPr>
                <a:lstStyle/>
                <a:p>
                  <a:endParaRPr sz="1050"/>
                </a:p>
              </p:txBody>
            </p:sp>
            <p:sp>
              <p:nvSpPr>
                <p:cNvPr id="464" name="Google Shape;8038;p53">
                  <a:extLst>
                    <a:ext uri="{FF2B5EF4-FFF2-40B4-BE49-F238E27FC236}">
                      <a16:creationId xmlns:a16="http://schemas.microsoft.com/office/drawing/2014/main" id="{12E315CE-71EA-4142-9DD3-A817BB62F88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8" name="Google Shape;8039;p53">
                <a:extLst>
                  <a:ext uri="{FF2B5EF4-FFF2-40B4-BE49-F238E27FC236}">
                    <a16:creationId xmlns:a16="http://schemas.microsoft.com/office/drawing/2014/main" id="{70269589-7751-4DF4-B716-9E03D86BB245}"/>
                  </a:ext>
                </a:extLst>
              </p:cNvPr>
              <p:cNvGrpSpPr/>
              <p:nvPr/>
            </p:nvGrpSpPr>
            <p:grpSpPr>
              <a:xfrm>
                <a:off x="5456560" y="3368629"/>
                <a:ext cx="37870" cy="32451"/>
                <a:chOff x="5456560" y="3368629"/>
                <a:chExt cx="37870" cy="32451"/>
              </a:xfrm>
              <a:grpFill/>
            </p:grpSpPr>
            <p:sp>
              <p:nvSpPr>
                <p:cNvPr id="461" name="Google Shape;8040;p53">
                  <a:extLst>
                    <a:ext uri="{FF2B5EF4-FFF2-40B4-BE49-F238E27FC236}">
                      <a16:creationId xmlns:a16="http://schemas.microsoft.com/office/drawing/2014/main" id="{8296F09D-592E-4BC6-94B6-F2B1C7283A4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68569" tIns="68569" rIns="68569" bIns="68569" anchor="ctr" anchorCtr="0">
                  <a:noAutofit/>
                </a:bodyPr>
                <a:lstStyle/>
                <a:p>
                  <a:endParaRPr sz="1050"/>
                </a:p>
              </p:txBody>
            </p:sp>
            <p:sp>
              <p:nvSpPr>
                <p:cNvPr id="462" name="Google Shape;8041;p53">
                  <a:extLst>
                    <a:ext uri="{FF2B5EF4-FFF2-40B4-BE49-F238E27FC236}">
                      <a16:creationId xmlns:a16="http://schemas.microsoft.com/office/drawing/2014/main" id="{A4685574-4708-413F-A81B-A3C4011FEAB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9" name="Google Shape;8042;p53">
                <a:extLst>
                  <a:ext uri="{FF2B5EF4-FFF2-40B4-BE49-F238E27FC236}">
                    <a16:creationId xmlns:a16="http://schemas.microsoft.com/office/drawing/2014/main" id="{A2D6E189-2C8A-4BA1-94FD-23CD2BD7D0C3}"/>
                  </a:ext>
                </a:extLst>
              </p:cNvPr>
              <p:cNvGrpSpPr/>
              <p:nvPr/>
            </p:nvGrpSpPr>
            <p:grpSpPr>
              <a:xfrm>
                <a:off x="4755749" y="3501516"/>
                <a:ext cx="46246" cy="39608"/>
                <a:chOff x="4755749" y="3501516"/>
                <a:chExt cx="46246" cy="39608"/>
              </a:xfrm>
              <a:grpFill/>
            </p:grpSpPr>
            <p:sp>
              <p:nvSpPr>
                <p:cNvPr id="459" name="Google Shape;8043;p53">
                  <a:extLst>
                    <a:ext uri="{FF2B5EF4-FFF2-40B4-BE49-F238E27FC236}">
                      <a16:creationId xmlns:a16="http://schemas.microsoft.com/office/drawing/2014/main" id="{515B2026-40BA-4EE3-8ACB-784634202C54}"/>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68569" tIns="68569" rIns="68569" bIns="68569" anchor="ctr" anchorCtr="0">
                  <a:noAutofit/>
                </a:bodyPr>
                <a:lstStyle/>
                <a:p>
                  <a:endParaRPr sz="1050"/>
                </a:p>
              </p:txBody>
            </p:sp>
            <p:sp>
              <p:nvSpPr>
                <p:cNvPr id="460" name="Google Shape;8044;p53">
                  <a:extLst>
                    <a:ext uri="{FF2B5EF4-FFF2-40B4-BE49-F238E27FC236}">
                      <a16:creationId xmlns:a16="http://schemas.microsoft.com/office/drawing/2014/main" id="{413E6890-BCF2-4FAC-ADB4-459F2A309261}"/>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0" name="Google Shape;8045;p53">
                <a:extLst>
                  <a:ext uri="{FF2B5EF4-FFF2-40B4-BE49-F238E27FC236}">
                    <a16:creationId xmlns:a16="http://schemas.microsoft.com/office/drawing/2014/main" id="{B61B6AA9-C7AB-4038-9497-9D2E249A7034}"/>
                  </a:ext>
                </a:extLst>
              </p:cNvPr>
              <p:cNvGrpSpPr/>
              <p:nvPr/>
            </p:nvGrpSpPr>
            <p:grpSpPr>
              <a:xfrm>
                <a:off x="4681346" y="3485582"/>
                <a:ext cx="37783" cy="32427"/>
                <a:chOff x="4681346" y="3485582"/>
                <a:chExt cx="37783" cy="32427"/>
              </a:xfrm>
              <a:grpFill/>
            </p:grpSpPr>
            <p:sp>
              <p:nvSpPr>
                <p:cNvPr id="457" name="Google Shape;8046;p53">
                  <a:extLst>
                    <a:ext uri="{FF2B5EF4-FFF2-40B4-BE49-F238E27FC236}">
                      <a16:creationId xmlns:a16="http://schemas.microsoft.com/office/drawing/2014/main" id="{3E737999-A248-4A16-A9AC-E2318B28297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68569" tIns="68569" rIns="68569" bIns="68569" anchor="ctr" anchorCtr="0">
                  <a:noAutofit/>
                </a:bodyPr>
                <a:lstStyle/>
                <a:p>
                  <a:endParaRPr sz="1050"/>
                </a:p>
              </p:txBody>
            </p:sp>
            <p:sp>
              <p:nvSpPr>
                <p:cNvPr id="458" name="Google Shape;8047;p53">
                  <a:extLst>
                    <a:ext uri="{FF2B5EF4-FFF2-40B4-BE49-F238E27FC236}">
                      <a16:creationId xmlns:a16="http://schemas.microsoft.com/office/drawing/2014/main" id="{AE72D47E-8FA4-4BFB-8CF0-C22F63B158DC}"/>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1" name="Google Shape;8048;p53">
                <a:extLst>
                  <a:ext uri="{FF2B5EF4-FFF2-40B4-BE49-F238E27FC236}">
                    <a16:creationId xmlns:a16="http://schemas.microsoft.com/office/drawing/2014/main" id="{C13322E6-5342-471B-8F5D-A52162FE6CD7}"/>
                  </a:ext>
                </a:extLst>
              </p:cNvPr>
              <p:cNvGrpSpPr/>
              <p:nvPr/>
            </p:nvGrpSpPr>
            <p:grpSpPr>
              <a:xfrm>
                <a:off x="4767067" y="3291088"/>
                <a:ext cx="37878" cy="32451"/>
                <a:chOff x="4767067" y="3291088"/>
                <a:chExt cx="37878" cy="32451"/>
              </a:xfrm>
              <a:grpFill/>
            </p:grpSpPr>
            <p:sp>
              <p:nvSpPr>
                <p:cNvPr id="455" name="Google Shape;8049;p53">
                  <a:extLst>
                    <a:ext uri="{FF2B5EF4-FFF2-40B4-BE49-F238E27FC236}">
                      <a16:creationId xmlns:a16="http://schemas.microsoft.com/office/drawing/2014/main" id="{5392E6FF-E194-4377-81EA-0A8D9A9C783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68569" tIns="68569" rIns="68569" bIns="68569" anchor="ctr" anchorCtr="0">
                  <a:noAutofit/>
                </a:bodyPr>
                <a:lstStyle/>
                <a:p>
                  <a:endParaRPr sz="1050"/>
                </a:p>
              </p:txBody>
            </p:sp>
            <p:sp>
              <p:nvSpPr>
                <p:cNvPr id="456" name="Google Shape;8050;p53">
                  <a:extLst>
                    <a:ext uri="{FF2B5EF4-FFF2-40B4-BE49-F238E27FC236}">
                      <a16:creationId xmlns:a16="http://schemas.microsoft.com/office/drawing/2014/main" id="{3C091016-B1DF-46D5-BBF3-BE9DA4F005E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2" name="Google Shape;8051;p53">
                <a:extLst>
                  <a:ext uri="{FF2B5EF4-FFF2-40B4-BE49-F238E27FC236}">
                    <a16:creationId xmlns:a16="http://schemas.microsoft.com/office/drawing/2014/main" id="{966F1FF5-25C9-4A71-A097-A45AB738A4E2}"/>
                  </a:ext>
                </a:extLst>
              </p:cNvPr>
              <p:cNvGrpSpPr/>
              <p:nvPr/>
            </p:nvGrpSpPr>
            <p:grpSpPr>
              <a:xfrm>
                <a:off x="4687819" y="3405539"/>
                <a:ext cx="37776" cy="32451"/>
                <a:chOff x="4687819" y="3405539"/>
                <a:chExt cx="37776" cy="32451"/>
              </a:xfrm>
              <a:grpFill/>
            </p:grpSpPr>
            <p:sp>
              <p:nvSpPr>
                <p:cNvPr id="453" name="Google Shape;8052;p53">
                  <a:extLst>
                    <a:ext uri="{FF2B5EF4-FFF2-40B4-BE49-F238E27FC236}">
                      <a16:creationId xmlns:a16="http://schemas.microsoft.com/office/drawing/2014/main" id="{67C8F282-33FC-4D30-917F-52F16FE2DDF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68569" tIns="68569" rIns="68569" bIns="68569" anchor="ctr" anchorCtr="0">
                  <a:noAutofit/>
                </a:bodyPr>
                <a:lstStyle/>
                <a:p>
                  <a:endParaRPr sz="1050"/>
                </a:p>
              </p:txBody>
            </p:sp>
            <p:sp>
              <p:nvSpPr>
                <p:cNvPr id="454" name="Google Shape;8053;p53">
                  <a:extLst>
                    <a:ext uri="{FF2B5EF4-FFF2-40B4-BE49-F238E27FC236}">
                      <a16:creationId xmlns:a16="http://schemas.microsoft.com/office/drawing/2014/main" id="{C6EE238B-BC6E-4619-A4FF-CA41D6A58CFD}"/>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3" name="Google Shape;8054;p53">
                <a:extLst>
                  <a:ext uri="{FF2B5EF4-FFF2-40B4-BE49-F238E27FC236}">
                    <a16:creationId xmlns:a16="http://schemas.microsoft.com/office/drawing/2014/main" id="{EA14A3B9-0FCF-4A7B-A1B7-A1D7B662B705}"/>
                  </a:ext>
                </a:extLst>
              </p:cNvPr>
              <p:cNvGrpSpPr/>
              <p:nvPr/>
            </p:nvGrpSpPr>
            <p:grpSpPr>
              <a:xfrm>
                <a:off x="4923101" y="3444809"/>
                <a:ext cx="52813" cy="45318"/>
                <a:chOff x="4923101" y="3444809"/>
                <a:chExt cx="52813" cy="45318"/>
              </a:xfrm>
              <a:grpFill/>
            </p:grpSpPr>
            <p:sp>
              <p:nvSpPr>
                <p:cNvPr id="451" name="Google Shape;8055;p53">
                  <a:extLst>
                    <a:ext uri="{FF2B5EF4-FFF2-40B4-BE49-F238E27FC236}">
                      <a16:creationId xmlns:a16="http://schemas.microsoft.com/office/drawing/2014/main" id="{79399869-BBC0-49F5-AFB6-C8331DC9C44E}"/>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68569" tIns="68569" rIns="68569" bIns="68569" anchor="ctr" anchorCtr="0">
                  <a:noAutofit/>
                </a:bodyPr>
                <a:lstStyle/>
                <a:p>
                  <a:endParaRPr sz="1050"/>
                </a:p>
              </p:txBody>
            </p:sp>
            <p:sp>
              <p:nvSpPr>
                <p:cNvPr id="452" name="Google Shape;8056;p53">
                  <a:extLst>
                    <a:ext uri="{FF2B5EF4-FFF2-40B4-BE49-F238E27FC236}">
                      <a16:creationId xmlns:a16="http://schemas.microsoft.com/office/drawing/2014/main" id="{607542C3-7818-4DC0-B762-3A19349C75A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4" name="Google Shape;8057;p53">
                <a:extLst>
                  <a:ext uri="{FF2B5EF4-FFF2-40B4-BE49-F238E27FC236}">
                    <a16:creationId xmlns:a16="http://schemas.microsoft.com/office/drawing/2014/main" id="{5F205DE9-95AC-49EF-99E7-B273842F7536}"/>
                  </a:ext>
                </a:extLst>
              </p:cNvPr>
              <p:cNvGrpSpPr/>
              <p:nvPr/>
            </p:nvGrpSpPr>
            <p:grpSpPr>
              <a:xfrm>
                <a:off x="4846040" y="3654750"/>
                <a:ext cx="31405" cy="26993"/>
                <a:chOff x="4846040" y="3654750"/>
                <a:chExt cx="31405" cy="26993"/>
              </a:xfrm>
              <a:grpFill/>
            </p:grpSpPr>
            <p:sp>
              <p:nvSpPr>
                <p:cNvPr id="449" name="Google Shape;8058;p53">
                  <a:extLst>
                    <a:ext uri="{FF2B5EF4-FFF2-40B4-BE49-F238E27FC236}">
                      <a16:creationId xmlns:a16="http://schemas.microsoft.com/office/drawing/2014/main" id="{53525FAB-89A4-4BA2-823B-AFEC30A0ED5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450" name="Google Shape;8059;p53">
                  <a:extLst>
                    <a:ext uri="{FF2B5EF4-FFF2-40B4-BE49-F238E27FC236}">
                      <a16:creationId xmlns:a16="http://schemas.microsoft.com/office/drawing/2014/main" id="{0ACE62A1-361B-42ED-8510-3A300549A88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5" name="Google Shape;8060;p53">
                <a:extLst>
                  <a:ext uri="{FF2B5EF4-FFF2-40B4-BE49-F238E27FC236}">
                    <a16:creationId xmlns:a16="http://schemas.microsoft.com/office/drawing/2014/main" id="{3D7A4F6A-4B19-4A56-BECA-86C57780AFBF}"/>
                  </a:ext>
                </a:extLst>
              </p:cNvPr>
              <p:cNvGrpSpPr/>
              <p:nvPr/>
            </p:nvGrpSpPr>
            <p:grpSpPr>
              <a:xfrm>
                <a:off x="4925673" y="3691700"/>
                <a:ext cx="40253" cy="34472"/>
                <a:chOff x="4925673" y="3691700"/>
                <a:chExt cx="40253" cy="34472"/>
              </a:xfrm>
              <a:grpFill/>
            </p:grpSpPr>
            <p:sp>
              <p:nvSpPr>
                <p:cNvPr id="447" name="Google Shape;8061;p53">
                  <a:extLst>
                    <a:ext uri="{FF2B5EF4-FFF2-40B4-BE49-F238E27FC236}">
                      <a16:creationId xmlns:a16="http://schemas.microsoft.com/office/drawing/2014/main" id="{9E661330-9AFF-4A0F-81D5-1996D74B482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68569" tIns="68569" rIns="68569" bIns="68569" anchor="ctr" anchorCtr="0">
                  <a:noAutofit/>
                </a:bodyPr>
                <a:lstStyle/>
                <a:p>
                  <a:endParaRPr sz="1050"/>
                </a:p>
              </p:txBody>
            </p:sp>
            <p:sp>
              <p:nvSpPr>
                <p:cNvPr id="448" name="Google Shape;8062;p53">
                  <a:extLst>
                    <a:ext uri="{FF2B5EF4-FFF2-40B4-BE49-F238E27FC236}">
                      <a16:creationId xmlns:a16="http://schemas.microsoft.com/office/drawing/2014/main" id="{BB7ECBB8-394C-4C6A-B8C3-740ADD718C9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6" name="Google Shape;8063;p53">
                <a:extLst>
                  <a:ext uri="{FF2B5EF4-FFF2-40B4-BE49-F238E27FC236}">
                    <a16:creationId xmlns:a16="http://schemas.microsoft.com/office/drawing/2014/main" id="{7019812C-46A4-49DB-9D84-A00BED2B2364}"/>
                  </a:ext>
                </a:extLst>
              </p:cNvPr>
              <p:cNvGrpSpPr/>
              <p:nvPr/>
            </p:nvGrpSpPr>
            <p:grpSpPr>
              <a:xfrm>
                <a:off x="4894653" y="3740848"/>
                <a:ext cx="31405" cy="26906"/>
                <a:chOff x="4894653" y="3740848"/>
                <a:chExt cx="31405" cy="26906"/>
              </a:xfrm>
              <a:grpFill/>
            </p:grpSpPr>
            <p:sp>
              <p:nvSpPr>
                <p:cNvPr id="445" name="Google Shape;8064;p53">
                  <a:extLst>
                    <a:ext uri="{FF2B5EF4-FFF2-40B4-BE49-F238E27FC236}">
                      <a16:creationId xmlns:a16="http://schemas.microsoft.com/office/drawing/2014/main" id="{89B41FDD-6699-4E52-972C-A82F3BF197D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46" name="Google Shape;8065;p53">
                  <a:extLst>
                    <a:ext uri="{FF2B5EF4-FFF2-40B4-BE49-F238E27FC236}">
                      <a16:creationId xmlns:a16="http://schemas.microsoft.com/office/drawing/2014/main" id="{F0F366E3-D0A5-4892-8441-0A66FE5A9AB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7" name="Google Shape;8066;p53">
                <a:extLst>
                  <a:ext uri="{FF2B5EF4-FFF2-40B4-BE49-F238E27FC236}">
                    <a16:creationId xmlns:a16="http://schemas.microsoft.com/office/drawing/2014/main" id="{C00894E7-1155-4D8A-AC70-770CC4368B1D}"/>
                  </a:ext>
                </a:extLst>
              </p:cNvPr>
              <p:cNvGrpSpPr/>
              <p:nvPr/>
            </p:nvGrpSpPr>
            <p:grpSpPr>
              <a:xfrm>
                <a:off x="4962300" y="3696348"/>
                <a:ext cx="38255" cy="32773"/>
                <a:chOff x="4962300" y="3696348"/>
                <a:chExt cx="38255" cy="32773"/>
              </a:xfrm>
              <a:grpFill/>
            </p:grpSpPr>
            <p:sp>
              <p:nvSpPr>
                <p:cNvPr id="443" name="Google Shape;8067;p53">
                  <a:extLst>
                    <a:ext uri="{FF2B5EF4-FFF2-40B4-BE49-F238E27FC236}">
                      <a16:creationId xmlns:a16="http://schemas.microsoft.com/office/drawing/2014/main" id="{45DFE5B2-3903-4017-9244-782E2BCF3C5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68569" tIns="68569" rIns="68569" bIns="68569" anchor="ctr" anchorCtr="0">
                  <a:noAutofit/>
                </a:bodyPr>
                <a:lstStyle/>
                <a:p>
                  <a:endParaRPr sz="1050"/>
                </a:p>
              </p:txBody>
            </p:sp>
            <p:sp>
              <p:nvSpPr>
                <p:cNvPr id="444" name="Google Shape;8068;p53">
                  <a:extLst>
                    <a:ext uri="{FF2B5EF4-FFF2-40B4-BE49-F238E27FC236}">
                      <a16:creationId xmlns:a16="http://schemas.microsoft.com/office/drawing/2014/main" id="{1B6191C3-A5FB-4C9A-98B5-85414FDEA22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8" name="Google Shape;8069;p53">
                <a:extLst>
                  <a:ext uri="{FF2B5EF4-FFF2-40B4-BE49-F238E27FC236}">
                    <a16:creationId xmlns:a16="http://schemas.microsoft.com/office/drawing/2014/main" id="{F888288E-CF82-420F-9FFE-41DF9AEB81C9}"/>
                  </a:ext>
                </a:extLst>
              </p:cNvPr>
              <p:cNvGrpSpPr/>
              <p:nvPr/>
            </p:nvGrpSpPr>
            <p:grpSpPr>
              <a:xfrm>
                <a:off x="4980185" y="3743349"/>
                <a:ext cx="31499" cy="26969"/>
                <a:chOff x="4980185" y="3743349"/>
                <a:chExt cx="31499" cy="26969"/>
              </a:xfrm>
              <a:grpFill/>
            </p:grpSpPr>
            <p:sp>
              <p:nvSpPr>
                <p:cNvPr id="441" name="Google Shape;8070;p53">
                  <a:extLst>
                    <a:ext uri="{FF2B5EF4-FFF2-40B4-BE49-F238E27FC236}">
                      <a16:creationId xmlns:a16="http://schemas.microsoft.com/office/drawing/2014/main" id="{78952BA5-1A13-45BD-8C7C-57469D96AF6A}"/>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68569" tIns="68569" rIns="68569" bIns="68569" anchor="ctr" anchorCtr="0">
                  <a:noAutofit/>
                </a:bodyPr>
                <a:lstStyle/>
                <a:p>
                  <a:endParaRPr sz="1050"/>
                </a:p>
              </p:txBody>
            </p:sp>
            <p:sp>
              <p:nvSpPr>
                <p:cNvPr id="442" name="Google Shape;8071;p53">
                  <a:extLst>
                    <a:ext uri="{FF2B5EF4-FFF2-40B4-BE49-F238E27FC236}">
                      <a16:creationId xmlns:a16="http://schemas.microsoft.com/office/drawing/2014/main" id="{394197B5-7242-43E2-AE1D-2513FA70651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9" name="Google Shape;8072;p53">
                <a:extLst>
                  <a:ext uri="{FF2B5EF4-FFF2-40B4-BE49-F238E27FC236}">
                    <a16:creationId xmlns:a16="http://schemas.microsoft.com/office/drawing/2014/main" id="{FB106638-3EDA-44D0-A8C5-81DE5BD12F7A}"/>
                  </a:ext>
                </a:extLst>
              </p:cNvPr>
              <p:cNvGrpSpPr/>
              <p:nvPr/>
            </p:nvGrpSpPr>
            <p:grpSpPr>
              <a:xfrm>
                <a:off x="5013768" y="3734312"/>
                <a:ext cx="31499" cy="26969"/>
                <a:chOff x="5013768" y="3734312"/>
                <a:chExt cx="31499" cy="26969"/>
              </a:xfrm>
              <a:grpFill/>
            </p:grpSpPr>
            <p:sp>
              <p:nvSpPr>
                <p:cNvPr id="439" name="Google Shape;8073;p53">
                  <a:extLst>
                    <a:ext uri="{FF2B5EF4-FFF2-40B4-BE49-F238E27FC236}">
                      <a16:creationId xmlns:a16="http://schemas.microsoft.com/office/drawing/2014/main" id="{7036ECFF-4DBF-4D97-904F-885A9226277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40" name="Google Shape;8074;p53">
                  <a:extLst>
                    <a:ext uri="{FF2B5EF4-FFF2-40B4-BE49-F238E27FC236}">
                      <a16:creationId xmlns:a16="http://schemas.microsoft.com/office/drawing/2014/main" id="{0EDB36F0-30DE-4534-A396-127891E2C6C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0" name="Google Shape;8075;p53">
                <a:extLst>
                  <a:ext uri="{FF2B5EF4-FFF2-40B4-BE49-F238E27FC236}">
                    <a16:creationId xmlns:a16="http://schemas.microsoft.com/office/drawing/2014/main" id="{51CE75C5-7D28-474B-BA51-C151D03F8BCE}"/>
                  </a:ext>
                </a:extLst>
              </p:cNvPr>
              <p:cNvGrpSpPr/>
              <p:nvPr/>
            </p:nvGrpSpPr>
            <p:grpSpPr>
              <a:xfrm>
                <a:off x="5036703" y="3764545"/>
                <a:ext cx="31499" cy="26898"/>
                <a:chOff x="5036703" y="3764545"/>
                <a:chExt cx="31499" cy="26898"/>
              </a:xfrm>
              <a:grpFill/>
            </p:grpSpPr>
            <p:sp>
              <p:nvSpPr>
                <p:cNvPr id="437" name="Google Shape;8076;p53">
                  <a:extLst>
                    <a:ext uri="{FF2B5EF4-FFF2-40B4-BE49-F238E27FC236}">
                      <a16:creationId xmlns:a16="http://schemas.microsoft.com/office/drawing/2014/main" id="{ACAF0651-8E15-4477-AAFF-9AA04BBF9F8F}"/>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438" name="Google Shape;8077;p53">
                  <a:extLst>
                    <a:ext uri="{FF2B5EF4-FFF2-40B4-BE49-F238E27FC236}">
                      <a16:creationId xmlns:a16="http://schemas.microsoft.com/office/drawing/2014/main" id="{59D6CF17-3314-409D-8AD0-96364786DD7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1" name="Google Shape;8078;p53">
                <a:extLst>
                  <a:ext uri="{FF2B5EF4-FFF2-40B4-BE49-F238E27FC236}">
                    <a16:creationId xmlns:a16="http://schemas.microsoft.com/office/drawing/2014/main" id="{552EA57E-AAC7-4192-819F-50B6AD0119E0}"/>
                  </a:ext>
                </a:extLst>
              </p:cNvPr>
              <p:cNvGrpSpPr/>
              <p:nvPr/>
            </p:nvGrpSpPr>
            <p:grpSpPr>
              <a:xfrm>
                <a:off x="4953546" y="3768352"/>
                <a:ext cx="31405" cy="26898"/>
                <a:chOff x="4953546" y="3768352"/>
                <a:chExt cx="31405" cy="26898"/>
              </a:xfrm>
              <a:grpFill/>
            </p:grpSpPr>
            <p:sp>
              <p:nvSpPr>
                <p:cNvPr id="435" name="Google Shape;8079;p53">
                  <a:extLst>
                    <a:ext uri="{FF2B5EF4-FFF2-40B4-BE49-F238E27FC236}">
                      <a16:creationId xmlns:a16="http://schemas.microsoft.com/office/drawing/2014/main" id="{9E9ED2A1-E8CD-4E34-889E-0A71D80B00D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68569" tIns="68569" rIns="68569" bIns="68569" anchor="ctr" anchorCtr="0">
                  <a:noAutofit/>
                </a:bodyPr>
                <a:lstStyle/>
                <a:p>
                  <a:endParaRPr sz="1050"/>
                </a:p>
              </p:txBody>
            </p:sp>
            <p:sp>
              <p:nvSpPr>
                <p:cNvPr id="436" name="Google Shape;8080;p53">
                  <a:extLst>
                    <a:ext uri="{FF2B5EF4-FFF2-40B4-BE49-F238E27FC236}">
                      <a16:creationId xmlns:a16="http://schemas.microsoft.com/office/drawing/2014/main" id="{48DA82C6-18E2-4DFC-A6CD-E7ED3868A124}"/>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2" name="Google Shape;8081;p53">
                <a:extLst>
                  <a:ext uri="{FF2B5EF4-FFF2-40B4-BE49-F238E27FC236}">
                    <a16:creationId xmlns:a16="http://schemas.microsoft.com/office/drawing/2014/main" id="{D59D90F2-0B39-4243-931F-9437F7407D71}"/>
                  </a:ext>
                </a:extLst>
              </p:cNvPr>
              <p:cNvGrpSpPr/>
              <p:nvPr/>
            </p:nvGrpSpPr>
            <p:grpSpPr>
              <a:xfrm>
                <a:off x="4964770" y="3814016"/>
                <a:ext cx="31499" cy="26993"/>
                <a:chOff x="4964770" y="3814016"/>
                <a:chExt cx="31499" cy="26993"/>
              </a:xfrm>
              <a:grpFill/>
            </p:grpSpPr>
            <p:sp>
              <p:nvSpPr>
                <p:cNvPr id="433" name="Google Shape;8082;p53">
                  <a:extLst>
                    <a:ext uri="{FF2B5EF4-FFF2-40B4-BE49-F238E27FC236}">
                      <a16:creationId xmlns:a16="http://schemas.microsoft.com/office/drawing/2014/main" id="{78013708-E74E-4B62-BFDC-293683D30F66}"/>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34" name="Google Shape;8083;p53">
                  <a:extLst>
                    <a:ext uri="{FF2B5EF4-FFF2-40B4-BE49-F238E27FC236}">
                      <a16:creationId xmlns:a16="http://schemas.microsoft.com/office/drawing/2014/main" id="{2B0AE5B1-B912-43CC-B637-0C477361A0C0}"/>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3" name="Google Shape;8084;p53">
                <a:extLst>
                  <a:ext uri="{FF2B5EF4-FFF2-40B4-BE49-F238E27FC236}">
                    <a16:creationId xmlns:a16="http://schemas.microsoft.com/office/drawing/2014/main" id="{DE3AA067-1449-40DF-8951-12623F28E92E}"/>
                  </a:ext>
                </a:extLst>
              </p:cNvPr>
              <p:cNvGrpSpPr/>
              <p:nvPr/>
            </p:nvGrpSpPr>
            <p:grpSpPr>
              <a:xfrm>
                <a:off x="4923290" y="3800504"/>
                <a:ext cx="31468" cy="26898"/>
                <a:chOff x="4923290" y="3800504"/>
                <a:chExt cx="31468" cy="26898"/>
              </a:xfrm>
              <a:grpFill/>
            </p:grpSpPr>
            <p:sp>
              <p:nvSpPr>
                <p:cNvPr id="431" name="Google Shape;8085;p53">
                  <a:extLst>
                    <a:ext uri="{FF2B5EF4-FFF2-40B4-BE49-F238E27FC236}">
                      <a16:creationId xmlns:a16="http://schemas.microsoft.com/office/drawing/2014/main" id="{3FA79F7A-481B-4018-9F0F-8A8A06E7FB3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432" name="Google Shape;8086;p53">
                  <a:extLst>
                    <a:ext uri="{FF2B5EF4-FFF2-40B4-BE49-F238E27FC236}">
                      <a16:creationId xmlns:a16="http://schemas.microsoft.com/office/drawing/2014/main" id="{A0D0D6C4-9621-4FF2-B4E4-7CA81FD11AF7}"/>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4" name="Google Shape;8087;p53">
                <a:extLst>
                  <a:ext uri="{FF2B5EF4-FFF2-40B4-BE49-F238E27FC236}">
                    <a16:creationId xmlns:a16="http://schemas.microsoft.com/office/drawing/2014/main" id="{988F8E24-5D81-4D84-8A7E-7817D8C0445C}"/>
                  </a:ext>
                </a:extLst>
              </p:cNvPr>
              <p:cNvGrpSpPr/>
              <p:nvPr/>
            </p:nvGrpSpPr>
            <p:grpSpPr>
              <a:xfrm>
                <a:off x="5108534" y="3650943"/>
                <a:ext cx="31405" cy="26993"/>
                <a:chOff x="5108534" y="3650943"/>
                <a:chExt cx="31405" cy="26993"/>
              </a:xfrm>
              <a:grpFill/>
            </p:grpSpPr>
            <p:sp>
              <p:nvSpPr>
                <p:cNvPr id="429" name="Google Shape;8088;p53">
                  <a:extLst>
                    <a:ext uri="{FF2B5EF4-FFF2-40B4-BE49-F238E27FC236}">
                      <a16:creationId xmlns:a16="http://schemas.microsoft.com/office/drawing/2014/main" id="{C3DC9584-3A69-44C4-97B1-96E0C42F7AA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430" name="Google Shape;8089;p53">
                  <a:extLst>
                    <a:ext uri="{FF2B5EF4-FFF2-40B4-BE49-F238E27FC236}">
                      <a16:creationId xmlns:a16="http://schemas.microsoft.com/office/drawing/2014/main" id="{7EBBDB7B-A7C7-4CEB-890D-85ED1F8F3D92}"/>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5" name="Google Shape;8090;p53">
                <a:extLst>
                  <a:ext uri="{FF2B5EF4-FFF2-40B4-BE49-F238E27FC236}">
                    <a16:creationId xmlns:a16="http://schemas.microsoft.com/office/drawing/2014/main" id="{AC62FE28-197B-475D-806A-C2CD6A056707}"/>
                  </a:ext>
                </a:extLst>
              </p:cNvPr>
              <p:cNvGrpSpPr/>
              <p:nvPr/>
            </p:nvGrpSpPr>
            <p:grpSpPr>
              <a:xfrm>
                <a:off x="5119380" y="3760739"/>
                <a:ext cx="31499" cy="26993"/>
                <a:chOff x="5119380" y="3760739"/>
                <a:chExt cx="31499" cy="26993"/>
              </a:xfrm>
              <a:grpFill/>
            </p:grpSpPr>
            <p:sp>
              <p:nvSpPr>
                <p:cNvPr id="427" name="Google Shape;8091;p53">
                  <a:extLst>
                    <a:ext uri="{FF2B5EF4-FFF2-40B4-BE49-F238E27FC236}">
                      <a16:creationId xmlns:a16="http://schemas.microsoft.com/office/drawing/2014/main" id="{2F8EC432-BFFB-48FE-828E-43580282FBF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8" name="Google Shape;8092;p53">
                  <a:extLst>
                    <a:ext uri="{FF2B5EF4-FFF2-40B4-BE49-F238E27FC236}">
                      <a16:creationId xmlns:a16="http://schemas.microsoft.com/office/drawing/2014/main" id="{8546ECEA-A951-46D5-B010-51287689D6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6" name="Google Shape;8093;p53">
                <a:extLst>
                  <a:ext uri="{FF2B5EF4-FFF2-40B4-BE49-F238E27FC236}">
                    <a16:creationId xmlns:a16="http://schemas.microsoft.com/office/drawing/2014/main" id="{C325E43B-EE9D-421B-A33C-208EACC01B5B}"/>
                  </a:ext>
                </a:extLst>
              </p:cNvPr>
              <p:cNvGrpSpPr/>
              <p:nvPr/>
            </p:nvGrpSpPr>
            <p:grpSpPr>
              <a:xfrm>
                <a:off x="5119380" y="3788235"/>
                <a:ext cx="31499" cy="26993"/>
                <a:chOff x="5119380" y="3788235"/>
                <a:chExt cx="31499" cy="26993"/>
              </a:xfrm>
              <a:grpFill/>
            </p:grpSpPr>
            <p:sp>
              <p:nvSpPr>
                <p:cNvPr id="425" name="Google Shape;8094;p53">
                  <a:extLst>
                    <a:ext uri="{FF2B5EF4-FFF2-40B4-BE49-F238E27FC236}">
                      <a16:creationId xmlns:a16="http://schemas.microsoft.com/office/drawing/2014/main" id="{FFABAC22-5D44-41C4-A414-FC63C141CCB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68569" tIns="68569" rIns="68569" bIns="68569" anchor="ctr" anchorCtr="0">
                  <a:noAutofit/>
                </a:bodyPr>
                <a:lstStyle/>
                <a:p>
                  <a:endParaRPr sz="1050"/>
                </a:p>
              </p:txBody>
            </p:sp>
            <p:sp>
              <p:nvSpPr>
                <p:cNvPr id="426" name="Google Shape;8095;p53">
                  <a:extLst>
                    <a:ext uri="{FF2B5EF4-FFF2-40B4-BE49-F238E27FC236}">
                      <a16:creationId xmlns:a16="http://schemas.microsoft.com/office/drawing/2014/main" id="{7A085992-B232-486F-9801-071F7D8646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7" name="Google Shape;8096;p53">
                <a:extLst>
                  <a:ext uri="{FF2B5EF4-FFF2-40B4-BE49-F238E27FC236}">
                    <a16:creationId xmlns:a16="http://schemas.microsoft.com/office/drawing/2014/main" id="{9A95C1A7-42C9-4071-974A-7318FBB03976}"/>
                  </a:ext>
                </a:extLst>
              </p:cNvPr>
              <p:cNvGrpSpPr/>
              <p:nvPr/>
            </p:nvGrpSpPr>
            <p:grpSpPr>
              <a:xfrm>
                <a:off x="5158005" y="3875284"/>
                <a:ext cx="31405" cy="27001"/>
                <a:chOff x="5158005" y="3875284"/>
                <a:chExt cx="31405" cy="27001"/>
              </a:xfrm>
              <a:grpFill/>
            </p:grpSpPr>
            <p:sp>
              <p:nvSpPr>
                <p:cNvPr id="423" name="Google Shape;8097;p53">
                  <a:extLst>
                    <a:ext uri="{FF2B5EF4-FFF2-40B4-BE49-F238E27FC236}">
                      <a16:creationId xmlns:a16="http://schemas.microsoft.com/office/drawing/2014/main" id="{4A80F759-C1E5-42E4-8D3D-DBF63411408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24" name="Google Shape;8098;p53">
                  <a:extLst>
                    <a:ext uri="{FF2B5EF4-FFF2-40B4-BE49-F238E27FC236}">
                      <a16:creationId xmlns:a16="http://schemas.microsoft.com/office/drawing/2014/main" id="{C20D5B32-0A2B-468D-860A-0F9C65DF779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8" name="Google Shape;8099;p53">
                <a:extLst>
                  <a:ext uri="{FF2B5EF4-FFF2-40B4-BE49-F238E27FC236}">
                    <a16:creationId xmlns:a16="http://schemas.microsoft.com/office/drawing/2014/main" id="{3D07CD41-76BD-48BE-AD93-740CFDAA8D89}"/>
                  </a:ext>
                </a:extLst>
              </p:cNvPr>
              <p:cNvGrpSpPr/>
              <p:nvPr/>
            </p:nvGrpSpPr>
            <p:grpSpPr>
              <a:xfrm>
                <a:off x="5233163" y="3764545"/>
                <a:ext cx="31499" cy="26898"/>
                <a:chOff x="5233163" y="3764545"/>
                <a:chExt cx="31499" cy="26898"/>
              </a:xfrm>
              <a:grpFill/>
            </p:grpSpPr>
            <p:sp>
              <p:nvSpPr>
                <p:cNvPr id="421" name="Google Shape;8100;p53">
                  <a:extLst>
                    <a:ext uri="{FF2B5EF4-FFF2-40B4-BE49-F238E27FC236}">
                      <a16:creationId xmlns:a16="http://schemas.microsoft.com/office/drawing/2014/main" id="{321AB9E3-1AE9-4BAA-B26E-0C8DD292095D}"/>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422" name="Google Shape;8101;p53">
                  <a:extLst>
                    <a:ext uri="{FF2B5EF4-FFF2-40B4-BE49-F238E27FC236}">
                      <a16:creationId xmlns:a16="http://schemas.microsoft.com/office/drawing/2014/main" id="{3F375A70-D8BC-4B43-899C-B8CA9E7FFF3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9" name="Google Shape;8102;p53">
                <a:extLst>
                  <a:ext uri="{FF2B5EF4-FFF2-40B4-BE49-F238E27FC236}">
                    <a16:creationId xmlns:a16="http://schemas.microsoft.com/office/drawing/2014/main" id="{3E9D240E-82BD-4248-927B-D000C1136E49}"/>
                  </a:ext>
                </a:extLst>
              </p:cNvPr>
              <p:cNvGrpSpPr/>
              <p:nvPr/>
            </p:nvGrpSpPr>
            <p:grpSpPr>
              <a:xfrm>
                <a:off x="5276168" y="3805545"/>
                <a:ext cx="31499" cy="26906"/>
                <a:chOff x="5276168" y="3805545"/>
                <a:chExt cx="31499" cy="26906"/>
              </a:xfrm>
              <a:grpFill/>
            </p:grpSpPr>
            <p:sp>
              <p:nvSpPr>
                <p:cNvPr id="419" name="Google Shape;8103;p53">
                  <a:extLst>
                    <a:ext uri="{FF2B5EF4-FFF2-40B4-BE49-F238E27FC236}">
                      <a16:creationId xmlns:a16="http://schemas.microsoft.com/office/drawing/2014/main" id="{656CDB5D-8D26-449A-94C2-AD3D3BEA6050}"/>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68569" tIns="68569" rIns="68569" bIns="68569" anchor="ctr" anchorCtr="0">
                  <a:noAutofit/>
                </a:bodyPr>
                <a:lstStyle/>
                <a:p>
                  <a:endParaRPr sz="1050"/>
                </a:p>
              </p:txBody>
            </p:sp>
            <p:sp>
              <p:nvSpPr>
                <p:cNvPr id="420" name="Google Shape;8104;p53">
                  <a:extLst>
                    <a:ext uri="{FF2B5EF4-FFF2-40B4-BE49-F238E27FC236}">
                      <a16:creationId xmlns:a16="http://schemas.microsoft.com/office/drawing/2014/main" id="{E5751E6E-7C3A-4E9E-BA70-B4186F5823C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0" name="Google Shape;8105;p53">
                <a:extLst>
                  <a:ext uri="{FF2B5EF4-FFF2-40B4-BE49-F238E27FC236}">
                    <a16:creationId xmlns:a16="http://schemas.microsoft.com/office/drawing/2014/main" id="{BD408EFB-0805-436C-946B-9E8A8C4F7861}"/>
                  </a:ext>
                </a:extLst>
              </p:cNvPr>
              <p:cNvGrpSpPr/>
              <p:nvPr/>
            </p:nvGrpSpPr>
            <p:grpSpPr>
              <a:xfrm>
                <a:off x="5294053" y="3851933"/>
                <a:ext cx="31405" cy="26945"/>
                <a:chOff x="5294053" y="3851933"/>
                <a:chExt cx="31405" cy="26945"/>
              </a:xfrm>
              <a:grpFill/>
            </p:grpSpPr>
            <p:sp>
              <p:nvSpPr>
                <p:cNvPr id="417" name="Google Shape;8106;p53">
                  <a:extLst>
                    <a:ext uri="{FF2B5EF4-FFF2-40B4-BE49-F238E27FC236}">
                      <a16:creationId xmlns:a16="http://schemas.microsoft.com/office/drawing/2014/main" id="{DBC7FA1F-773E-4499-8DF5-5AEB32DB4C47}"/>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8" name="Google Shape;8107;p53">
                  <a:extLst>
                    <a:ext uri="{FF2B5EF4-FFF2-40B4-BE49-F238E27FC236}">
                      <a16:creationId xmlns:a16="http://schemas.microsoft.com/office/drawing/2014/main" id="{FB0036B0-49C3-44F8-9C1C-D97D43BF82A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1" name="Google Shape;8108;p53">
                <a:extLst>
                  <a:ext uri="{FF2B5EF4-FFF2-40B4-BE49-F238E27FC236}">
                    <a16:creationId xmlns:a16="http://schemas.microsoft.com/office/drawing/2014/main" id="{911BDD34-9720-4F90-AC30-127035E80A89}"/>
                  </a:ext>
                </a:extLst>
              </p:cNvPr>
              <p:cNvGrpSpPr/>
              <p:nvPr/>
            </p:nvGrpSpPr>
            <p:grpSpPr>
              <a:xfrm>
                <a:off x="5341723" y="3851902"/>
                <a:ext cx="31405" cy="26977"/>
                <a:chOff x="5341723" y="3851902"/>
                <a:chExt cx="31405" cy="26977"/>
              </a:xfrm>
              <a:grpFill/>
            </p:grpSpPr>
            <p:sp>
              <p:nvSpPr>
                <p:cNvPr id="415" name="Google Shape;8109;p53">
                  <a:extLst>
                    <a:ext uri="{FF2B5EF4-FFF2-40B4-BE49-F238E27FC236}">
                      <a16:creationId xmlns:a16="http://schemas.microsoft.com/office/drawing/2014/main" id="{28D53B7C-9285-4B5A-BE83-AF1645F423F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68569" tIns="68569" rIns="68569" bIns="68569" anchor="ctr" anchorCtr="0">
                  <a:noAutofit/>
                </a:bodyPr>
                <a:lstStyle/>
                <a:p>
                  <a:endParaRPr sz="1050"/>
                </a:p>
              </p:txBody>
            </p:sp>
            <p:sp>
              <p:nvSpPr>
                <p:cNvPr id="416" name="Google Shape;8110;p53">
                  <a:extLst>
                    <a:ext uri="{FF2B5EF4-FFF2-40B4-BE49-F238E27FC236}">
                      <a16:creationId xmlns:a16="http://schemas.microsoft.com/office/drawing/2014/main" id="{5CA978B8-B24E-47A5-8D8B-967F39B3646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2" name="Google Shape;8111;p53">
                <a:extLst>
                  <a:ext uri="{FF2B5EF4-FFF2-40B4-BE49-F238E27FC236}">
                    <a16:creationId xmlns:a16="http://schemas.microsoft.com/office/drawing/2014/main" id="{7DCAE32F-2A31-4226-B122-DB317DF43A27}"/>
                  </a:ext>
                </a:extLst>
              </p:cNvPr>
              <p:cNvGrpSpPr/>
              <p:nvPr/>
            </p:nvGrpSpPr>
            <p:grpSpPr>
              <a:xfrm>
                <a:off x="5054871" y="3507855"/>
                <a:ext cx="31405" cy="26993"/>
                <a:chOff x="5054871" y="3507855"/>
                <a:chExt cx="31405" cy="26993"/>
              </a:xfrm>
              <a:grpFill/>
            </p:grpSpPr>
            <p:sp>
              <p:nvSpPr>
                <p:cNvPr id="413" name="Google Shape;8112;p53">
                  <a:extLst>
                    <a:ext uri="{FF2B5EF4-FFF2-40B4-BE49-F238E27FC236}">
                      <a16:creationId xmlns:a16="http://schemas.microsoft.com/office/drawing/2014/main" id="{8E73ADD9-FD41-4ADD-819C-BAFC413F0DDB}"/>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414" name="Google Shape;8113;p53">
                  <a:extLst>
                    <a:ext uri="{FF2B5EF4-FFF2-40B4-BE49-F238E27FC236}">
                      <a16:creationId xmlns:a16="http://schemas.microsoft.com/office/drawing/2014/main" id="{A30A6302-5D09-47E1-98B8-FE5EC0B62989}"/>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3" name="Google Shape;8114;p53">
                <a:extLst>
                  <a:ext uri="{FF2B5EF4-FFF2-40B4-BE49-F238E27FC236}">
                    <a16:creationId xmlns:a16="http://schemas.microsoft.com/office/drawing/2014/main" id="{744D096D-2697-4731-9375-F20E43F5C36A}"/>
                  </a:ext>
                </a:extLst>
              </p:cNvPr>
              <p:cNvGrpSpPr/>
              <p:nvPr/>
            </p:nvGrpSpPr>
            <p:grpSpPr>
              <a:xfrm>
                <a:off x="4876579" y="3675325"/>
                <a:ext cx="31405" cy="26969"/>
                <a:chOff x="4876579" y="3675325"/>
                <a:chExt cx="31405" cy="26969"/>
              </a:xfrm>
              <a:grpFill/>
            </p:grpSpPr>
            <p:sp>
              <p:nvSpPr>
                <p:cNvPr id="411" name="Google Shape;8115;p53">
                  <a:extLst>
                    <a:ext uri="{FF2B5EF4-FFF2-40B4-BE49-F238E27FC236}">
                      <a16:creationId xmlns:a16="http://schemas.microsoft.com/office/drawing/2014/main" id="{77854EFB-C392-46DE-B54C-2EFF83DE3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68569" tIns="68569" rIns="68569" bIns="68569" anchor="ctr" anchorCtr="0">
                  <a:noAutofit/>
                </a:bodyPr>
                <a:lstStyle/>
                <a:p>
                  <a:endParaRPr sz="1050"/>
                </a:p>
              </p:txBody>
            </p:sp>
            <p:sp>
              <p:nvSpPr>
                <p:cNvPr id="412" name="Google Shape;8116;p53">
                  <a:extLst>
                    <a:ext uri="{FF2B5EF4-FFF2-40B4-BE49-F238E27FC236}">
                      <a16:creationId xmlns:a16="http://schemas.microsoft.com/office/drawing/2014/main" id="{F878C84B-C7C0-496D-AB26-DEC330B639F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4" name="Google Shape;8117;p53">
                <a:extLst>
                  <a:ext uri="{FF2B5EF4-FFF2-40B4-BE49-F238E27FC236}">
                    <a16:creationId xmlns:a16="http://schemas.microsoft.com/office/drawing/2014/main" id="{E622D08F-36A9-4DAD-AE31-2F392CAB0EB2}"/>
                  </a:ext>
                </a:extLst>
              </p:cNvPr>
              <p:cNvGrpSpPr/>
              <p:nvPr/>
            </p:nvGrpSpPr>
            <p:grpSpPr>
              <a:xfrm>
                <a:off x="4842233" y="3688333"/>
                <a:ext cx="31405" cy="26993"/>
                <a:chOff x="4842233" y="3688333"/>
                <a:chExt cx="31405" cy="26993"/>
              </a:xfrm>
              <a:grpFill/>
            </p:grpSpPr>
            <p:sp>
              <p:nvSpPr>
                <p:cNvPr id="409" name="Google Shape;8118;p53">
                  <a:extLst>
                    <a:ext uri="{FF2B5EF4-FFF2-40B4-BE49-F238E27FC236}">
                      <a16:creationId xmlns:a16="http://schemas.microsoft.com/office/drawing/2014/main" id="{407EE60B-E86B-4C6F-B9CE-333A3E79C91F}"/>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10" name="Google Shape;8119;p53">
                  <a:extLst>
                    <a:ext uri="{FF2B5EF4-FFF2-40B4-BE49-F238E27FC236}">
                      <a16:creationId xmlns:a16="http://schemas.microsoft.com/office/drawing/2014/main" id="{0C69C397-7337-4F99-8C37-5B94D22030C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5" name="Google Shape;8120;p53">
                <a:extLst>
                  <a:ext uri="{FF2B5EF4-FFF2-40B4-BE49-F238E27FC236}">
                    <a16:creationId xmlns:a16="http://schemas.microsoft.com/office/drawing/2014/main" id="{291958FB-BBAC-4BF6-B48C-691B35AA9D68}"/>
                  </a:ext>
                </a:extLst>
              </p:cNvPr>
              <p:cNvGrpSpPr/>
              <p:nvPr/>
            </p:nvGrpSpPr>
            <p:grpSpPr>
              <a:xfrm>
                <a:off x="5187876" y="3608032"/>
                <a:ext cx="31405" cy="27001"/>
                <a:chOff x="5187876" y="3608032"/>
                <a:chExt cx="31405" cy="27001"/>
              </a:xfrm>
              <a:grpFill/>
            </p:grpSpPr>
            <p:sp>
              <p:nvSpPr>
                <p:cNvPr id="407" name="Google Shape;8121;p53">
                  <a:extLst>
                    <a:ext uri="{FF2B5EF4-FFF2-40B4-BE49-F238E27FC236}">
                      <a16:creationId xmlns:a16="http://schemas.microsoft.com/office/drawing/2014/main" id="{10347CC7-66F0-4992-B121-0160AE874CBE}"/>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8" name="Google Shape;8122;p53">
                  <a:extLst>
                    <a:ext uri="{FF2B5EF4-FFF2-40B4-BE49-F238E27FC236}">
                      <a16:creationId xmlns:a16="http://schemas.microsoft.com/office/drawing/2014/main" id="{64514836-CE6A-4BD5-BE09-4825062F2C8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76" name="Google Shape;8123;p53">
                <a:extLst>
                  <a:ext uri="{FF2B5EF4-FFF2-40B4-BE49-F238E27FC236}">
                    <a16:creationId xmlns:a16="http://schemas.microsoft.com/office/drawing/2014/main" id="{17B28794-E9AA-4937-AE25-B1E82D25FC2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68569" tIns="68569" rIns="68569" bIns="68569" anchor="ctr" anchorCtr="0">
                <a:noAutofit/>
              </a:bodyPr>
              <a:lstStyle/>
              <a:p>
                <a:endParaRPr sz="1050"/>
              </a:p>
            </p:txBody>
          </p:sp>
          <p:sp>
            <p:nvSpPr>
              <p:cNvPr id="277" name="Google Shape;8124;p53">
                <a:extLst>
                  <a:ext uri="{FF2B5EF4-FFF2-40B4-BE49-F238E27FC236}">
                    <a16:creationId xmlns:a16="http://schemas.microsoft.com/office/drawing/2014/main" id="{950F0780-D82B-477F-A737-665F1291F49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68569" tIns="68569" rIns="68569" bIns="68569" anchor="ctr" anchorCtr="0">
                <a:noAutofit/>
              </a:bodyPr>
              <a:lstStyle/>
              <a:p>
                <a:endParaRPr sz="1050"/>
              </a:p>
            </p:txBody>
          </p:sp>
          <p:grpSp>
            <p:nvGrpSpPr>
              <p:cNvPr id="278" name="Google Shape;8125;p53">
                <a:extLst>
                  <a:ext uri="{FF2B5EF4-FFF2-40B4-BE49-F238E27FC236}">
                    <a16:creationId xmlns:a16="http://schemas.microsoft.com/office/drawing/2014/main" id="{836C212F-9C47-455D-9F61-4BBC9E8BFD2E}"/>
                  </a:ext>
                </a:extLst>
              </p:cNvPr>
              <p:cNvGrpSpPr/>
              <p:nvPr/>
            </p:nvGrpSpPr>
            <p:grpSpPr>
              <a:xfrm>
                <a:off x="5269224" y="3304167"/>
                <a:ext cx="40253" cy="34402"/>
                <a:chOff x="5269224" y="3304167"/>
                <a:chExt cx="40253" cy="34402"/>
              </a:xfrm>
              <a:grpFill/>
            </p:grpSpPr>
            <p:sp>
              <p:nvSpPr>
                <p:cNvPr id="405" name="Google Shape;8126;p53">
                  <a:extLst>
                    <a:ext uri="{FF2B5EF4-FFF2-40B4-BE49-F238E27FC236}">
                      <a16:creationId xmlns:a16="http://schemas.microsoft.com/office/drawing/2014/main" id="{A01C6F42-962A-465B-8806-E737CC955F18}"/>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68569" tIns="68569" rIns="68569" bIns="68569" anchor="ctr" anchorCtr="0">
                  <a:noAutofit/>
                </a:bodyPr>
                <a:lstStyle/>
                <a:p>
                  <a:endParaRPr sz="1050"/>
                </a:p>
              </p:txBody>
            </p:sp>
            <p:sp>
              <p:nvSpPr>
                <p:cNvPr id="406" name="Google Shape;8127;p53">
                  <a:extLst>
                    <a:ext uri="{FF2B5EF4-FFF2-40B4-BE49-F238E27FC236}">
                      <a16:creationId xmlns:a16="http://schemas.microsoft.com/office/drawing/2014/main" id="{E3291B81-4C6D-4E9A-99F5-FDAE747D2038}"/>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9" name="Google Shape;8128;p53">
                <a:extLst>
                  <a:ext uri="{FF2B5EF4-FFF2-40B4-BE49-F238E27FC236}">
                    <a16:creationId xmlns:a16="http://schemas.microsoft.com/office/drawing/2014/main" id="{31147E45-E6BC-48FF-9A97-D9E6E9F6186F}"/>
                  </a:ext>
                </a:extLst>
              </p:cNvPr>
              <p:cNvGrpSpPr/>
              <p:nvPr/>
            </p:nvGrpSpPr>
            <p:grpSpPr>
              <a:xfrm>
                <a:off x="5327354" y="3476615"/>
                <a:ext cx="49864" cy="42723"/>
                <a:chOff x="5327354" y="3476615"/>
                <a:chExt cx="49864" cy="42723"/>
              </a:xfrm>
              <a:grpFill/>
            </p:grpSpPr>
            <p:sp>
              <p:nvSpPr>
                <p:cNvPr id="403" name="Google Shape;8129;p53">
                  <a:extLst>
                    <a:ext uri="{FF2B5EF4-FFF2-40B4-BE49-F238E27FC236}">
                      <a16:creationId xmlns:a16="http://schemas.microsoft.com/office/drawing/2014/main" id="{4AB7CABC-4D15-4B56-AB4F-A30F15CE20F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68569" tIns="68569" rIns="68569" bIns="68569" anchor="ctr" anchorCtr="0">
                  <a:noAutofit/>
                </a:bodyPr>
                <a:lstStyle/>
                <a:p>
                  <a:endParaRPr sz="1050"/>
                </a:p>
              </p:txBody>
            </p:sp>
            <p:sp>
              <p:nvSpPr>
                <p:cNvPr id="404" name="Google Shape;8130;p53">
                  <a:extLst>
                    <a:ext uri="{FF2B5EF4-FFF2-40B4-BE49-F238E27FC236}">
                      <a16:creationId xmlns:a16="http://schemas.microsoft.com/office/drawing/2014/main" id="{781230DF-3004-4AC3-8275-C59E9329AEB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280" name="Google Shape;8131;p53">
                <a:extLst>
                  <a:ext uri="{FF2B5EF4-FFF2-40B4-BE49-F238E27FC236}">
                    <a16:creationId xmlns:a16="http://schemas.microsoft.com/office/drawing/2014/main" id="{78994115-531F-4193-936F-CB8C0CCD41C4}"/>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281" name="Google Shape;8132;p53">
                <a:extLst>
                  <a:ext uri="{FF2B5EF4-FFF2-40B4-BE49-F238E27FC236}">
                    <a16:creationId xmlns:a16="http://schemas.microsoft.com/office/drawing/2014/main" id="{931F5FDC-697D-4D75-956A-1C6F78C248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nvGrpSpPr>
              <p:cNvPr id="282" name="Google Shape;8133;p53">
                <a:extLst>
                  <a:ext uri="{FF2B5EF4-FFF2-40B4-BE49-F238E27FC236}">
                    <a16:creationId xmlns:a16="http://schemas.microsoft.com/office/drawing/2014/main" id="{C57F6495-8121-4373-BA6A-F7C33E65A92E}"/>
                  </a:ext>
                </a:extLst>
              </p:cNvPr>
              <p:cNvGrpSpPr/>
              <p:nvPr/>
            </p:nvGrpSpPr>
            <p:grpSpPr>
              <a:xfrm>
                <a:off x="5341723" y="3775957"/>
                <a:ext cx="31405" cy="26898"/>
                <a:chOff x="5341723" y="3775957"/>
                <a:chExt cx="31405" cy="26898"/>
              </a:xfrm>
              <a:grpFill/>
            </p:grpSpPr>
            <p:sp>
              <p:nvSpPr>
                <p:cNvPr id="401" name="Google Shape;8134;p53">
                  <a:extLst>
                    <a:ext uri="{FF2B5EF4-FFF2-40B4-BE49-F238E27FC236}">
                      <a16:creationId xmlns:a16="http://schemas.microsoft.com/office/drawing/2014/main" id="{3AAAEF94-18E4-4461-8D23-EE1153C60270}"/>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2" name="Google Shape;8135;p53">
                  <a:extLst>
                    <a:ext uri="{FF2B5EF4-FFF2-40B4-BE49-F238E27FC236}">
                      <a16:creationId xmlns:a16="http://schemas.microsoft.com/office/drawing/2014/main" id="{14D7F843-11A2-47CB-A2DC-E0CCF0A9BCED}"/>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3" name="Google Shape;8136;p53">
                <a:extLst>
                  <a:ext uri="{FF2B5EF4-FFF2-40B4-BE49-F238E27FC236}">
                    <a16:creationId xmlns:a16="http://schemas.microsoft.com/office/drawing/2014/main" id="{84D83E95-E53C-4B45-B573-8101AC5DAAA9}"/>
                  </a:ext>
                </a:extLst>
              </p:cNvPr>
              <p:cNvGrpSpPr/>
              <p:nvPr/>
            </p:nvGrpSpPr>
            <p:grpSpPr>
              <a:xfrm>
                <a:off x="5439053" y="3699274"/>
                <a:ext cx="31405" cy="26898"/>
                <a:chOff x="5439053" y="3699274"/>
                <a:chExt cx="31405" cy="26898"/>
              </a:xfrm>
              <a:grpFill/>
            </p:grpSpPr>
            <p:sp>
              <p:nvSpPr>
                <p:cNvPr id="399" name="Google Shape;8137;p53">
                  <a:extLst>
                    <a:ext uri="{FF2B5EF4-FFF2-40B4-BE49-F238E27FC236}">
                      <a16:creationId xmlns:a16="http://schemas.microsoft.com/office/drawing/2014/main" id="{1124CDE0-A25E-4187-8910-7688C312717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400" name="Google Shape;8138;p53">
                  <a:extLst>
                    <a:ext uri="{FF2B5EF4-FFF2-40B4-BE49-F238E27FC236}">
                      <a16:creationId xmlns:a16="http://schemas.microsoft.com/office/drawing/2014/main" id="{1EDDE9E8-5BEE-4584-BABC-535885DE99E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4" name="Google Shape;8139;p53">
                <a:extLst>
                  <a:ext uri="{FF2B5EF4-FFF2-40B4-BE49-F238E27FC236}">
                    <a16:creationId xmlns:a16="http://schemas.microsoft.com/office/drawing/2014/main" id="{57C69EAE-4753-4B4E-91EF-CE845BD919A6}"/>
                  </a:ext>
                </a:extLst>
              </p:cNvPr>
              <p:cNvGrpSpPr/>
              <p:nvPr/>
            </p:nvGrpSpPr>
            <p:grpSpPr>
              <a:xfrm>
                <a:off x="5412414" y="3622307"/>
                <a:ext cx="31499" cy="26993"/>
                <a:chOff x="5412414" y="3622307"/>
                <a:chExt cx="31499" cy="26993"/>
              </a:xfrm>
              <a:grpFill/>
            </p:grpSpPr>
            <p:sp>
              <p:nvSpPr>
                <p:cNvPr id="397" name="Google Shape;8140;p53">
                  <a:extLst>
                    <a:ext uri="{FF2B5EF4-FFF2-40B4-BE49-F238E27FC236}">
                      <a16:creationId xmlns:a16="http://schemas.microsoft.com/office/drawing/2014/main" id="{04E7863B-49FE-46A2-98EE-ED42777ADA7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8" name="Google Shape;8141;p53">
                  <a:extLst>
                    <a:ext uri="{FF2B5EF4-FFF2-40B4-BE49-F238E27FC236}">
                      <a16:creationId xmlns:a16="http://schemas.microsoft.com/office/drawing/2014/main" id="{0ADCBF4B-63D0-48EA-812E-6ACD4EBCDCBE}"/>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5" name="Google Shape;8142;p53">
                <a:extLst>
                  <a:ext uri="{FF2B5EF4-FFF2-40B4-BE49-F238E27FC236}">
                    <a16:creationId xmlns:a16="http://schemas.microsoft.com/office/drawing/2014/main" id="{49BA50A0-F9A7-47F7-BC62-6367D03A4422}"/>
                  </a:ext>
                </a:extLst>
              </p:cNvPr>
              <p:cNvGrpSpPr/>
              <p:nvPr/>
            </p:nvGrpSpPr>
            <p:grpSpPr>
              <a:xfrm>
                <a:off x="5476254" y="3473949"/>
                <a:ext cx="26835" cy="26930"/>
                <a:chOff x="5476254" y="3473949"/>
                <a:chExt cx="26835" cy="26930"/>
              </a:xfrm>
              <a:grpFill/>
            </p:grpSpPr>
            <p:sp>
              <p:nvSpPr>
                <p:cNvPr id="395" name="Google Shape;8143;p53">
                  <a:extLst>
                    <a:ext uri="{FF2B5EF4-FFF2-40B4-BE49-F238E27FC236}">
                      <a16:creationId xmlns:a16="http://schemas.microsoft.com/office/drawing/2014/main" id="{EC56BCA1-71E0-440B-9DC7-C176F3A36663}"/>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68569" tIns="68569" rIns="68569" bIns="68569" anchor="ctr" anchorCtr="0">
                  <a:noAutofit/>
                </a:bodyPr>
                <a:lstStyle/>
                <a:p>
                  <a:endParaRPr sz="1050"/>
                </a:p>
              </p:txBody>
            </p:sp>
            <p:sp>
              <p:nvSpPr>
                <p:cNvPr id="396" name="Google Shape;8144;p53">
                  <a:extLst>
                    <a:ext uri="{FF2B5EF4-FFF2-40B4-BE49-F238E27FC236}">
                      <a16:creationId xmlns:a16="http://schemas.microsoft.com/office/drawing/2014/main" id="{E52BEB32-6820-4268-A5D0-1A1BB6BD5232}"/>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6" name="Google Shape;8145;p53">
                <a:extLst>
                  <a:ext uri="{FF2B5EF4-FFF2-40B4-BE49-F238E27FC236}">
                    <a16:creationId xmlns:a16="http://schemas.microsoft.com/office/drawing/2014/main" id="{192F1191-5F35-4A0B-A7AA-A9458B23610C}"/>
                  </a:ext>
                </a:extLst>
              </p:cNvPr>
              <p:cNvGrpSpPr/>
              <p:nvPr/>
            </p:nvGrpSpPr>
            <p:grpSpPr>
              <a:xfrm>
                <a:off x="5564547" y="3481594"/>
                <a:ext cx="31397" cy="26898"/>
                <a:chOff x="5564547" y="3481594"/>
                <a:chExt cx="31397" cy="26898"/>
              </a:xfrm>
              <a:grpFill/>
            </p:grpSpPr>
            <p:sp>
              <p:nvSpPr>
                <p:cNvPr id="393" name="Google Shape;8146;p53">
                  <a:extLst>
                    <a:ext uri="{FF2B5EF4-FFF2-40B4-BE49-F238E27FC236}">
                      <a16:creationId xmlns:a16="http://schemas.microsoft.com/office/drawing/2014/main" id="{BEA55810-F753-4FA7-8E10-CD179A084FF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94" name="Google Shape;8147;p53">
                  <a:extLst>
                    <a:ext uri="{FF2B5EF4-FFF2-40B4-BE49-F238E27FC236}">
                      <a16:creationId xmlns:a16="http://schemas.microsoft.com/office/drawing/2014/main" id="{6E0AE1CD-5FA4-4A6D-ABF0-BA1A0C6B822A}"/>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7" name="Google Shape;8148;p53">
                <a:extLst>
                  <a:ext uri="{FF2B5EF4-FFF2-40B4-BE49-F238E27FC236}">
                    <a16:creationId xmlns:a16="http://schemas.microsoft.com/office/drawing/2014/main" id="{AC9C72E6-ECB5-445E-9F67-C36E896D135D}"/>
                  </a:ext>
                </a:extLst>
              </p:cNvPr>
              <p:cNvGrpSpPr/>
              <p:nvPr/>
            </p:nvGrpSpPr>
            <p:grpSpPr>
              <a:xfrm>
                <a:off x="5534101" y="3470174"/>
                <a:ext cx="31397" cy="26906"/>
                <a:chOff x="5534101" y="3470174"/>
                <a:chExt cx="31397" cy="26906"/>
              </a:xfrm>
              <a:grpFill/>
            </p:grpSpPr>
            <p:sp>
              <p:nvSpPr>
                <p:cNvPr id="391" name="Google Shape;8149;p53">
                  <a:extLst>
                    <a:ext uri="{FF2B5EF4-FFF2-40B4-BE49-F238E27FC236}">
                      <a16:creationId xmlns:a16="http://schemas.microsoft.com/office/drawing/2014/main" id="{8C9804AF-3AE0-4427-A17E-AFE0D5E6213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92" name="Google Shape;8150;p53">
                  <a:extLst>
                    <a:ext uri="{FF2B5EF4-FFF2-40B4-BE49-F238E27FC236}">
                      <a16:creationId xmlns:a16="http://schemas.microsoft.com/office/drawing/2014/main" id="{5E10C656-BC27-47F9-A569-FE032B333F3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8" name="Google Shape;8151;p53">
                <a:extLst>
                  <a:ext uri="{FF2B5EF4-FFF2-40B4-BE49-F238E27FC236}">
                    <a16:creationId xmlns:a16="http://schemas.microsoft.com/office/drawing/2014/main" id="{AE17C8D9-B905-4807-955A-C7950418305E}"/>
                  </a:ext>
                </a:extLst>
              </p:cNvPr>
              <p:cNvGrpSpPr/>
              <p:nvPr/>
            </p:nvGrpSpPr>
            <p:grpSpPr>
              <a:xfrm>
                <a:off x="5610879" y="3314486"/>
                <a:ext cx="31499" cy="26938"/>
                <a:chOff x="5610879" y="3314486"/>
                <a:chExt cx="31499" cy="26938"/>
              </a:xfrm>
              <a:grpFill/>
            </p:grpSpPr>
            <p:sp>
              <p:nvSpPr>
                <p:cNvPr id="389" name="Google Shape;8152;p53">
                  <a:extLst>
                    <a:ext uri="{FF2B5EF4-FFF2-40B4-BE49-F238E27FC236}">
                      <a16:creationId xmlns:a16="http://schemas.microsoft.com/office/drawing/2014/main" id="{E4BEFD3C-5DB9-4419-A91E-4ECF7E1115BC}"/>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90" name="Google Shape;8153;p53">
                  <a:extLst>
                    <a:ext uri="{FF2B5EF4-FFF2-40B4-BE49-F238E27FC236}">
                      <a16:creationId xmlns:a16="http://schemas.microsoft.com/office/drawing/2014/main" id="{B976E802-3D5F-4800-8939-09CE3F8EB2A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9" name="Google Shape;8154;p53">
                <a:extLst>
                  <a:ext uri="{FF2B5EF4-FFF2-40B4-BE49-F238E27FC236}">
                    <a16:creationId xmlns:a16="http://schemas.microsoft.com/office/drawing/2014/main" id="{29E92720-121B-416E-B7D4-E823E9ABCE3A}"/>
                  </a:ext>
                </a:extLst>
              </p:cNvPr>
              <p:cNvGrpSpPr/>
              <p:nvPr/>
            </p:nvGrpSpPr>
            <p:grpSpPr>
              <a:xfrm>
                <a:off x="4834525" y="3501382"/>
                <a:ext cx="31499" cy="26898"/>
                <a:chOff x="4834525" y="3501382"/>
                <a:chExt cx="31499" cy="26898"/>
              </a:xfrm>
              <a:grpFill/>
            </p:grpSpPr>
            <p:sp>
              <p:nvSpPr>
                <p:cNvPr id="387" name="Google Shape;8155;p53">
                  <a:extLst>
                    <a:ext uri="{FF2B5EF4-FFF2-40B4-BE49-F238E27FC236}">
                      <a16:creationId xmlns:a16="http://schemas.microsoft.com/office/drawing/2014/main" id="{9BB07743-3EC8-4DFF-810F-F3772C288B1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88" name="Google Shape;8156;p53">
                  <a:extLst>
                    <a:ext uri="{FF2B5EF4-FFF2-40B4-BE49-F238E27FC236}">
                      <a16:creationId xmlns:a16="http://schemas.microsoft.com/office/drawing/2014/main" id="{2F2E4AE3-0FCE-408E-9B93-96A29337166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0" name="Google Shape;8157;p53">
                <a:extLst>
                  <a:ext uri="{FF2B5EF4-FFF2-40B4-BE49-F238E27FC236}">
                    <a16:creationId xmlns:a16="http://schemas.microsoft.com/office/drawing/2014/main" id="{4C671AE2-0866-4ED4-9B74-2EDEC70B1FB4}"/>
                  </a:ext>
                </a:extLst>
              </p:cNvPr>
              <p:cNvGrpSpPr/>
              <p:nvPr/>
            </p:nvGrpSpPr>
            <p:grpSpPr>
              <a:xfrm>
                <a:off x="4898460" y="3580158"/>
                <a:ext cx="31405" cy="26898"/>
                <a:chOff x="4898460" y="3580158"/>
                <a:chExt cx="31405" cy="26898"/>
              </a:xfrm>
              <a:grpFill/>
            </p:grpSpPr>
            <p:sp>
              <p:nvSpPr>
                <p:cNvPr id="385" name="Google Shape;8158;p53">
                  <a:extLst>
                    <a:ext uri="{FF2B5EF4-FFF2-40B4-BE49-F238E27FC236}">
                      <a16:creationId xmlns:a16="http://schemas.microsoft.com/office/drawing/2014/main" id="{385C5D3E-4AD8-45EF-AA37-063441383B89}"/>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86" name="Google Shape;8159;p53">
                  <a:extLst>
                    <a:ext uri="{FF2B5EF4-FFF2-40B4-BE49-F238E27FC236}">
                      <a16:creationId xmlns:a16="http://schemas.microsoft.com/office/drawing/2014/main" id="{09CF22D4-5142-4398-A7E6-9328467CB70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1" name="Google Shape;8160;p53">
                <a:extLst>
                  <a:ext uri="{FF2B5EF4-FFF2-40B4-BE49-F238E27FC236}">
                    <a16:creationId xmlns:a16="http://schemas.microsoft.com/office/drawing/2014/main" id="{8C582189-7571-4F76-B9F8-6B7B689B95D8}"/>
                  </a:ext>
                </a:extLst>
              </p:cNvPr>
              <p:cNvGrpSpPr/>
              <p:nvPr/>
            </p:nvGrpSpPr>
            <p:grpSpPr>
              <a:xfrm>
                <a:off x="4882667" y="3608032"/>
                <a:ext cx="31499" cy="27001"/>
                <a:chOff x="4882667" y="3608032"/>
                <a:chExt cx="31499" cy="27001"/>
              </a:xfrm>
              <a:grpFill/>
            </p:grpSpPr>
            <p:sp>
              <p:nvSpPr>
                <p:cNvPr id="383" name="Google Shape;8161;p53">
                  <a:extLst>
                    <a:ext uri="{FF2B5EF4-FFF2-40B4-BE49-F238E27FC236}">
                      <a16:creationId xmlns:a16="http://schemas.microsoft.com/office/drawing/2014/main" id="{7782DD3A-E600-4761-93C0-10F2F099094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84" name="Google Shape;8162;p53">
                  <a:extLst>
                    <a:ext uri="{FF2B5EF4-FFF2-40B4-BE49-F238E27FC236}">
                      <a16:creationId xmlns:a16="http://schemas.microsoft.com/office/drawing/2014/main" id="{2AD678E0-6FF3-4EF8-B0D4-6DBDF9B9243D}"/>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2" name="Google Shape;8163;p53">
                <a:extLst>
                  <a:ext uri="{FF2B5EF4-FFF2-40B4-BE49-F238E27FC236}">
                    <a16:creationId xmlns:a16="http://schemas.microsoft.com/office/drawing/2014/main" id="{D8FA5F32-02AA-4001-86E4-E5C06FC568F9}"/>
                  </a:ext>
                </a:extLst>
              </p:cNvPr>
              <p:cNvGrpSpPr/>
              <p:nvPr/>
            </p:nvGrpSpPr>
            <p:grpSpPr>
              <a:xfrm>
                <a:off x="4843373" y="3631407"/>
                <a:ext cx="16273" cy="16186"/>
                <a:chOff x="4843373" y="3631407"/>
                <a:chExt cx="16273" cy="16186"/>
              </a:xfrm>
              <a:grpFill/>
            </p:grpSpPr>
            <p:sp>
              <p:nvSpPr>
                <p:cNvPr id="381" name="Google Shape;8164;p53">
                  <a:extLst>
                    <a:ext uri="{FF2B5EF4-FFF2-40B4-BE49-F238E27FC236}">
                      <a16:creationId xmlns:a16="http://schemas.microsoft.com/office/drawing/2014/main" id="{B8206D37-F872-44C2-A1BF-F5F3C006CEF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68569" tIns="68569" rIns="68569" bIns="68569" anchor="ctr" anchorCtr="0">
                  <a:noAutofit/>
                </a:bodyPr>
                <a:lstStyle/>
                <a:p>
                  <a:endParaRPr sz="1050"/>
                </a:p>
              </p:txBody>
            </p:sp>
            <p:sp>
              <p:nvSpPr>
                <p:cNvPr id="382" name="Google Shape;8165;p53">
                  <a:extLst>
                    <a:ext uri="{FF2B5EF4-FFF2-40B4-BE49-F238E27FC236}">
                      <a16:creationId xmlns:a16="http://schemas.microsoft.com/office/drawing/2014/main" id="{2AA81FD3-90BD-44ED-A9CC-9D3DC551487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3" name="Google Shape;8166;p53">
                <a:extLst>
                  <a:ext uri="{FF2B5EF4-FFF2-40B4-BE49-F238E27FC236}">
                    <a16:creationId xmlns:a16="http://schemas.microsoft.com/office/drawing/2014/main" id="{211B6036-8E39-4316-90C2-A3B369A262C6}"/>
                  </a:ext>
                </a:extLst>
              </p:cNvPr>
              <p:cNvGrpSpPr/>
              <p:nvPr/>
            </p:nvGrpSpPr>
            <p:grpSpPr>
              <a:xfrm>
                <a:off x="4727773" y="3591578"/>
                <a:ext cx="31499" cy="26898"/>
                <a:chOff x="4727773" y="3591578"/>
                <a:chExt cx="31499" cy="26898"/>
              </a:xfrm>
              <a:grpFill/>
            </p:grpSpPr>
            <p:sp>
              <p:nvSpPr>
                <p:cNvPr id="379" name="Google Shape;8167;p53">
                  <a:extLst>
                    <a:ext uri="{FF2B5EF4-FFF2-40B4-BE49-F238E27FC236}">
                      <a16:creationId xmlns:a16="http://schemas.microsoft.com/office/drawing/2014/main" id="{051FBA4B-B453-413F-BD9E-3931F47C804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80" name="Google Shape;8168;p53">
                  <a:extLst>
                    <a:ext uri="{FF2B5EF4-FFF2-40B4-BE49-F238E27FC236}">
                      <a16:creationId xmlns:a16="http://schemas.microsoft.com/office/drawing/2014/main" id="{C34BDD2E-E1D0-498D-BD37-357D91EA75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sp>
            <p:nvSpPr>
              <p:cNvPr id="294" name="Google Shape;8169;p53">
                <a:extLst>
                  <a:ext uri="{FF2B5EF4-FFF2-40B4-BE49-F238E27FC236}">
                    <a16:creationId xmlns:a16="http://schemas.microsoft.com/office/drawing/2014/main" id="{D172B2CC-C330-4384-966A-A1F9D44D3B3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295" name="Google Shape;8170;p53">
                <a:extLst>
                  <a:ext uri="{FF2B5EF4-FFF2-40B4-BE49-F238E27FC236}">
                    <a16:creationId xmlns:a16="http://schemas.microsoft.com/office/drawing/2014/main" id="{A7BAE7A8-B129-4450-A86D-DF524CE58010}"/>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nvGrpSpPr>
              <p:cNvPr id="296" name="Google Shape;8171;p53">
                <a:extLst>
                  <a:ext uri="{FF2B5EF4-FFF2-40B4-BE49-F238E27FC236}">
                    <a16:creationId xmlns:a16="http://schemas.microsoft.com/office/drawing/2014/main" id="{20CA43FC-E5EE-45C9-84CE-D80261E66E7D}"/>
                  </a:ext>
                </a:extLst>
              </p:cNvPr>
              <p:cNvGrpSpPr/>
              <p:nvPr/>
            </p:nvGrpSpPr>
            <p:grpSpPr>
              <a:xfrm>
                <a:off x="4609421" y="3577398"/>
                <a:ext cx="31499" cy="27001"/>
                <a:chOff x="4609421" y="3577398"/>
                <a:chExt cx="31499" cy="27001"/>
              </a:xfrm>
              <a:grpFill/>
            </p:grpSpPr>
            <p:sp>
              <p:nvSpPr>
                <p:cNvPr id="377" name="Google Shape;8172;p53">
                  <a:extLst>
                    <a:ext uri="{FF2B5EF4-FFF2-40B4-BE49-F238E27FC236}">
                      <a16:creationId xmlns:a16="http://schemas.microsoft.com/office/drawing/2014/main" id="{EDCC780A-A41E-490C-A754-3CC3AA434BB2}"/>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378" name="Google Shape;8173;p53">
                  <a:extLst>
                    <a:ext uri="{FF2B5EF4-FFF2-40B4-BE49-F238E27FC236}">
                      <a16:creationId xmlns:a16="http://schemas.microsoft.com/office/drawing/2014/main" id="{EAD77AEB-3FAD-465B-9F02-5C707A77555F}"/>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7" name="Google Shape;8174;p53">
                <a:extLst>
                  <a:ext uri="{FF2B5EF4-FFF2-40B4-BE49-F238E27FC236}">
                    <a16:creationId xmlns:a16="http://schemas.microsoft.com/office/drawing/2014/main" id="{B5EE82F4-05A2-4269-B88B-943FD72251F3}"/>
                  </a:ext>
                </a:extLst>
              </p:cNvPr>
              <p:cNvGrpSpPr/>
              <p:nvPr/>
            </p:nvGrpSpPr>
            <p:grpSpPr>
              <a:xfrm>
                <a:off x="4649289" y="3577398"/>
                <a:ext cx="31499" cy="27001"/>
                <a:chOff x="4649289" y="3577398"/>
                <a:chExt cx="31499" cy="27001"/>
              </a:xfrm>
              <a:grpFill/>
            </p:grpSpPr>
            <p:sp>
              <p:nvSpPr>
                <p:cNvPr id="375" name="Google Shape;8175;p53">
                  <a:extLst>
                    <a:ext uri="{FF2B5EF4-FFF2-40B4-BE49-F238E27FC236}">
                      <a16:creationId xmlns:a16="http://schemas.microsoft.com/office/drawing/2014/main" id="{B1A428D5-7F71-40A5-86D4-F5C5CCD7D22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76" name="Google Shape;8176;p53">
                  <a:extLst>
                    <a:ext uri="{FF2B5EF4-FFF2-40B4-BE49-F238E27FC236}">
                      <a16:creationId xmlns:a16="http://schemas.microsoft.com/office/drawing/2014/main" id="{D784184D-A96F-4FF7-90E6-15F2048B95AF}"/>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8" name="Google Shape;8177;p53">
                <a:extLst>
                  <a:ext uri="{FF2B5EF4-FFF2-40B4-BE49-F238E27FC236}">
                    <a16:creationId xmlns:a16="http://schemas.microsoft.com/office/drawing/2014/main" id="{287F1A5D-35D9-4537-81CF-FB8844934E49}"/>
                  </a:ext>
                </a:extLst>
              </p:cNvPr>
              <p:cNvGrpSpPr/>
              <p:nvPr/>
            </p:nvGrpSpPr>
            <p:grpSpPr>
              <a:xfrm>
                <a:off x="4605614" y="3639523"/>
                <a:ext cx="31499" cy="26906"/>
                <a:chOff x="4605614" y="3639523"/>
                <a:chExt cx="31499" cy="26906"/>
              </a:xfrm>
              <a:grpFill/>
            </p:grpSpPr>
            <p:sp>
              <p:nvSpPr>
                <p:cNvPr id="373" name="Google Shape;8178;p53">
                  <a:extLst>
                    <a:ext uri="{FF2B5EF4-FFF2-40B4-BE49-F238E27FC236}">
                      <a16:creationId xmlns:a16="http://schemas.microsoft.com/office/drawing/2014/main" id="{F88EC27C-CFC6-4282-BC32-30A7D7E1A421}"/>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68569" tIns="68569" rIns="68569" bIns="68569" anchor="ctr" anchorCtr="0">
                  <a:noAutofit/>
                </a:bodyPr>
                <a:lstStyle/>
                <a:p>
                  <a:endParaRPr sz="1050"/>
                </a:p>
              </p:txBody>
            </p:sp>
            <p:sp>
              <p:nvSpPr>
                <p:cNvPr id="374" name="Google Shape;8179;p53">
                  <a:extLst>
                    <a:ext uri="{FF2B5EF4-FFF2-40B4-BE49-F238E27FC236}">
                      <a16:creationId xmlns:a16="http://schemas.microsoft.com/office/drawing/2014/main" id="{7DD2B538-62D9-4345-9BD1-1D514B7CC3D6}"/>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9" name="Google Shape;8180;p53">
                <a:extLst>
                  <a:ext uri="{FF2B5EF4-FFF2-40B4-BE49-F238E27FC236}">
                    <a16:creationId xmlns:a16="http://schemas.microsoft.com/office/drawing/2014/main" id="{7434FC42-35A1-48FD-A194-83BD7DC523A8}"/>
                  </a:ext>
                </a:extLst>
              </p:cNvPr>
              <p:cNvGrpSpPr/>
              <p:nvPr/>
            </p:nvGrpSpPr>
            <p:grpSpPr>
              <a:xfrm>
                <a:off x="4785149" y="3618846"/>
                <a:ext cx="26930" cy="26843"/>
                <a:chOff x="4785149" y="3618846"/>
                <a:chExt cx="26930" cy="26843"/>
              </a:xfrm>
              <a:grpFill/>
            </p:grpSpPr>
            <p:sp>
              <p:nvSpPr>
                <p:cNvPr id="371" name="Google Shape;8181;p53">
                  <a:extLst>
                    <a:ext uri="{FF2B5EF4-FFF2-40B4-BE49-F238E27FC236}">
                      <a16:creationId xmlns:a16="http://schemas.microsoft.com/office/drawing/2014/main" id="{27AE7255-DA69-4547-AD02-30578173E5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68569" tIns="68569" rIns="68569" bIns="68569" anchor="ctr" anchorCtr="0">
                  <a:noAutofit/>
                </a:bodyPr>
                <a:lstStyle/>
                <a:p>
                  <a:endParaRPr sz="1050"/>
                </a:p>
              </p:txBody>
            </p:sp>
            <p:sp>
              <p:nvSpPr>
                <p:cNvPr id="372" name="Google Shape;8182;p53">
                  <a:extLst>
                    <a:ext uri="{FF2B5EF4-FFF2-40B4-BE49-F238E27FC236}">
                      <a16:creationId xmlns:a16="http://schemas.microsoft.com/office/drawing/2014/main" id="{44A46885-9A98-44A7-B25B-DBF469972211}"/>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0" name="Google Shape;8183;p53">
                <a:extLst>
                  <a:ext uri="{FF2B5EF4-FFF2-40B4-BE49-F238E27FC236}">
                    <a16:creationId xmlns:a16="http://schemas.microsoft.com/office/drawing/2014/main" id="{AC79DCDF-D6F8-4D7C-9677-79CFFC8FD70D}"/>
                  </a:ext>
                </a:extLst>
              </p:cNvPr>
              <p:cNvGrpSpPr/>
              <p:nvPr/>
            </p:nvGrpSpPr>
            <p:grpSpPr>
              <a:xfrm>
                <a:off x="4810167" y="3601567"/>
                <a:ext cx="31405" cy="26898"/>
                <a:chOff x="4810167" y="3601567"/>
                <a:chExt cx="31405" cy="26898"/>
              </a:xfrm>
              <a:grpFill/>
            </p:grpSpPr>
            <p:sp>
              <p:nvSpPr>
                <p:cNvPr id="369" name="Google Shape;8184;p53">
                  <a:extLst>
                    <a:ext uri="{FF2B5EF4-FFF2-40B4-BE49-F238E27FC236}">
                      <a16:creationId xmlns:a16="http://schemas.microsoft.com/office/drawing/2014/main" id="{6F2EA1F5-9BBB-4DD7-98C3-3C95FF212A0D}"/>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70" name="Google Shape;8185;p53">
                  <a:extLst>
                    <a:ext uri="{FF2B5EF4-FFF2-40B4-BE49-F238E27FC236}">
                      <a16:creationId xmlns:a16="http://schemas.microsoft.com/office/drawing/2014/main" id="{60BC3F69-620E-47C7-90A3-1C9F2D4553C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1" name="Google Shape;8186;p53">
                <a:extLst>
                  <a:ext uri="{FF2B5EF4-FFF2-40B4-BE49-F238E27FC236}">
                    <a16:creationId xmlns:a16="http://schemas.microsoft.com/office/drawing/2014/main" id="{2CF1C132-448F-42BB-AD1A-A66984124A6C}"/>
                  </a:ext>
                </a:extLst>
              </p:cNvPr>
              <p:cNvGrpSpPr/>
              <p:nvPr/>
            </p:nvGrpSpPr>
            <p:grpSpPr>
              <a:xfrm>
                <a:off x="4831002" y="3373230"/>
                <a:ext cx="31405" cy="26898"/>
                <a:chOff x="4831002" y="3373230"/>
                <a:chExt cx="31405" cy="26898"/>
              </a:xfrm>
              <a:grpFill/>
            </p:grpSpPr>
            <p:sp>
              <p:nvSpPr>
                <p:cNvPr id="367" name="Google Shape;8187;p53">
                  <a:extLst>
                    <a:ext uri="{FF2B5EF4-FFF2-40B4-BE49-F238E27FC236}">
                      <a16:creationId xmlns:a16="http://schemas.microsoft.com/office/drawing/2014/main" id="{B2B92D2E-BE00-40CB-ADD9-7292CC4DD7B5}"/>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68" name="Google Shape;8188;p53">
                  <a:extLst>
                    <a:ext uri="{FF2B5EF4-FFF2-40B4-BE49-F238E27FC236}">
                      <a16:creationId xmlns:a16="http://schemas.microsoft.com/office/drawing/2014/main" id="{82DBA9A8-EA24-4168-B572-8D50471B29E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2" name="Google Shape;8189;p53">
                <a:extLst>
                  <a:ext uri="{FF2B5EF4-FFF2-40B4-BE49-F238E27FC236}">
                    <a16:creationId xmlns:a16="http://schemas.microsoft.com/office/drawing/2014/main" id="{D079F02D-96BC-4505-8B46-D3EE3DEDB90A}"/>
                  </a:ext>
                </a:extLst>
              </p:cNvPr>
              <p:cNvGrpSpPr/>
              <p:nvPr/>
            </p:nvGrpSpPr>
            <p:grpSpPr>
              <a:xfrm>
                <a:off x="4719311" y="3355054"/>
                <a:ext cx="31499" cy="27001"/>
                <a:chOff x="4719311" y="3355054"/>
                <a:chExt cx="31499" cy="27001"/>
              </a:xfrm>
              <a:grpFill/>
            </p:grpSpPr>
            <p:sp>
              <p:nvSpPr>
                <p:cNvPr id="365" name="Google Shape;8190;p53">
                  <a:extLst>
                    <a:ext uri="{FF2B5EF4-FFF2-40B4-BE49-F238E27FC236}">
                      <a16:creationId xmlns:a16="http://schemas.microsoft.com/office/drawing/2014/main" id="{0DE64A3C-667D-41DB-A4B4-2FA0847E16E6}"/>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68569" tIns="68569" rIns="68569" bIns="68569" anchor="ctr" anchorCtr="0">
                  <a:noAutofit/>
                </a:bodyPr>
                <a:lstStyle/>
                <a:p>
                  <a:endParaRPr sz="1050"/>
                </a:p>
              </p:txBody>
            </p:sp>
            <p:sp>
              <p:nvSpPr>
                <p:cNvPr id="366" name="Google Shape;8191;p53">
                  <a:extLst>
                    <a:ext uri="{FF2B5EF4-FFF2-40B4-BE49-F238E27FC236}">
                      <a16:creationId xmlns:a16="http://schemas.microsoft.com/office/drawing/2014/main" id="{3C615EEA-9D61-4D84-8E2C-95E14A008342}"/>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3" name="Google Shape;8192;p53">
                <a:extLst>
                  <a:ext uri="{FF2B5EF4-FFF2-40B4-BE49-F238E27FC236}">
                    <a16:creationId xmlns:a16="http://schemas.microsoft.com/office/drawing/2014/main" id="{30C55911-1D8B-4329-8EB0-B708DBAD337F}"/>
                  </a:ext>
                </a:extLst>
              </p:cNvPr>
              <p:cNvGrpSpPr/>
              <p:nvPr/>
            </p:nvGrpSpPr>
            <p:grpSpPr>
              <a:xfrm>
                <a:off x="4798755" y="3450260"/>
                <a:ext cx="26930" cy="26930"/>
                <a:chOff x="4798755" y="3450260"/>
                <a:chExt cx="26930" cy="26930"/>
              </a:xfrm>
              <a:grpFill/>
            </p:grpSpPr>
            <p:sp>
              <p:nvSpPr>
                <p:cNvPr id="363" name="Google Shape;8193;p53">
                  <a:extLst>
                    <a:ext uri="{FF2B5EF4-FFF2-40B4-BE49-F238E27FC236}">
                      <a16:creationId xmlns:a16="http://schemas.microsoft.com/office/drawing/2014/main" id="{9AA1F2F1-D341-46D3-A16A-B01F177FD8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68569" tIns="68569" rIns="68569" bIns="68569" anchor="ctr" anchorCtr="0">
                  <a:noAutofit/>
                </a:bodyPr>
                <a:lstStyle/>
                <a:p>
                  <a:endParaRPr sz="1050"/>
                </a:p>
              </p:txBody>
            </p:sp>
            <p:sp>
              <p:nvSpPr>
                <p:cNvPr id="364" name="Google Shape;8194;p53">
                  <a:extLst>
                    <a:ext uri="{FF2B5EF4-FFF2-40B4-BE49-F238E27FC236}">
                      <a16:creationId xmlns:a16="http://schemas.microsoft.com/office/drawing/2014/main" id="{3337CA9D-804A-48D7-8EDD-9BF746066181}"/>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4" name="Google Shape;8195;p53">
                <a:extLst>
                  <a:ext uri="{FF2B5EF4-FFF2-40B4-BE49-F238E27FC236}">
                    <a16:creationId xmlns:a16="http://schemas.microsoft.com/office/drawing/2014/main" id="{71461462-15E5-4C45-A83F-4E907C3F30BB}"/>
                  </a:ext>
                </a:extLst>
              </p:cNvPr>
              <p:cNvGrpSpPr/>
              <p:nvPr/>
            </p:nvGrpSpPr>
            <p:grpSpPr>
              <a:xfrm>
                <a:off x="4645576" y="3467555"/>
                <a:ext cx="31405" cy="26953"/>
                <a:chOff x="4645576" y="3467555"/>
                <a:chExt cx="31405" cy="26953"/>
              </a:xfrm>
              <a:grpFill/>
            </p:grpSpPr>
            <p:sp>
              <p:nvSpPr>
                <p:cNvPr id="361" name="Google Shape;8196;p53">
                  <a:extLst>
                    <a:ext uri="{FF2B5EF4-FFF2-40B4-BE49-F238E27FC236}">
                      <a16:creationId xmlns:a16="http://schemas.microsoft.com/office/drawing/2014/main" id="{AB77B040-55EE-45E8-AFE7-02690486FE7A}"/>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362" name="Google Shape;8197;p53">
                  <a:extLst>
                    <a:ext uri="{FF2B5EF4-FFF2-40B4-BE49-F238E27FC236}">
                      <a16:creationId xmlns:a16="http://schemas.microsoft.com/office/drawing/2014/main" id="{863216CB-4A27-415F-82B9-15358E80C7D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5" name="Google Shape;8198;p53">
                <a:extLst>
                  <a:ext uri="{FF2B5EF4-FFF2-40B4-BE49-F238E27FC236}">
                    <a16:creationId xmlns:a16="http://schemas.microsoft.com/office/drawing/2014/main" id="{6B5B52C8-5298-4754-8271-3778BA4E5AB5}"/>
                  </a:ext>
                </a:extLst>
              </p:cNvPr>
              <p:cNvGrpSpPr/>
              <p:nvPr/>
            </p:nvGrpSpPr>
            <p:grpSpPr>
              <a:xfrm>
                <a:off x="4687631" y="3583965"/>
                <a:ext cx="31499" cy="26898"/>
                <a:chOff x="4687631" y="3583965"/>
                <a:chExt cx="31499" cy="26898"/>
              </a:xfrm>
              <a:grpFill/>
            </p:grpSpPr>
            <p:sp>
              <p:nvSpPr>
                <p:cNvPr id="359" name="Google Shape;8199;p53">
                  <a:extLst>
                    <a:ext uri="{FF2B5EF4-FFF2-40B4-BE49-F238E27FC236}">
                      <a16:creationId xmlns:a16="http://schemas.microsoft.com/office/drawing/2014/main" id="{6BD5E13F-CE98-426F-BF94-8BE0B94F67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360" name="Google Shape;8200;p53">
                  <a:extLst>
                    <a:ext uri="{FF2B5EF4-FFF2-40B4-BE49-F238E27FC236}">
                      <a16:creationId xmlns:a16="http://schemas.microsoft.com/office/drawing/2014/main" id="{42750705-2660-4708-A1B6-BDAC46B2EA1A}"/>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6" name="Google Shape;8201;p53">
                <a:extLst>
                  <a:ext uri="{FF2B5EF4-FFF2-40B4-BE49-F238E27FC236}">
                    <a16:creationId xmlns:a16="http://schemas.microsoft.com/office/drawing/2014/main" id="{3A168F1E-F840-4841-A126-3D7986D475CF}"/>
                  </a:ext>
                </a:extLst>
              </p:cNvPr>
              <p:cNvGrpSpPr/>
              <p:nvPr/>
            </p:nvGrpSpPr>
            <p:grpSpPr>
              <a:xfrm>
                <a:off x="4719311" y="3471314"/>
                <a:ext cx="31499" cy="27001"/>
                <a:chOff x="4719311" y="3471314"/>
                <a:chExt cx="31499" cy="27001"/>
              </a:xfrm>
              <a:grpFill/>
            </p:grpSpPr>
            <p:sp>
              <p:nvSpPr>
                <p:cNvPr id="357" name="Google Shape;8202;p53">
                  <a:extLst>
                    <a:ext uri="{FF2B5EF4-FFF2-40B4-BE49-F238E27FC236}">
                      <a16:creationId xmlns:a16="http://schemas.microsoft.com/office/drawing/2014/main" id="{F6868F44-0A7B-4DC0-8F01-6DA719A4A6F1}"/>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58" name="Google Shape;8203;p53">
                  <a:extLst>
                    <a:ext uri="{FF2B5EF4-FFF2-40B4-BE49-F238E27FC236}">
                      <a16:creationId xmlns:a16="http://schemas.microsoft.com/office/drawing/2014/main" id="{B18245F7-5F99-479D-9F27-881C8B3B80AB}"/>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7" name="Google Shape;8204;p53">
                <a:extLst>
                  <a:ext uri="{FF2B5EF4-FFF2-40B4-BE49-F238E27FC236}">
                    <a16:creationId xmlns:a16="http://schemas.microsoft.com/office/drawing/2014/main" id="{58B98213-A6F5-4B62-9F07-EAB1F165B158}"/>
                  </a:ext>
                </a:extLst>
              </p:cNvPr>
              <p:cNvGrpSpPr/>
              <p:nvPr/>
            </p:nvGrpSpPr>
            <p:grpSpPr>
              <a:xfrm>
                <a:off x="4719311" y="3434404"/>
                <a:ext cx="31499" cy="26898"/>
                <a:chOff x="4719311" y="3434404"/>
                <a:chExt cx="31499" cy="26898"/>
              </a:xfrm>
              <a:grpFill/>
            </p:grpSpPr>
            <p:sp>
              <p:nvSpPr>
                <p:cNvPr id="355" name="Google Shape;8205;p53">
                  <a:extLst>
                    <a:ext uri="{FF2B5EF4-FFF2-40B4-BE49-F238E27FC236}">
                      <a16:creationId xmlns:a16="http://schemas.microsoft.com/office/drawing/2014/main" id="{6102BD7F-E1CE-4F0D-8264-F7A9A5CED14D}"/>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356" name="Google Shape;8206;p53">
                  <a:extLst>
                    <a:ext uri="{FF2B5EF4-FFF2-40B4-BE49-F238E27FC236}">
                      <a16:creationId xmlns:a16="http://schemas.microsoft.com/office/drawing/2014/main" id="{5B19B5D1-47FE-446A-8B94-EF5C34C6705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8" name="Google Shape;8207;p53">
                <a:extLst>
                  <a:ext uri="{FF2B5EF4-FFF2-40B4-BE49-F238E27FC236}">
                    <a16:creationId xmlns:a16="http://schemas.microsoft.com/office/drawing/2014/main" id="{61825018-6903-4CF4-8FEA-25AEA075E32B}"/>
                  </a:ext>
                </a:extLst>
              </p:cNvPr>
              <p:cNvGrpSpPr/>
              <p:nvPr/>
            </p:nvGrpSpPr>
            <p:grpSpPr>
              <a:xfrm>
                <a:off x="4768876" y="3401772"/>
                <a:ext cx="31499" cy="26898"/>
                <a:chOff x="4768876" y="3401772"/>
                <a:chExt cx="31499" cy="26898"/>
              </a:xfrm>
              <a:grpFill/>
            </p:grpSpPr>
            <p:sp>
              <p:nvSpPr>
                <p:cNvPr id="353" name="Google Shape;8208;p53">
                  <a:extLst>
                    <a:ext uri="{FF2B5EF4-FFF2-40B4-BE49-F238E27FC236}">
                      <a16:creationId xmlns:a16="http://schemas.microsoft.com/office/drawing/2014/main" id="{71304DFF-C14B-47DB-ACC9-CEB98FE354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68569" tIns="68569" rIns="68569" bIns="68569" anchor="ctr" anchorCtr="0">
                  <a:noAutofit/>
                </a:bodyPr>
                <a:lstStyle/>
                <a:p>
                  <a:endParaRPr sz="1050"/>
                </a:p>
              </p:txBody>
            </p:sp>
            <p:sp>
              <p:nvSpPr>
                <p:cNvPr id="354" name="Google Shape;8209;p53">
                  <a:extLst>
                    <a:ext uri="{FF2B5EF4-FFF2-40B4-BE49-F238E27FC236}">
                      <a16:creationId xmlns:a16="http://schemas.microsoft.com/office/drawing/2014/main" id="{330E4454-1D40-432E-9491-AD18E93DC6A0}"/>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09" name="Google Shape;8210;p53">
                <a:extLst>
                  <a:ext uri="{FF2B5EF4-FFF2-40B4-BE49-F238E27FC236}">
                    <a16:creationId xmlns:a16="http://schemas.microsoft.com/office/drawing/2014/main" id="{80D18B94-3842-49B5-AB3B-D3EACB23FAB3}"/>
                  </a:ext>
                </a:extLst>
              </p:cNvPr>
              <p:cNvGrpSpPr/>
              <p:nvPr/>
            </p:nvGrpSpPr>
            <p:grpSpPr>
              <a:xfrm>
                <a:off x="4762214" y="3471377"/>
                <a:ext cx="26938" cy="26938"/>
                <a:chOff x="4762214" y="3471377"/>
                <a:chExt cx="26938" cy="26938"/>
              </a:xfrm>
              <a:grpFill/>
            </p:grpSpPr>
            <p:sp>
              <p:nvSpPr>
                <p:cNvPr id="351" name="Google Shape;8211;p53">
                  <a:extLst>
                    <a:ext uri="{FF2B5EF4-FFF2-40B4-BE49-F238E27FC236}">
                      <a16:creationId xmlns:a16="http://schemas.microsoft.com/office/drawing/2014/main" id="{387D3437-FE31-4789-BF47-D57C8F7803A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68569" tIns="68569" rIns="68569" bIns="68569" anchor="ctr" anchorCtr="0">
                  <a:noAutofit/>
                </a:bodyPr>
                <a:lstStyle/>
                <a:p>
                  <a:endParaRPr sz="1050"/>
                </a:p>
              </p:txBody>
            </p:sp>
            <p:sp>
              <p:nvSpPr>
                <p:cNvPr id="352" name="Google Shape;8212;p53">
                  <a:extLst>
                    <a:ext uri="{FF2B5EF4-FFF2-40B4-BE49-F238E27FC236}">
                      <a16:creationId xmlns:a16="http://schemas.microsoft.com/office/drawing/2014/main" id="{F9BA10E1-C473-4B7B-A0EA-E16ED66094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0" name="Google Shape;8213;p53">
                <a:extLst>
                  <a:ext uri="{FF2B5EF4-FFF2-40B4-BE49-F238E27FC236}">
                    <a16:creationId xmlns:a16="http://schemas.microsoft.com/office/drawing/2014/main" id="{0839B0F9-9C0A-4FB1-BCCB-C85C8E5B998B}"/>
                  </a:ext>
                </a:extLst>
              </p:cNvPr>
              <p:cNvGrpSpPr/>
              <p:nvPr/>
            </p:nvGrpSpPr>
            <p:grpSpPr>
              <a:xfrm>
                <a:off x="4790473" y="3344782"/>
                <a:ext cx="31405" cy="26898"/>
                <a:chOff x="4790473" y="3344782"/>
                <a:chExt cx="31405" cy="26898"/>
              </a:xfrm>
              <a:grpFill/>
            </p:grpSpPr>
            <p:sp>
              <p:nvSpPr>
                <p:cNvPr id="349" name="Google Shape;8214;p53">
                  <a:extLst>
                    <a:ext uri="{FF2B5EF4-FFF2-40B4-BE49-F238E27FC236}">
                      <a16:creationId xmlns:a16="http://schemas.microsoft.com/office/drawing/2014/main" id="{F2D4ACD9-90D4-408F-9B04-92C832B683D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350" name="Google Shape;8215;p53">
                  <a:extLst>
                    <a:ext uri="{FF2B5EF4-FFF2-40B4-BE49-F238E27FC236}">
                      <a16:creationId xmlns:a16="http://schemas.microsoft.com/office/drawing/2014/main" id="{EA6E7250-A25F-4DD6-A8F4-00FA678B1BC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1" name="Google Shape;8216;p53">
                <a:extLst>
                  <a:ext uri="{FF2B5EF4-FFF2-40B4-BE49-F238E27FC236}">
                    <a16:creationId xmlns:a16="http://schemas.microsoft.com/office/drawing/2014/main" id="{5E9DFBE2-1F39-4488-A4DB-78EE9D6E1EE4}"/>
                  </a:ext>
                </a:extLst>
              </p:cNvPr>
              <p:cNvGrpSpPr/>
              <p:nvPr/>
            </p:nvGrpSpPr>
            <p:grpSpPr>
              <a:xfrm>
                <a:off x="4823774" y="3950733"/>
                <a:ext cx="37398" cy="32034"/>
                <a:chOff x="4823774" y="3950733"/>
                <a:chExt cx="37398" cy="32034"/>
              </a:xfrm>
              <a:grpFill/>
            </p:grpSpPr>
            <p:sp>
              <p:nvSpPr>
                <p:cNvPr id="347" name="Google Shape;8217;p53">
                  <a:extLst>
                    <a:ext uri="{FF2B5EF4-FFF2-40B4-BE49-F238E27FC236}">
                      <a16:creationId xmlns:a16="http://schemas.microsoft.com/office/drawing/2014/main" id="{5025B270-C883-4F8D-A423-E017547A5FE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68569" tIns="68569" rIns="68569" bIns="68569" anchor="ctr" anchorCtr="0">
                  <a:noAutofit/>
                </a:bodyPr>
                <a:lstStyle/>
                <a:p>
                  <a:endParaRPr sz="1050"/>
                </a:p>
              </p:txBody>
            </p:sp>
            <p:sp>
              <p:nvSpPr>
                <p:cNvPr id="348" name="Google Shape;8218;p53">
                  <a:extLst>
                    <a:ext uri="{FF2B5EF4-FFF2-40B4-BE49-F238E27FC236}">
                      <a16:creationId xmlns:a16="http://schemas.microsoft.com/office/drawing/2014/main" id="{5EF1ABC4-89EF-48B3-910D-11659EB81016}"/>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2" name="Google Shape;8219;p53">
                <a:extLst>
                  <a:ext uri="{FF2B5EF4-FFF2-40B4-BE49-F238E27FC236}">
                    <a16:creationId xmlns:a16="http://schemas.microsoft.com/office/drawing/2014/main" id="{BDCD5EEF-0E41-41B8-818B-AA3A77171668}"/>
                  </a:ext>
                </a:extLst>
              </p:cNvPr>
              <p:cNvGrpSpPr/>
              <p:nvPr/>
            </p:nvGrpSpPr>
            <p:grpSpPr>
              <a:xfrm>
                <a:off x="4823396" y="4110566"/>
                <a:ext cx="31405" cy="26906"/>
                <a:chOff x="4823396" y="4110566"/>
                <a:chExt cx="31405" cy="26906"/>
              </a:xfrm>
              <a:grpFill/>
            </p:grpSpPr>
            <p:sp>
              <p:nvSpPr>
                <p:cNvPr id="345" name="Google Shape;8220;p53">
                  <a:extLst>
                    <a:ext uri="{FF2B5EF4-FFF2-40B4-BE49-F238E27FC236}">
                      <a16:creationId xmlns:a16="http://schemas.microsoft.com/office/drawing/2014/main" id="{F32A12ED-EA89-4519-AADF-951D3156476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68569" tIns="68569" rIns="68569" bIns="68569" anchor="ctr" anchorCtr="0">
                  <a:noAutofit/>
                </a:bodyPr>
                <a:lstStyle/>
                <a:p>
                  <a:endParaRPr sz="1050"/>
                </a:p>
              </p:txBody>
            </p:sp>
            <p:sp>
              <p:nvSpPr>
                <p:cNvPr id="346" name="Google Shape;8221;p53">
                  <a:extLst>
                    <a:ext uri="{FF2B5EF4-FFF2-40B4-BE49-F238E27FC236}">
                      <a16:creationId xmlns:a16="http://schemas.microsoft.com/office/drawing/2014/main" id="{73295BF7-0E28-4654-9651-ED8D769908CC}"/>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3" name="Google Shape;8222;p53">
                <a:extLst>
                  <a:ext uri="{FF2B5EF4-FFF2-40B4-BE49-F238E27FC236}">
                    <a16:creationId xmlns:a16="http://schemas.microsoft.com/office/drawing/2014/main" id="{B6A7BE82-3C5F-47EA-8EA4-0C2AE77592F1}"/>
                  </a:ext>
                </a:extLst>
              </p:cNvPr>
              <p:cNvGrpSpPr/>
              <p:nvPr/>
            </p:nvGrpSpPr>
            <p:grpSpPr>
              <a:xfrm>
                <a:off x="4838332" y="3821150"/>
                <a:ext cx="31499" cy="26898"/>
                <a:chOff x="4838332" y="3821150"/>
                <a:chExt cx="31499" cy="26898"/>
              </a:xfrm>
              <a:grpFill/>
            </p:grpSpPr>
            <p:sp>
              <p:nvSpPr>
                <p:cNvPr id="343" name="Google Shape;8223;p53">
                  <a:extLst>
                    <a:ext uri="{FF2B5EF4-FFF2-40B4-BE49-F238E27FC236}">
                      <a16:creationId xmlns:a16="http://schemas.microsoft.com/office/drawing/2014/main" id="{7AD4DB9A-9DDA-41AC-99E4-83A915F7FFB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344" name="Google Shape;8224;p53">
                  <a:extLst>
                    <a:ext uri="{FF2B5EF4-FFF2-40B4-BE49-F238E27FC236}">
                      <a16:creationId xmlns:a16="http://schemas.microsoft.com/office/drawing/2014/main" id="{282BF605-D952-424E-ACBE-3DC6A46746D6}"/>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4" name="Google Shape;8225;p53">
                <a:extLst>
                  <a:ext uri="{FF2B5EF4-FFF2-40B4-BE49-F238E27FC236}">
                    <a16:creationId xmlns:a16="http://schemas.microsoft.com/office/drawing/2014/main" id="{25D31761-FCEB-4C7B-8D05-021E5CC5D3B2}"/>
                  </a:ext>
                </a:extLst>
              </p:cNvPr>
              <p:cNvGrpSpPr/>
              <p:nvPr/>
            </p:nvGrpSpPr>
            <p:grpSpPr>
              <a:xfrm>
                <a:off x="4661275" y="3815007"/>
                <a:ext cx="36824" cy="31523"/>
                <a:chOff x="4661275" y="3815007"/>
                <a:chExt cx="36824" cy="31523"/>
              </a:xfrm>
              <a:grpFill/>
            </p:grpSpPr>
            <p:sp>
              <p:nvSpPr>
                <p:cNvPr id="341" name="Google Shape;8226;p53">
                  <a:extLst>
                    <a:ext uri="{FF2B5EF4-FFF2-40B4-BE49-F238E27FC236}">
                      <a16:creationId xmlns:a16="http://schemas.microsoft.com/office/drawing/2014/main" id="{59DA4368-34DF-4810-8A33-D657430AA63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68569" tIns="68569" rIns="68569" bIns="68569" anchor="ctr" anchorCtr="0">
                  <a:noAutofit/>
                </a:bodyPr>
                <a:lstStyle/>
                <a:p>
                  <a:endParaRPr sz="1050"/>
                </a:p>
              </p:txBody>
            </p:sp>
            <p:sp>
              <p:nvSpPr>
                <p:cNvPr id="342" name="Google Shape;8227;p53">
                  <a:extLst>
                    <a:ext uri="{FF2B5EF4-FFF2-40B4-BE49-F238E27FC236}">
                      <a16:creationId xmlns:a16="http://schemas.microsoft.com/office/drawing/2014/main" id="{A60A1CEA-FC83-4123-A5C9-88077C6C0FE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5" name="Google Shape;8228;p53">
                <a:extLst>
                  <a:ext uri="{FF2B5EF4-FFF2-40B4-BE49-F238E27FC236}">
                    <a16:creationId xmlns:a16="http://schemas.microsoft.com/office/drawing/2014/main" id="{F8BAF47D-49EF-49DE-9B2E-503CF70C084A}"/>
                  </a:ext>
                </a:extLst>
              </p:cNvPr>
              <p:cNvGrpSpPr/>
              <p:nvPr/>
            </p:nvGrpSpPr>
            <p:grpSpPr>
              <a:xfrm>
                <a:off x="4558998" y="3851037"/>
                <a:ext cx="33591" cy="28699"/>
                <a:chOff x="4558998" y="3851037"/>
                <a:chExt cx="33591" cy="28699"/>
              </a:xfrm>
              <a:grpFill/>
            </p:grpSpPr>
            <p:sp>
              <p:nvSpPr>
                <p:cNvPr id="339" name="Google Shape;8229;p53">
                  <a:extLst>
                    <a:ext uri="{FF2B5EF4-FFF2-40B4-BE49-F238E27FC236}">
                      <a16:creationId xmlns:a16="http://schemas.microsoft.com/office/drawing/2014/main" id="{E80311C0-9521-4E36-A9F6-1B0E28CD757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68569" tIns="68569" rIns="68569" bIns="68569" anchor="ctr" anchorCtr="0">
                  <a:noAutofit/>
                </a:bodyPr>
                <a:lstStyle/>
                <a:p>
                  <a:endParaRPr sz="1050"/>
                </a:p>
              </p:txBody>
            </p:sp>
            <p:sp>
              <p:nvSpPr>
                <p:cNvPr id="340" name="Google Shape;8230;p53">
                  <a:extLst>
                    <a:ext uri="{FF2B5EF4-FFF2-40B4-BE49-F238E27FC236}">
                      <a16:creationId xmlns:a16="http://schemas.microsoft.com/office/drawing/2014/main" id="{73EB8D42-C9A5-45A5-8A52-6C19A34C8395}"/>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6" name="Google Shape;8231;p53">
                <a:extLst>
                  <a:ext uri="{FF2B5EF4-FFF2-40B4-BE49-F238E27FC236}">
                    <a16:creationId xmlns:a16="http://schemas.microsoft.com/office/drawing/2014/main" id="{A2FCB3CA-3CFE-4F43-BD36-954162635E8E}"/>
                  </a:ext>
                </a:extLst>
              </p:cNvPr>
              <p:cNvGrpSpPr/>
              <p:nvPr/>
            </p:nvGrpSpPr>
            <p:grpSpPr>
              <a:xfrm>
                <a:off x="4696762" y="3638587"/>
                <a:ext cx="33591" cy="28794"/>
                <a:chOff x="4696762" y="3638587"/>
                <a:chExt cx="33591" cy="28794"/>
              </a:xfrm>
              <a:grpFill/>
            </p:grpSpPr>
            <p:sp>
              <p:nvSpPr>
                <p:cNvPr id="337" name="Google Shape;8232;p53">
                  <a:extLst>
                    <a:ext uri="{FF2B5EF4-FFF2-40B4-BE49-F238E27FC236}">
                      <a16:creationId xmlns:a16="http://schemas.microsoft.com/office/drawing/2014/main" id="{0D081219-5CBC-4363-AFA0-B58D21AAB23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68569" tIns="68569" rIns="68569" bIns="68569" anchor="ctr" anchorCtr="0">
                  <a:noAutofit/>
                </a:bodyPr>
                <a:lstStyle/>
                <a:p>
                  <a:endParaRPr sz="1050"/>
                </a:p>
              </p:txBody>
            </p:sp>
            <p:sp>
              <p:nvSpPr>
                <p:cNvPr id="338" name="Google Shape;8233;p53">
                  <a:extLst>
                    <a:ext uri="{FF2B5EF4-FFF2-40B4-BE49-F238E27FC236}">
                      <a16:creationId xmlns:a16="http://schemas.microsoft.com/office/drawing/2014/main" id="{881A31F7-66E6-424D-A777-48E1071359F6}"/>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7" name="Google Shape;8234;p53">
                <a:extLst>
                  <a:ext uri="{FF2B5EF4-FFF2-40B4-BE49-F238E27FC236}">
                    <a16:creationId xmlns:a16="http://schemas.microsoft.com/office/drawing/2014/main" id="{CEA6E649-7922-4E43-B5EE-9B6DED2C3BF7}"/>
                  </a:ext>
                </a:extLst>
              </p:cNvPr>
              <p:cNvGrpSpPr/>
              <p:nvPr/>
            </p:nvGrpSpPr>
            <p:grpSpPr>
              <a:xfrm>
                <a:off x="4929479" y="3939140"/>
                <a:ext cx="33497" cy="28692"/>
                <a:chOff x="4929479" y="3939140"/>
                <a:chExt cx="33497" cy="28692"/>
              </a:xfrm>
              <a:grpFill/>
            </p:grpSpPr>
            <p:sp>
              <p:nvSpPr>
                <p:cNvPr id="335" name="Google Shape;8235;p53">
                  <a:extLst>
                    <a:ext uri="{FF2B5EF4-FFF2-40B4-BE49-F238E27FC236}">
                      <a16:creationId xmlns:a16="http://schemas.microsoft.com/office/drawing/2014/main" id="{DF5EE51F-B57B-434E-A07A-6312693137C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336" name="Google Shape;8236;p53">
                  <a:extLst>
                    <a:ext uri="{FF2B5EF4-FFF2-40B4-BE49-F238E27FC236}">
                      <a16:creationId xmlns:a16="http://schemas.microsoft.com/office/drawing/2014/main" id="{4FAD5616-B3C3-4842-8E05-1669CE578FCF}"/>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8" name="Google Shape;8237;p53">
                <a:extLst>
                  <a:ext uri="{FF2B5EF4-FFF2-40B4-BE49-F238E27FC236}">
                    <a16:creationId xmlns:a16="http://schemas.microsoft.com/office/drawing/2014/main" id="{9ECDEF93-9F84-4F57-A5B2-D9988C564BCA}"/>
                  </a:ext>
                </a:extLst>
              </p:cNvPr>
              <p:cNvGrpSpPr/>
              <p:nvPr/>
            </p:nvGrpSpPr>
            <p:grpSpPr>
              <a:xfrm>
                <a:off x="4907119" y="3986039"/>
                <a:ext cx="33497" cy="28699"/>
                <a:chOff x="4907119" y="3986039"/>
                <a:chExt cx="33497" cy="28699"/>
              </a:xfrm>
              <a:grpFill/>
            </p:grpSpPr>
            <p:sp>
              <p:nvSpPr>
                <p:cNvPr id="333" name="Google Shape;8238;p53">
                  <a:extLst>
                    <a:ext uri="{FF2B5EF4-FFF2-40B4-BE49-F238E27FC236}">
                      <a16:creationId xmlns:a16="http://schemas.microsoft.com/office/drawing/2014/main" id="{613ACF33-2AD2-4CD0-A0BE-62B45BB241B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334" name="Google Shape;8239;p53">
                  <a:extLst>
                    <a:ext uri="{FF2B5EF4-FFF2-40B4-BE49-F238E27FC236}">
                      <a16:creationId xmlns:a16="http://schemas.microsoft.com/office/drawing/2014/main" id="{4A508548-B94C-4AC9-B2BD-87BF9EAB08EB}"/>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19" name="Google Shape;8240;p53">
                <a:extLst>
                  <a:ext uri="{FF2B5EF4-FFF2-40B4-BE49-F238E27FC236}">
                    <a16:creationId xmlns:a16="http://schemas.microsoft.com/office/drawing/2014/main" id="{054FB04F-54E1-41F1-9747-EB42C0C9E980}"/>
                  </a:ext>
                </a:extLst>
              </p:cNvPr>
              <p:cNvGrpSpPr/>
              <p:nvPr/>
            </p:nvGrpSpPr>
            <p:grpSpPr>
              <a:xfrm>
                <a:off x="4911783" y="4048102"/>
                <a:ext cx="33591" cy="28762"/>
                <a:chOff x="4911783" y="4048102"/>
                <a:chExt cx="33591" cy="28762"/>
              </a:xfrm>
              <a:grpFill/>
            </p:grpSpPr>
            <p:sp>
              <p:nvSpPr>
                <p:cNvPr id="331" name="Google Shape;8241;p53">
                  <a:extLst>
                    <a:ext uri="{FF2B5EF4-FFF2-40B4-BE49-F238E27FC236}">
                      <a16:creationId xmlns:a16="http://schemas.microsoft.com/office/drawing/2014/main" id="{6E1ED81F-831F-45BD-88F6-CA92B60C3F5D}"/>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32" name="Google Shape;8242;p53">
                  <a:extLst>
                    <a:ext uri="{FF2B5EF4-FFF2-40B4-BE49-F238E27FC236}">
                      <a16:creationId xmlns:a16="http://schemas.microsoft.com/office/drawing/2014/main" id="{31BB00D8-260A-4996-9149-8B3809687BD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20" name="Google Shape;8243;p53">
                <a:extLst>
                  <a:ext uri="{FF2B5EF4-FFF2-40B4-BE49-F238E27FC236}">
                    <a16:creationId xmlns:a16="http://schemas.microsoft.com/office/drawing/2014/main" id="{2991AE6C-1B7C-4BCD-A1F1-AF2895C3310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68569" tIns="68569" rIns="68569" bIns="68569" anchor="ctr" anchorCtr="0">
                <a:noAutofit/>
              </a:bodyPr>
              <a:lstStyle/>
              <a:p>
                <a:endParaRPr sz="1050"/>
              </a:p>
            </p:txBody>
          </p:sp>
          <p:sp>
            <p:nvSpPr>
              <p:cNvPr id="321" name="Google Shape;8244;p53">
                <a:extLst>
                  <a:ext uri="{FF2B5EF4-FFF2-40B4-BE49-F238E27FC236}">
                    <a16:creationId xmlns:a16="http://schemas.microsoft.com/office/drawing/2014/main" id="{0805C269-6135-4E75-AAF0-C5DD62E0F3AB}"/>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68569" tIns="68569" rIns="68569" bIns="68569" anchor="ctr" anchorCtr="0">
                <a:noAutofit/>
              </a:bodyPr>
              <a:lstStyle/>
              <a:p>
                <a:endParaRPr sz="1050"/>
              </a:p>
            </p:txBody>
          </p:sp>
          <p:grpSp>
            <p:nvGrpSpPr>
              <p:cNvPr id="322" name="Google Shape;8245;p53">
                <a:extLst>
                  <a:ext uri="{FF2B5EF4-FFF2-40B4-BE49-F238E27FC236}">
                    <a16:creationId xmlns:a16="http://schemas.microsoft.com/office/drawing/2014/main" id="{EF81AE4E-BAF0-4BC2-BBB8-5676E8754FB1}"/>
                  </a:ext>
                </a:extLst>
              </p:cNvPr>
              <p:cNvGrpSpPr/>
              <p:nvPr/>
            </p:nvGrpSpPr>
            <p:grpSpPr>
              <a:xfrm>
                <a:off x="4762623" y="3837847"/>
                <a:ext cx="42416" cy="36273"/>
                <a:chOff x="4762623" y="3837847"/>
                <a:chExt cx="42416" cy="36273"/>
              </a:xfrm>
              <a:grpFill/>
            </p:grpSpPr>
            <p:sp>
              <p:nvSpPr>
                <p:cNvPr id="329" name="Google Shape;8246;p53">
                  <a:extLst>
                    <a:ext uri="{FF2B5EF4-FFF2-40B4-BE49-F238E27FC236}">
                      <a16:creationId xmlns:a16="http://schemas.microsoft.com/office/drawing/2014/main" id="{2BF49180-D9A8-40C7-B0E3-561363032D2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68569" tIns="68569" rIns="68569" bIns="68569" anchor="ctr" anchorCtr="0">
                  <a:noAutofit/>
                </a:bodyPr>
                <a:lstStyle/>
                <a:p>
                  <a:endParaRPr sz="1050"/>
                </a:p>
              </p:txBody>
            </p:sp>
            <p:sp>
              <p:nvSpPr>
                <p:cNvPr id="330" name="Google Shape;8247;p53">
                  <a:extLst>
                    <a:ext uri="{FF2B5EF4-FFF2-40B4-BE49-F238E27FC236}">
                      <a16:creationId xmlns:a16="http://schemas.microsoft.com/office/drawing/2014/main" id="{B599797F-B942-4926-9D0E-FE1E853C3D7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3" name="Google Shape;8248;p53">
                <a:extLst>
                  <a:ext uri="{FF2B5EF4-FFF2-40B4-BE49-F238E27FC236}">
                    <a16:creationId xmlns:a16="http://schemas.microsoft.com/office/drawing/2014/main" id="{F83ED951-01D0-4A8A-B045-3E75B35C9A97}"/>
                  </a:ext>
                </a:extLst>
              </p:cNvPr>
              <p:cNvGrpSpPr/>
              <p:nvPr/>
            </p:nvGrpSpPr>
            <p:grpSpPr>
              <a:xfrm>
                <a:off x="4746044" y="4104966"/>
                <a:ext cx="33497" cy="28699"/>
                <a:chOff x="4746044" y="4104966"/>
                <a:chExt cx="33497" cy="28699"/>
              </a:xfrm>
              <a:grpFill/>
            </p:grpSpPr>
            <p:sp>
              <p:nvSpPr>
                <p:cNvPr id="327" name="Google Shape;8249;p53">
                  <a:extLst>
                    <a:ext uri="{FF2B5EF4-FFF2-40B4-BE49-F238E27FC236}">
                      <a16:creationId xmlns:a16="http://schemas.microsoft.com/office/drawing/2014/main" id="{86E11382-E6FF-4B1D-B755-884C22C32B7D}"/>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68569" tIns="68569" rIns="68569" bIns="68569" anchor="ctr" anchorCtr="0">
                  <a:noAutofit/>
                </a:bodyPr>
                <a:lstStyle/>
                <a:p>
                  <a:endParaRPr sz="1050"/>
                </a:p>
              </p:txBody>
            </p:sp>
            <p:sp>
              <p:nvSpPr>
                <p:cNvPr id="328" name="Google Shape;8250;p53">
                  <a:extLst>
                    <a:ext uri="{FF2B5EF4-FFF2-40B4-BE49-F238E27FC236}">
                      <a16:creationId xmlns:a16="http://schemas.microsoft.com/office/drawing/2014/main" id="{F2819F1E-A138-4F7A-BF5C-7EDBDE406021}"/>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24" name="Google Shape;8251;p53">
                <a:extLst>
                  <a:ext uri="{FF2B5EF4-FFF2-40B4-BE49-F238E27FC236}">
                    <a16:creationId xmlns:a16="http://schemas.microsoft.com/office/drawing/2014/main" id="{AE0855E7-6843-4284-8235-599F6E459BD7}"/>
                  </a:ext>
                </a:extLst>
              </p:cNvPr>
              <p:cNvGrpSpPr/>
              <p:nvPr/>
            </p:nvGrpSpPr>
            <p:grpSpPr>
              <a:xfrm>
                <a:off x="4859646" y="4162554"/>
                <a:ext cx="33591" cy="28762"/>
                <a:chOff x="4859646" y="4162554"/>
                <a:chExt cx="33591" cy="28762"/>
              </a:xfrm>
              <a:grpFill/>
            </p:grpSpPr>
            <p:sp>
              <p:nvSpPr>
                <p:cNvPr id="325" name="Google Shape;8252;p53">
                  <a:extLst>
                    <a:ext uri="{FF2B5EF4-FFF2-40B4-BE49-F238E27FC236}">
                      <a16:creationId xmlns:a16="http://schemas.microsoft.com/office/drawing/2014/main" id="{CEF8ECED-718B-40F2-8E4F-03E75BCE7D95}"/>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68569" tIns="68569" rIns="68569" bIns="68569" anchor="ctr" anchorCtr="0">
                  <a:noAutofit/>
                </a:bodyPr>
                <a:lstStyle/>
                <a:p>
                  <a:endParaRPr sz="1050"/>
                </a:p>
              </p:txBody>
            </p:sp>
            <p:sp>
              <p:nvSpPr>
                <p:cNvPr id="326" name="Google Shape;8253;p53">
                  <a:extLst>
                    <a:ext uri="{FF2B5EF4-FFF2-40B4-BE49-F238E27FC236}">
                      <a16:creationId xmlns:a16="http://schemas.microsoft.com/office/drawing/2014/main" id="{A5A5E865-3A1B-47AD-8D9B-59C356BAB14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grpSp>
          <p:nvGrpSpPr>
            <p:cNvPr id="17" name="Google Shape;8254;p53">
              <a:extLst>
                <a:ext uri="{FF2B5EF4-FFF2-40B4-BE49-F238E27FC236}">
                  <a16:creationId xmlns:a16="http://schemas.microsoft.com/office/drawing/2014/main" id="{74E690B1-1A0F-46BB-A26B-61A255B20B4E}"/>
                </a:ext>
              </a:extLst>
            </p:cNvPr>
            <p:cNvGrpSpPr/>
            <p:nvPr/>
          </p:nvGrpSpPr>
          <p:grpSpPr>
            <a:xfrm>
              <a:off x="3597785" y="3274438"/>
              <a:ext cx="855610" cy="1122100"/>
              <a:chOff x="3597785" y="3274438"/>
              <a:chExt cx="855610" cy="1122100"/>
            </a:xfrm>
            <a:grpFill/>
          </p:grpSpPr>
          <p:grpSp>
            <p:nvGrpSpPr>
              <p:cNvPr id="18" name="Google Shape;8255;p53">
                <a:extLst>
                  <a:ext uri="{FF2B5EF4-FFF2-40B4-BE49-F238E27FC236}">
                    <a16:creationId xmlns:a16="http://schemas.microsoft.com/office/drawing/2014/main" id="{9295E458-F4BA-47BD-A3DB-D3D46914ED0F}"/>
                  </a:ext>
                </a:extLst>
              </p:cNvPr>
              <p:cNvGrpSpPr/>
              <p:nvPr/>
            </p:nvGrpSpPr>
            <p:grpSpPr>
              <a:xfrm>
                <a:off x="3617857" y="3284717"/>
                <a:ext cx="826785" cy="1099165"/>
                <a:chOff x="3617857" y="3284717"/>
                <a:chExt cx="826785" cy="1099165"/>
              </a:xfrm>
              <a:grpFill/>
            </p:grpSpPr>
            <p:sp>
              <p:nvSpPr>
                <p:cNvPr id="156" name="Google Shape;8256;p53">
                  <a:extLst>
                    <a:ext uri="{FF2B5EF4-FFF2-40B4-BE49-F238E27FC236}">
                      <a16:creationId xmlns:a16="http://schemas.microsoft.com/office/drawing/2014/main" id="{1D03F773-EFE7-45EB-A842-4FC6449635CB}"/>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7" name="Google Shape;8257;p53">
                  <a:extLst>
                    <a:ext uri="{FF2B5EF4-FFF2-40B4-BE49-F238E27FC236}">
                      <a16:creationId xmlns:a16="http://schemas.microsoft.com/office/drawing/2014/main" id="{DDCF4667-C254-4E87-8B44-DC941A9E19A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8" name="Google Shape;8258;p53">
                  <a:extLst>
                    <a:ext uri="{FF2B5EF4-FFF2-40B4-BE49-F238E27FC236}">
                      <a16:creationId xmlns:a16="http://schemas.microsoft.com/office/drawing/2014/main" id="{2825C953-D7FE-4848-BA43-BEE580D0942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59" name="Google Shape;8259;p53">
                  <a:extLst>
                    <a:ext uri="{FF2B5EF4-FFF2-40B4-BE49-F238E27FC236}">
                      <a16:creationId xmlns:a16="http://schemas.microsoft.com/office/drawing/2014/main" id="{A57F6E97-7235-49A4-848B-5E98C66590A8}"/>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0" name="Google Shape;8260;p53">
                  <a:extLst>
                    <a:ext uri="{FF2B5EF4-FFF2-40B4-BE49-F238E27FC236}">
                      <a16:creationId xmlns:a16="http://schemas.microsoft.com/office/drawing/2014/main" id="{B60A10DC-F754-4394-9F5B-4B08FDED822F}"/>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1" name="Google Shape;8261;p53">
                  <a:extLst>
                    <a:ext uri="{FF2B5EF4-FFF2-40B4-BE49-F238E27FC236}">
                      <a16:creationId xmlns:a16="http://schemas.microsoft.com/office/drawing/2014/main" id="{A9AC4B0E-BDB5-4D56-8F89-987D2A14F973}"/>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2" name="Google Shape;8262;p53">
                  <a:extLst>
                    <a:ext uri="{FF2B5EF4-FFF2-40B4-BE49-F238E27FC236}">
                      <a16:creationId xmlns:a16="http://schemas.microsoft.com/office/drawing/2014/main" id="{85ADBDE3-24AC-498D-A560-CB39EC0606B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3" name="Google Shape;8263;p53">
                  <a:extLst>
                    <a:ext uri="{FF2B5EF4-FFF2-40B4-BE49-F238E27FC236}">
                      <a16:creationId xmlns:a16="http://schemas.microsoft.com/office/drawing/2014/main" id="{7715DFFD-9AA2-4066-BD10-2F2E350BA30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4" name="Google Shape;8264;p53">
                  <a:extLst>
                    <a:ext uri="{FF2B5EF4-FFF2-40B4-BE49-F238E27FC236}">
                      <a16:creationId xmlns:a16="http://schemas.microsoft.com/office/drawing/2014/main" id="{66DEC94F-D07C-48E1-B286-9D83D0A9C2F1}"/>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5" name="Google Shape;8265;p53">
                  <a:extLst>
                    <a:ext uri="{FF2B5EF4-FFF2-40B4-BE49-F238E27FC236}">
                      <a16:creationId xmlns:a16="http://schemas.microsoft.com/office/drawing/2014/main" id="{8AA93D9D-7393-41A2-801B-F52B342E80E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6" name="Google Shape;8266;p53">
                  <a:extLst>
                    <a:ext uri="{FF2B5EF4-FFF2-40B4-BE49-F238E27FC236}">
                      <a16:creationId xmlns:a16="http://schemas.microsoft.com/office/drawing/2014/main" id="{215A78DA-9ED6-41BE-B320-2DA94888D79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7" name="Google Shape;8267;p53">
                  <a:extLst>
                    <a:ext uri="{FF2B5EF4-FFF2-40B4-BE49-F238E27FC236}">
                      <a16:creationId xmlns:a16="http://schemas.microsoft.com/office/drawing/2014/main" id="{9C91E6F5-F175-4660-A311-CDD60ED59931}"/>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8" name="Google Shape;8268;p53">
                  <a:extLst>
                    <a:ext uri="{FF2B5EF4-FFF2-40B4-BE49-F238E27FC236}">
                      <a16:creationId xmlns:a16="http://schemas.microsoft.com/office/drawing/2014/main" id="{B7F170FE-8E72-4AC8-AC79-C3307DB59AF7}"/>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69" name="Google Shape;8269;p53">
                  <a:extLst>
                    <a:ext uri="{FF2B5EF4-FFF2-40B4-BE49-F238E27FC236}">
                      <a16:creationId xmlns:a16="http://schemas.microsoft.com/office/drawing/2014/main" id="{C15804D2-A6FC-44D0-8E30-04939272F19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0" name="Google Shape;8270;p53">
                  <a:extLst>
                    <a:ext uri="{FF2B5EF4-FFF2-40B4-BE49-F238E27FC236}">
                      <a16:creationId xmlns:a16="http://schemas.microsoft.com/office/drawing/2014/main" id="{E71A3211-7C17-49DF-8B04-639A0C188C9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1" name="Google Shape;8271;p53">
                  <a:extLst>
                    <a:ext uri="{FF2B5EF4-FFF2-40B4-BE49-F238E27FC236}">
                      <a16:creationId xmlns:a16="http://schemas.microsoft.com/office/drawing/2014/main" id="{B24A90E3-7B43-4BCB-9389-04BAB655FD8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2" name="Google Shape;8272;p53">
                  <a:extLst>
                    <a:ext uri="{FF2B5EF4-FFF2-40B4-BE49-F238E27FC236}">
                      <a16:creationId xmlns:a16="http://schemas.microsoft.com/office/drawing/2014/main" id="{90114087-B937-44CB-A9B3-3690323391C3}"/>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8273;p53">
                  <a:extLst>
                    <a:ext uri="{FF2B5EF4-FFF2-40B4-BE49-F238E27FC236}">
                      <a16:creationId xmlns:a16="http://schemas.microsoft.com/office/drawing/2014/main" id="{D73945D3-8010-4715-8759-6A74D73BF2D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4" name="Google Shape;8274;p53">
                  <a:extLst>
                    <a:ext uri="{FF2B5EF4-FFF2-40B4-BE49-F238E27FC236}">
                      <a16:creationId xmlns:a16="http://schemas.microsoft.com/office/drawing/2014/main" id="{7BFEF738-94B2-4A82-8B05-CBBE2BC1481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5" name="Google Shape;8275;p53">
                  <a:extLst>
                    <a:ext uri="{FF2B5EF4-FFF2-40B4-BE49-F238E27FC236}">
                      <a16:creationId xmlns:a16="http://schemas.microsoft.com/office/drawing/2014/main" id="{F3E98B1A-187E-49CA-B98F-6C19D6D319A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6" name="Google Shape;8276;p53">
                  <a:extLst>
                    <a:ext uri="{FF2B5EF4-FFF2-40B4-BE49-F238E27FC236}">
                      <a16:creationId xmlns:a16="http://schemas.microsoft.com/office/drawing/2014/main" id="{4398BDC9-8261-46E3-8E5B-03386B6AD13F}"/>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7" name="Google Shape;8277;p53">
                  <a:extLst>
                    <a:ext uri="{FF2B5EF4-FFF2-40B4-BE49-F238E27FC236}">
                      <a16:creationId xmlns:a16="http://schemas.microsoft.com/office/drawing/2014/main" id="{6FA6271A-EE25-4A6F-9EFF-9E21F23A0EC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8" name="Google Shape;8278;p53">
                  <a:extLst>
                    <a:ext uri="{FF2B5EF4-FFF2-40B4-BE49-F238E27FC236}">
                      <a16:creationId xmlns:a16="http://schemas.microsoft.com/office/drawing/2014/main" id="{71402388-0FAA-492A-A1E1-37E70757A1A8}"/>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79" name="Google Shape;8279;p53">
                  <a:extLst>
                    <a:ext uri="{FF2B5EF4-FFF2-40B4-BE49-F238E27FC236}">
                      <a16:creationId xmlns:a16="http://schemas.microsoft.com/office/drawing/2014/main" id="{70F2B6D9-CC35-4B32-A164-D7296C69E6D5}"/>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0" name="Google Shape;8280;p53">
                  <a:extLst>
                    <a:ext uri="{FF2B5EF4-FFF2-40B4-BE49-F238E27FC236}">
                      <a16:creationId xmlns:a16="http://schemas.microsoft.com/office/drawing/2014/main" id="{7C226FD8-1959-4E03-A5E1-264E9D7C2B73}"/>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1" name="Google Shape;8281;p53">
                  <a:extLst>
                    <a:ext uri="{FF2B5EF4-FFF2-40B4-BE49-F238E27FC236}">
                      <a16:creationId xmlns:a16="http://schemas.microsoft.com/office/drawing/2014/main" id="{D4070F17-F3E9-4282-A12D-2D7A55130034}"/>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2" name="Google Shape;8282;p53">
                  <a:extLst>
                    <a:ext uri="{FF2B5EF4-FFF2-40B4-BE49-F238E27FC236}">
                      <a16:creationId xmlns:a16="http://schemas.microsoft.com/office/drawing/2014/main" id="{19EFE4D3-1CE1-4387-A764-87423AE88BED}"/>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3" name="Google Shape;8283;p53">
                  <a:extLst>
                    <a:ext uri="{FF2B5EF4-FFF2-40B4-BE49-F238E27FC236}">
                      <a16:creationId xmlns:a16="http://schemas.microsoft.com/office/drawing/2014/main" id="{DF3E8A29-6B36-4EBC-BC39-F8A25013BCD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4" name="Google Shape;8284;p53">
                  <a:extLst>
                    <a:ext uri="{FF2B5EF4-FFF2-40B4-BE49-F238E27FC236}">
                      <a16:creationId xmlns:a16="http://schemas.microsoft.com/office/drawing/2014/main" id="{1827456D-8445-4D44-87D0-FE1E5E2B736B}"/>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5" name="Google Shape;8285;p53">
                  <a:extLst>
                    <a:ext uri="{FF2B5EF4-FFF2-40B4-BE49-F238E27FC236}">
                      <a16:creationId xmlns:a16="http://schemas.microsoft.com/office/drawing/2014/main" id="{69A569A4-814C-4B7B-B1FD-D1F9B1312EA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6" name="Google Shape;8286;p53">
                  <a:extLst>
                    <a:ext uri="{FF2B5EF4-FFF2-40B4-BE49-F238E27FC236}">
                      <a16:creationId xmlns:a16="http://schemas.microsoft.com/office/drawing/2014/main" id="{5C53C017-EBAF-4A8B-BF05-8E88BCD017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8287;p53">
                  <a:extLst>
                    <a:ext uri="{FF2B5EF4-FFF2-40B4-BE49-F238E27FC236}">
                      <a16:creationId xmlns:a16="http://schemas.microsoft.com/office/drawing/2014/main" id="{D9259B51-A089-480A-BC64-1DA73F85DF0A}"/>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8" name="Google Shape;8288;p53">
                  <a:extLst>
                    <a:ext uri="{FF2B5EF4-FFF2-40B4-BE49-F238E27FC236}">
                      <a16:creationId xmlns:a16="http://schemas.microsoft.com/office/drawing/2014/main" id="{DCE524F3-93CC-46A1-A77D-EE4CBB029D7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89" name="Google Shape;8289;p53">
                  <a:extLst>
                    <a:ext uri="{FF2B5EF4-FFF2-40B4-BE49-F238E27FC236}">
                      <a16:creationId xmlns:a16="http://schemas.microsoft.com/office/drawing/2014/main" id="{7A861DCB-9D38-4CE6-96D1-48D477346C93}"/>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0" name="Google Shape;8290;p53">
                  <a:extLst>
                    <a:ext uri="{FF2B5EF4-FFF2-40B4-BE49-F238E27FC236}">
                      <a16:creationId xmlns:a16="http://schemas.microsoft.com/office/drawing/2014/main" id="{65373FFE-45C8-43FE-95DF-917A49070B6F}"/>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1" name="Google Shape;8291;p53">
                  <a:extLst>
                    <a:ext uri="{FF2B5EF4-FFF2-40B4-BE49-F238E27FC236}">
                      <a16:creationId xmlns:a16="http://schemas.microsoft.com/office/drawing/2014/main" id="{F9C3A987-9429-44D2-BBED-3B7EACBEEFB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2" name="Google Shape;8292;p53">
                  <a:extLst>
                    <a:ext uri="{FF2B5EF4-FFF2-40B4-BE49-F238E27FC236}">
                      <a16:creationId xmlns:a16="http://schemas.microsoft.com/office/drawing/2014/main" id="{63D47657-91D8-4625-9872-2806B810686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3" name="Google Shape;8293;p53">
                  <a:extLst>
                    <a:ext uri="{FF2B5EF4-FFF2-40B4-BE49-F238E27FC236}">
                      <a16:creationId xmlns:a16="http://schemas.microsoft.com/office/drawing/2014/main" id="{DA0FC1AE-188A-4ED4-93A3-6C100D3DC7B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4" name="Google Shape;8294;p53">
                  <a:extLst>
                    <a:ext uri="{FF2B5EF4-FFF2-40B4-BE49-F238E27FC236}">
                      <a16:creationId xmlns:a16="http://schemas.microsoft.com/office/drawing/2014/main" id="{C4EBA822-00CF-4807-844C-F63CA2CA4A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8295;p53">
                  <a:extLst>
                    <a:ext uri="{FF2B5EF4-FFF2-40B4-BE49-F238E27FC236}">
                      <a16:creationId xmlns:a16="http://schemas.microsoft.com/office/drawing/2014/main" id="{C793A6AC-350B-4740-B436-DCA3E5E679E1}"/>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6" name="Google Shape;8296;p53">
                  <a:extLst>
                    <a:ext uri="{FF2B5EF4-FFF2-40B4-BE49-F238E27FC236}">
                      <a16:creationId xmlns:a16="http://schemas.microsoft.com/office/drawing/2014/main" id="{065818C0-3D03-4C98-B77F-7F31BE26586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7" name="Google Shape;8297;p53">
                  <a:extLst>
                    <a:ext uri="{FF2B5EF4-FFF2-40B4-BE49-F238E27FC236}">
                      <a16:creationId xmlns:a16="http://schemas.microsoft.com/office/drawing/2014/main" id="{39A402BD-0147-4721-886A-AC74750BC49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8" name="Google Shape;8298;p53">
                  <a:extLst>
                    <a:ext uri="{FF2B5EF4-FFF2-40B4-BE49-F238E27FC236}">
                      <a16:creationId xmlns:a16="http://schemas.microsoft.com/office/drawing/2014/main" id="{146A8B1F-477A-4D9E-827B-FA293F42482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199" name="Google Shape;8299;p53">
                  <a:extLst>
                    <a:ext uri="{FF2B5EF4-FFF2-40B4-BE49-F238E27FC236}">
                      <a16:creationId xmlns:a16="http://schemas.microsoft.com/office/drawing/2014/main" id="{CFA1AD7F-E807-459A-97CF-BC2F9180494E}"/>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0" name="Google Shape;8300;p53">
                  <a:extLst>
                    <a:ext uri="{FF2B5EF4-FFF2-40B4-BE49-F238E27FC236}">
                      <a16:creationId xmlns:a16="http://schemas.microsoft.com/office/drawing/2014/main" id="{FDE37170-DC6F-42BB-9DD0-A31C0293381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8301;p53">
                  <a:extLst>
                    <a:ext uri="{FF2B5EF4-FFF2-40B4-BE49-F238E27FC236}">
                      <a16:creationId xmlns:a16="http://schemas.microsoft.com/office/drawing/2014/main" id="{791C9810-0F10-4F3F-A058-2200ECECA7D7}"/>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2" name="Google Shape;8302;p53">
                  <a:extLst>
                    <a:ext uri="{FF2B5EF4-FFF2-40B4-BE49-F238E27FC236}">
                      <a16:creationId xmlns:a16="http://schemas.microsoft.com/office/drawing/2014/main" id="{098DC04C-4057-4958-83D1-4C13AA890F8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3" name="Google Shape;8303;p53">
                  <a:extLst>
                    <a:ext uri="{FF2B5EF4-FFF2-40B4-BE49-F238E27FC236}">
                      <a16:creationId xmlns:a16="http://schemas.microsoft.com/office/drawing/2014/main" id="{E463E571-06EC-4D59-9E5A-EC1B5AE51C8D}"/>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4" name="Google Shape;8304;p53">
                  <a:extLst>
                    <a:ext uri="{FF2B5EF4-FFF2-40B4-BE49-F238E27FC236}">
                      <a16:creationId xmlns:a16="http://schemas.microsoft.com/office/drawing/2014/main" id="{59EFB938-5EF0-47A4-9013-8DCA95545D5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5" name="Google Shape;8305;p53">
                  <a:extLst>
                    <a:ext uri="{FF2B5EF4-FFF2-40B4-BE49-F238E27FC236}">
                      <a16:creationId xmlns:a16="http://schemas.microsoft.com/office/drawing/2014/main" id="{B035F8CB-3D15-498A-82E2-8C2E08E218F6}"/>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8306;p53">
                  <a:extLst>
                    <a:ext uri="{FF2B5EF4-FFF2-40B4-BE49-F238E27FC236}">
                      <a16:creationId xmlns:a16="http://schemas.microsoft.com/office/drawing/2014/main" id="{23DECFB0-DDA0-4561-BF0B-9796195D07F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7" name="Google Shape;8307;p53">
                  <a:extLst>
                    <a:ext uri="{FF2B5EF4-FFF2-40B4-BE49-F238E27FC236}">
                      <a16:creationId xmlns:a16="http://schemas.microsoft.com/office/drawing/2014/main" id="{AF6292F1-71C7-4DCC-9E41-924134378C9B}"/>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8308;p53">
                  <a:extLst>
                    <a:ext uri="{FF2B5EF4-FFF2-40B4-BE49-F238E27FC236}">
                      <a16:creationId xmlns:a16="http://schemas.microsoft.com/office/drawing/2014/main" id="{5083E44A-F5F6-4A14-B628-B7FF9C27B4B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8309;p53">
                  <a:extLst>
                    <a:ext uri="{FF2B5EF4-FFF2-40B4-BE49-F238E27FC236}">
                      <a16:creationId xmlns:a16="http://schemas.microsoft.com/office/drawing/2014/main" id="{5E53F57D-E591-4450-8E09-6329EF9F19D2}"/>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8310;p53">
                  <a:extLst>
                    <a:ext uri="{FF2B5EF4-FFF2-40B4-BE49-F238E27FC236}">
                      <a16:creationId xmlns:a16="http://schemas.microsoft.com/office/drawing/2014/main" id="{80F06014-9DDC-445D-9FDB-DDF2DD105A3E}"/>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sp>
              <p:nvSpPr>
                <p:cNvPr id="211" name="Google Shape;8311;p53">
                  <a:extLst>
                    <a:ext uri="{FF2B5EF4-FFF2-40B4-BE49-F238E27FC236}">
                      <a16:creationId xmlns:a16="http://schemas.microsoft.com/office/drawing/2014/main" id="{4BEEFE88-C66A-4AF4-84AA-8B2F03B8EDE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68569" tIns="68569" rIns="68569" bIns="68569" anchor="ctr" anchorCtr="0">
                  <a:noAutofit/>
                </a:bodyPr>
                <a:lstStyle/>
                <a:p>
                  <a:endParaRPr sz="1050"/>
                </a:p>
              </p:txBody>
            </p:sp>
          </p:grpSp>
          <p:grpSp>
            <p:nvGrpSpPr>
              <p:cNvPr id="19" name="Google Shape;8312;p53">
                <a:extLst>
                  <a:ext uri="{FF2B5EF4-FFF2-40B4-BE49-F238E27FC236}">
                    <a16:creationId xmlns:a16="http://schemas.microsoft.com/office/drawing/2014/main" id="{19514F88-E027-44FB-8619-3258F253DAAE}"/>
                  </a:ext>
                </a:extLst>
              </p:cNvPr>
              <p:cNvGrpSpPr/>
              <p:nvPr/>
            </p:nvGrpSpPr>
            <p:grpSpPr>
              <a:xfrm>
                <a:off x="4180904" y="4251758"/>
                <a:ext cx="37783" cy="32420"/>
                <a:chOff x="4180904" y="4251758"/>
                <a:chExt cx="37783" cy="32420"/>
              </a:xfrm>
              <a:grpFill/>
            </p:grpSpPr>
            <p:sp>
              <p:nvSpPr>
                <p:cNvPr id="154" name="Google Shape;8313;p53">
                  <a:extLst>
                    <a:ext uri="{FF2B5EF4-FFF2-40B4-BE49-F238E27FC236}">
                      <a16:creationId xmlns:a16="http://schemas.microsoft.com/office/drawing/2014/main" id="{B2718A33-CFA6-4498-8761-2098E90EAB11}"/>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68569" tIns="68569" rIns="68569" bIns="68569" anchor="ctr" anchorCtr="0">
                  <a:noAutofit/>
                </a:bodyPr>
                <a:lstStyle/>
                <a:p>
                  <a:endParaRPr sz="1050"/>
                </a:p>
              </p:txBody>
            </p:sp>
            <p:sp>
              <p:nvSpPr>
                <p:cNvPr id="155" name="Google Shape;8314;p53">
                  <a:extLst>
                    <a:ext uri="{FF2B5EF4-FFF2-40B4-BE49-F238E27FC236}">
                      <a16:creationId xmlns:a16="http://schemas.microsoft.com/office/drawing/2014/main" id="{FA6CFA4B-8D31-48EE-8B6A-22EDF0658EC5}"/>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0" name="Google Shape;8315;p53">
                <a:extLst>
                  <a:ext uri="{FF2B5EF4-FFF2-40B4-BE49-F238E27FC236}">
                    <a16:creationId xmlns:a16="http://schemas.microsoft.com/office/drawing/2014/main" id="{64C67896-DBDB-4F3A-B4E9-1B405445CCB2}"/>
                  </a:ext>
                </a:extLst>
              </p:cNvPr>
              <p:cNvGrpSpPr/>
              <p:nvPr/>
            </p:nvGrpSpPr>
            <p:grpSpPr>
              <a:xfrm>
                <a:off x="4201644" y="4081324"/>
                <a:ext cx="37783" cy="32364"/>
                <a:chOff x="4201644" y="4081324"/>
                <a:chExt cx="37783" cy="32364"/>
              </a:xfrm>
              <a:grpFill/>
            </p:grpSpPr>
            <p:sp>
              <p:nvSpPr>
                <p:cNvPr id="152" name="Google Shape;8316;p53">
                  <a:extLst>
                    <a:ext uri="{FF2B5EF4-FFF2-40B4-BE49-F238E27FC236}">
                      <a16:creationId xmlns:a16="http://schemas.microsoft.com/office/drawing/2014/main" id="{54AFC031-AD94-497B-9141-6D2B9B52117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53" name="Google Shape;8317;p53">
                  <a:extLst>
                    <a:ext uri="{FF2B5EF4-FFF2-40B4-BE49-F238E27FC236}">
                      <a16:creationId xmlns:a16="http://schemas.microsoft.com/office/drawing/2014/main" id="{3757FC0F-E11F-49F0-945C-8FC1BAA637D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1" name="Google Shape;8318;p53">
                <a:extLst>
                  <a:ext uri="{FF2B5EF4-FFF2-40B4-BE49-F238E27FC236}">
                    <a16:creationId xmlns:a16="http://schemas.microsoft.com/office/drawing/2014/main" id="{2ADEC2A2-705D-459B-8DAA-356B568FDE4A}"/>
                  </a:ext>
                </a:extLst>
              </p:cNvPr>
              <p:cNvGrpSpPr/>
              <p:nvPr/>
            </p:nvGrpSpPr>
            <p:grpSpPr>
              <a:xfrm>
                <a:off x="4284416" y="3887428"/>
                <a:ext cx="37783" cy="32451"/>
                <a:chOff x="4284416" y="3887428"/>
                <a:chExt cx="37783" cy="32451"/>
              </a:xfrm>
              <a:grpFill/>
            </p:grpSpPr>
            <p:sp>
              <p:nvSpPr>
                <p:cNvPr id="150" name="Google Shape;8319;p53">
                  <a:extLst>
                    <a:ext uri="{FF2B5EF4-FFF2-40B4-BE49-F238E27FC236}">
                      <a16:creationId xmlns:a16="http://schemas.microsoft.com/office/drawing/2014/main" id="{F580303D-99BE-4D10-8B71-FC2C36EC6F3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68569" tIns="68569" rIns="68569" bIns="68569" anchor="ctr" anchorCtr="0">
                  <a:noAutofit/>
                </a:bodyPr>
                <a:lstStyle/>
                <a:p>
                  <a:endParaRPr sz="1050"/>
                </a:p>
              </p:txBody>
            </p:sp>
            <p:sp>
              <p:nvSpPr>
                <p:cNvPr id="151" name="Google Shape;8320;p53">
                  <a:extLst>
                    <a:ext uri="{FF2B5EF4-FFF2-40B4-BE49-F238E27FC236}">
                      <a16:creationId xmlns:a16="http://schemas.microsoft.com/office/drawing/2014/main" id="{0D3A6D85-8A4C-423E-8FDF-1554BA95FA28}"/>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2" name="Google Shape;8321;p53">
                <a:extLst>
                  <a:ext uri="{FF2B5EF4-FFF2-40B4-BE49-F238E27FC236}">
                    <a16:creationId xmlns:a16="http://schemas.microsoft.com/office/drawing/2014/main" id="{5B9B4F5B-E30E-46EA-9DB3-08795F8F8942}"/>
                  </a:ext>
                </a:extLst>
              </p:cNvPr>
              <p:cNvGrpSpPr/>
              <p:nvPr/>
            </p:nvGrpSpPr>
            <p:grpSpPr>
              <a:xfrm>
                <a:off x="4223721" y="3860404"/>
                <a:ext cx="37870" cy="32364"/>
                <a:chOff x="4223721" y="3860404"/>
                <a:chExt cx="37870" cy="32364"/>
              </a:xfrm>
              <a:grpFill/>
            </p:grpSpPr>
            <p:sp>
              <p:nvSpPr>
                <p:cNvPr id="148" name="Google Shape;8322;p53">
                  <a:extLst>
                    <a:ext uri="{FF2B5EF4-FFF2-40B4-BE49-F238E27FC236}">
                      <a16:creationId xmlns:a16="http://schemas.microsoft.com/office/drawing/2014/main" id="{DF27713D-2A59-451A-889A-DF2F7BA4D8C1}"/>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68569" tIns="68569" rIns="68569" bIns="68569" anchor="ctr" anchorCtr="0">
                  <a:noAutofit/>
                </a:bodyPr>
                <a:lstStyle/>
                <a:p>
                  <a:endParaRPr sz="1050"/>
                </a:p>
              </p:txBody>
            </p:sp>
            <p:sp>
              <p:nvSpPr>
                <p:cNvPr id="149" name="Google Shape;8323;p53">
                  <a:extLst>
                    <a:ext uri="{FF2B5EF4-FFF2-40B4-BE49-F238E27FC236}">
                      <a16:creationId xmlns:a16="http://schemas.microsoft.com/office/drawing/2014/main" id="{80D9193E-F046-43DC-952B-598C0E1703E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3" name="Google Shape;8324;p53">
                <a:extLst>
                  <a:ext uri="{FF2B5EF4-FFF2-40B4-BE49-F238E27FC236}">
                    <a16:creationId xmlns:a16="http://schemas.microsoft.com/office/drawing/2014/main" id="{01E85FCE-869C-4423-9349-719D22251EC3}"/>
                  </a:ext>
                </a:extLst>
              </p:cNvPr>
              <p:cNvGrpSpPr/>
              <p:nvPr/>
            </p:nvGrpSpPr>
            <p:grpSpPr>
              <a:xfrm>
                <a:off x="4104889" y="3699242"/>
                <a:ext cx="37776" cy="32357"/>
                <a:chOff x="4104889" y="3699242"/>
                <a:chExt cx="37776" cy="32357"/>
              </a:xfrm>
              <a:grpFill/>
            </p:grpSpPr>
            <p:sp>
              <p:nvSpPr>
                <p:cNvPr id="146" name="Google Shape;8325;p53">
                  <a:extLst>
                    <a:ext uri="{FF2B5EF4-FFF2-40B4-BE49-F238E27FC236}">
                      <a16:creationId xmlns:a16="http://schemas.microsoft.com/office/drawing/2014/main" id="{3D5D8FA7-D2F9-4821-B494-A7E7123A198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7" name="Google Shape;8326;p53">
                  <a:extLst>
                    <a:ext uri="{FF2B5EF4-FFF2-40B4-BE49-F238E27FC236}">
                      <a16:creationId xmlns:a16="http://schemas.microsoft.com/office/drawing/2014/main" id="{DE462375-115E-4312-A596-02A9498F3AC8}"/>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4" name="Google Shape;8327;p53">
                <a:extLst>
                  <a:ext uri="{FF2B5EF4-FFF2-40B4-BE49-F238E27FC236}">
                    <a16:creationId xmlns:a16="http://schemas.microsoft.com/office/drawing/2014/main" id="{EA153020-C31D-424E-A6E4-96C002B58828}"/>
                  </a:ext>
                </a:extLst>
              </p:cNvPr>
              <p:cNvGrpSpPr/>
              <p:nvPr/>
            </p:nvGrpSpPr>
            <p:grpSpPr>
              <a:xfrm>
                <a:off x="4143608" y="3475121"/>
                <a:ext cx="37878" cy="32420"/>
                <a:chOff x="4143608" y="3475121"/>
                <a:chExt cx="37878" cy="32420"/>
              </a:xfrm>
              <a:grpFill/>
            </p:grpSpPr>
            <p:sp>
              <p:nvSpPr>
                <p:cNvPr id="144" name="Google Shape;8328;p53">
                  <a:extLst>
                    <a:ext uri="{FF2B5EF4-FFF2-40B4-BE49-F238E27FC236}">
                      <a16:creationId xmlns:a16="http://schemas.microsoft.com/office/drawing/2014/main" id="{3317B8FD-4C5A-4F71-8F86-81AF0B27236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68569" tIns="68569" rIns="68569" bIns="68569" anchor="ctr" anchorCtr="0">
                  <a:noAutofit/>
                </a:bodyPr>
                <a:lstStyle/>
                <a:p>
                  <a:endParaRPr sz="1050"/>
                </a:p>
              </p:txBody>
            </p:sp>
            <p:sp>
              <p:nvSpPr>
                <p:cNvPr id="145" name="Google Shape;8329;p53">
                  <a:extLst>
                    <a:ext uri="{FF2B5EF4-FFF2-40B4-BE49-F238E27FC236}">
                      <a16:creationId xmlns:a16="http://schemas.microsoft.com/office/drawing/2014/main" id="{4D8E6D47-6797-4872-B907-9C344D445EFA}"/>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5" name="Google Shape;8330;p53">
                <a:extLst>
                  <a:ext uri="{FF2B5EF4-FFF2-40B4-BE49-F238E27FC236}">
                    <a16:creationId xmlns:a16="http://schemas.microsoft.com/office/drawing/2014/main" id="{05D76967-1DEB-4F2B-A6F7-AB11A277FA4B}"/>
                  </a:ext>
                </a:extLst>
              </p:cNvPr>
              <p:cNvGrpSpPr/>
              <p:nvPr/>
            </p:nvGrpSpPr>
            <p:grpSpPr>
              <a:xfrm>
                <a:off x="4217248" y="3570893"/>
                <a:ext cx="37776" cy="32364"/>
                <a:chOff x="4217248" y="3570893"/>
                <a:chExt cx="37776" cy="32364"/>
              </a:xfrm>
              <a:grpFill/>
            </p:grpSpPr>
            <p:sp>
              <p:nvSpPr>
                <p:cNvPr id="142" name="Google Shape;8331;p53">
                  <a:extLst>
                    <a:ext uri="{FF2B5EF4-FFF2-40B4-BE49-F238E27FC236}">
                      <a16:creationId xmlns:a16="http://schemas.microsoft.com/office/drawing/2014/main" id="{86D680A4-DAE4-48F6-85B5-2281CBB32C3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43" name="Google Shape;8332;p53">
                  <a:extLst>
                    <a:ext uri="{FF2B5EF4-FFF2-40B4-BE49-F238E27FC236}">
                      <a16:creationId xmlns:a16="http://schemas.microsoft.com/office/drawing/2014/main" id="{22BB3E13-07F3-421C-A2D8-BFCDE9C97C47}"/>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6" name="Google Shape;8333;p53">
                <a:extLst>
                  <a:ext uri="{FF2B5EF4-FFF2-40B4-BE49-F238E27FC236}">
                    <a16:creationId xmlns:a16="http://schemas.microsoft.com/office/drawing/2014/main" id="{6AFCF3DE-0087-4F52-A398-CDF3B6490FBF}"/>
                  </a:ext>
                </a:extLst>
              </p:cNvPr>
              <p:cNvGrpSpPr/>
              <p:nvPr/>
            </p:nvGrpSpPr>
            <p:grpSpPr>
              <a:xfrm>
                <a:off x="4255307" y="3431612"/>
                <a:ext cx="37776" cy="32451"/>
                <a:chOff x="4255307" y="3431612"/>
                <a:chExt cx="37776" cy="32451"/>
              </a:xfrm>
              <a:grpFill/>
            </p:grpSpPr>
            <p:sp>
              <p:nvSpPr>
                <p:cNvPr id="140" name="Google Shape;8334;p53">
                  <a:extLst>
                    <a:ext uri="{FF2B5EF4-FFF2-40B4-BE49-F238E27FC236}">
                      <a16:creationId xmlns:a16="http://schemas.microsoft.com/office/drawing/2014/main" id="{62FC8F5A-3A85-4417-A821-869CCD6132D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41" name="Google Shape;8335;p53">
                  <a:extLst>
                    <a:ext uri="{FF2B5EF4-FFF2-40B4-BE49-F238E27FC236}">
                      <a16:creationId xmlns:a16="http://schemas.microsoft.com/office/drawing/2014/main" id="{DC45F2E0-B97A-4B56-BE30-BD25A0DC86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7" name="Google Shape;8336;p53">
                <a:extLst>
                  <a:ext uri="{FF2B5EF4-FFF2-40B4-BE49-F238E27FC236}">
                    <a16:creationId xmlns:a16="http://schemas.microsoft.com/office/drawing/2014/main" id="{B73EAC22-C051-4A93-8673-0093B30D3D0B}"/>
                  </a:ext>
                </a:extLst>
              </p:cNvPr>
              <p:cNvGrpSpPr/>
              <p:nvPr/>
            </p:nvGrpSpPr>
            <p:grpSpPr>
              <a:xfrm>
                <a:off x="3853052" y="3577398"/>
                <a:ext cx="37776" cy="32420"/>
                <a:chOff x="3853052" y="3577398"/>
                <a:chExt cx="37776" cy="32420"/>
              </a:xfrm>
              <a:grpFill/>
            </p:grpSpPr>
            <p:sp>
              <p:nvSpPr>
                <p:cNvPr id="138" name="Google Shape;8337;p53">
                  <a:extLst>
                    <a:ext uri="{FF2B5EF4-FFF2-40B4-BE49-F238E27FC236}">
                      <a16:creationId xmlns:a16="http://schemas.microsoft.com/office/drawing/2014/main" id="{A4D7AA08-0CD9-4BE1-9D66-47394346BED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9" name="Google Shape;8338;p53">
                  <a:extLst>
                    <a:ext uri="{FF2B5EF4-FFF2-40B4-BE49-F238E27FC236}">
                      <a16:creationId xmlns:a16="http://schemas.microsoft.com/office/drawing/2014/main" id="{4566B3C5-B59F-4D83-B22C-130218A22F6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8" name="Google Shape;8339;p53">
                <a:extLst>
                  <a:ext uri="{FF2B5EF4-FFF2-40B4-BE49-F238E27FC236}">
                    <a16:creationId xmlns:a16="http://schemas.microsoft.com/office/drawing/2014/main" id="{CE773BB5-BE2D-44F5-850D-DB28CE2F4FCB}"/>
                  </a:ext>
                </a:extLst>
              </p:cNvPr>
              <p:cNvGrpSpPr/>
              <p:nvPr/>
            </p:nvGrpSpPr>
            <p:grpSpPr>
              <a:xfrm>
                <a:off x="4039908" y="3412107"/>
                <a:ext cx="37776" cy="32357"/>
                <a:chOff x="4039908" y="3412107"/>
                <a:chExt cx="37776" cy="32357"/>
              </a:xfrm>
              <a:grpFill/>
            </p:grpSpPr>
            <p:sp>
              <p:nvSpPr>
                <p:cNvPr id="136" name="Google Shape;8340;p53">
                  <a:extLst>
                    <a:ext uri="{FF2B5EF4-FFF2-40B4-BE49-F238E27FC236}">
                      <a16:creationId xmlns:a16="http://schemas.microsoft.com/office/drawing/2014/main" id="{AAE11275-EFE6-4E0B-9DFC-22EB03870BC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7" name="Google Shape;8341;p53">
                  <a:extLst>
                    <a:ext uri="{FF2B5EF4-FFF2-40B4-BE49-F238E27FC236}">
                      <a16:creationId xmlns:a16="http://schemas.microsoft.com/office/drawing/2014/main" id="{5C4556AD-66BA-48D5-95CA-900A70CB5967}"/>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29" name="Google Shape;8342;p53">
                <a:extLst>
                  <a:ext uri="{FF2B5EF4-FFF2-40B4-BE49-F238E27FC236}">
                    <a16:creationId xmlns:a16="http://schemas.microsoft.com/office/drawing/2014/main" id="{C73E671F-9D2B-4824-ADDA-80EE4D2B89B0}"/>
                  </a:ext>
                </a:extLst>
              </p:cNvPr>
              <p:cNvGrpSpPr/>
              <p:nvPr/>
            </p:nvGrpSpPr>
            <p:grpSpPr>
              <a:xfrm>
                <a:off x="4017360" y="3342061"/>
                <a:ext cx="37870" cy="32380"/>
                <a:chOff x="4017360" y="3342061"/>
                <a:chExt cx="37870" cy="32380"/>
              </a:xfrm>
              <a:grpFill/>
            </p:grpSpPr>
            <p:sp>
              <p:nvSpPr>
                <p:cNvPr id="134" name="Google Shape;8343;p53">
                  <a:extLst>
                    <a:ext uri="{FF2B5EF4-FFF2-40B4-BE49-F238E27FC236}">
                      <a16:creationId xmlns:a16="http://schemas.microsoft.com/office/drawing/2014/main" id="{591F011A-A67A-49BE-AEA4-275EFE1E961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68569" tIns="68569" rIns="68569" bIns="68569" anchor="ctr" anchorCtr="0">
                  <a:noAutofit/>
                </a:bodyPr>
                <a:lstStyle/>
                <a:p>
                  <a:endParaRPr sz="1050"/>
                </a:p>
              </p:txBody>
            </p:sp>
            <p:sp>
              <p:nvSpPr>
                <p:cNvPr id="135" name="Google Shape;8344;p53">
                  <a:extLst>
                    <a:ext uri="{FF2B5EF4-FFF2-40B4-BE49-F238E27FC236}">
                      <a16:creationId xmlns:a16="http://schemas.microsoft.com/office/drawing/2014/main" id="{57F6429F-E81B-4488-BA64-D9546353BCCB}"/>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68569" tIns="68569" rIns="68569" bIns="68569" anchor="ctr" anchorCtr="0">
                  <a:noAutofit/>
                </a:bodyPr>
                <a:lstStyle/>
                <a:p>
                  <a:endParaRPr sz="1050"/>
                </a:p>
              </p:txBody>
            </p:sp>
          </p:grpSp>
          <p:sp>
            <p:nvSpPr>
              <p:cNvPr id="30" name="Google Shape;8345;p53">
                <a:extLst>
                  <a:ext uri="{FF2B5EF4-FFF2-40B4-BE49-F238E27FC236}">
                    <a16:creationId xmlns:a16="http://schemas.microsoft.com/office/drawing/2014/main" id="{44687634-71A2-4877-A170-9AE519F4D115}"/>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68569" tIns="68569" rIns="68569" bIns="68569" anchor="ctr" anchorCtr="0">
                <a:noAutofit/>
              </a:bodyPr>
              <a:lstStyle/>
              <a:p>
                <a:endParaRPr sz="1050"/>
              </a:p>
            </p:txBody>
          </p:sp>
          <p:sp>
            <p:nvSpPr>
              <p:cNvPr id="31" name="Google Shape;8346;p53">
                <a:extLst>
                  <a:ext uri="{FF2B5EF4-FFF2-40B4-BE49-F238E27FC236}">
                    <a16:creationId xmlns:a16="http://schemas.microsoft.com/office/drawing/2014/main" id="{19A1B24A-3282-4F3A-A581-46C9D0E2B1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68569" tIns="68569" rIns="68569" bIns="68569" anchor="ctr" anchorCtr="0">
                <a:noAutofit/>
              </a:bodyPr>
              <a:lstStyle/>
              <a:p>
                <a:endParaRPr sz="1050"/>
              </a:p>
            </p:txBody>
          </p:sp>
          <p:grpSp>
            <p:nvGrpSpPr>
              <p:cNvPr id="32" name="Google Shape;8347;p53">
                <a:extLst>
                  <a:ext uri="{FF2B5EF4-FFF2-40B4-BE49-F238E27FC236}">
                    <a16:creationId xmlns:a16="http://schemas.microsoft.com/office/drawing/2014/main" id="{369B0187-6C35-4F1C-8FD5-527A1433A6E6}"/>
                  </a:ext>
                </a:extLst>
              </p:cNvPr>
              <p:cNvGrpSpPr/>
              <p:nvPr/>
            </p:nvGrpSpPr>
            <p:grpSpPr>
              <a:xfrm>
                <a:off x="3750870" y="3418650"/>
                <a:ext cx="37776" cy="32380"/>
                <a:chOff x="3750870" y="3418650"/>
                <a:chExt cx="37776" cy="32380"/>
              </a:xfrm>
              <a:grpFill/>
            </p:grpSpPr>
            <p:sp>
              <p:nvSpPr>
                <p:cNvPr id="132" name="Google Shape;8348;p53">
                  <a:extLst>
                    <a:ext uri="{FF2B5EF4-FFF2-40B4-BE49-F238E27FC236}">
                      <a16:creationId xmlns:a16="http://schemas.microsoft.com/office/drawing/2014/main" id="{5CAE6D50-A8D3-48C7-9415-8151FE6577E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68569" tIns="68569" rIns="68569" bIns="68569" anchor="ctr" anchorCtr="0">
                  <a:noAutofit/>
                </a:bodyPr>
                <a:lstStyle/>
                <a:p>
                  <a:endParaRPr sz="1050"/>
                </a:p>
              </p:txBody>
            </p:sp>
            <p:sp>
              <p:nvSpPr>
                <p:cNvPr id="133" name="Google Shape;8349;p53">
                  <a:extLst>
                    <a:ext uri="{FF2B5EF4-FFF2-40B4-BE49-F238E27FC236}">
                      <a16:creationId xmlns:a16="http://schemas.microsoft.com/office/drawing/2014/main" id="{967113DB-741E-406A-9E29-52AA624CD7C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3" name="Google Shape;8350;p53">
                <a:extLst>
                  <a:ext uri="{FF2B5EF4-FFF2-40B4-BE49-F238E27FC236}">
                    <a16:creationId xmlns:a16="http://schemas.microsoft.com/office/drawing/2014/main" id="{5AAB68B7-8042-494A-BC50-9D92A3D711C7}"/>
                  </a:ext>
                </a:extLst>
              </p:cNvPr>
              <p:cNvGrpSpPr/>
              <p:nvPr/>
            </p:nvGrpSpPr>
            <p:grpSpPr>
              <a:xfrm>
                <a:off x="3632509" y="3274438"/>
                <a:ext cx="37783" cy="32357"/>
                <a:chOff x="3632509" y="3274438"/>
                <a:chExt cx="37783" cy="32357"/>
              </a:xfrm>
              <a:grpFill/>
            </p:grpSpPr>
            <p:sp>
              <p:nvSpPr>
                <p:cNvPr id="130" name="Google Shape;8351;p53">
                  <a:extLst>
                    <a:ext uri="{FF2B5EF4-FFF2-40B4-BE49-F238E27FC236}">
                      <a16:creationId xmlns:a16="http://schemas.microsoft.com/office/drawing/2014/main" id="{975CFC24-EA12-4A25-A8A3-D6BE01519222}"/>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31" name="Google Shape;8352;p53">
                  <a:extLst>
                    <a:ext uri="{FF2B5EF4-FFF2-40B4-BE49-F238E27FC236}">
                      <a16:creationId xmlns:a16="http://schemas.microsoft.com/office/drawing/2014/main" id="{6F378759-B02E-4DF4-8514-ED467136F55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4" name="Google Shape;8353;p53">
                <a:extLst>
                  <a:ext uri="{FF2B5EF4-FFF2-40B4-BE49-F238E27FC236}">
                    <a16:creationId xmlns:a16="http://schemas.microsoft.com/office/drawing/2014/main" id="{9C3A5B5D-78D4-4CCE-8A77-0F128FB91B50}"/>
                  </a:ext>
                </a:extLst>
              </p:cNvPr>
              <p:cNvGrpSpPr/>
              <p:nvPr/>
            </p:nvGrpSpPr>
            <p:grpSpPr>
              <a:xfrm>
                <a:off x="3906424" y="3297561"/>
                <a:ext cx="37776" cy="32451"/>
                <a:chOff x="3906424" y="3297561"/>
                <a:chExt cx="37776" cy="32451"/>
              </a:xfrm>
              <a:grpFill/>
            </p:grpSpPr>
            <p:sp>
              <p:nvSpPr>
                <p:cNvPr id="128" name="Google Shape;8354;p53">
                  <a:extLst>
                    <a:ext uri="{FF2B5EF4-FFF2-40B4-BE49-F238E27FC236}">
                      <a16:creationId xmlns:a16="http://schemas.microsoft.com/office/drawing/2014/main" id="{97C07C34-5E73-4019-8A89-E6F37BD00CF1}"/>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9" name="Google Shape;8355;p53">
                  <a:extLst>
                    <a:ext uri="{FF2B5EF4-FFF2-40B4-BE49-F238E27FC236}">
                      <a16:creationId xmlns:a16="http://schemas.microsoft.com/office/drawing/2014/main" id="{97315073-FB76-498C-9E1B-225797AC5A4F}"/>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5" name="Google Shape;8356;p53">
                <a:extLst>
                  <a:ext uri="{FF2B5EF4-FFF2-40B4-BE49-F238E27FC236}">
                    <a16:creationId xmlns:a16="http://schemas.microsoft.com/office/drawing/2014/main" id="{4B74270C-BE5F-41F3-B411-3D69489650BB}"/>
                  </a:ext>
                </a:extLst>
              </p:cNvPr>
              <p:cNvGrpSpPr/>
              <p:nvPr/>
            </p:nvGrpSpPr>
            <p:grpSpPr>
              <a:xfrm>
                <a:off x="3866084" y="3412107"/>
                <a:ext cx="37776" cy="32357"/>
                <a:chOff x="3866084" y="3412107"/>
                <a:chExt cx="37776" cy="32357"/>
              </a:xfrm>
              <a:grpFill/>
            </p:grpSpPr>
            <p:sp>
              <p:nvSpPr>
                <p:cNvPr id="126" name="Google Shape;8357;p53">
                  <a:extLst>
                    <a:ext uri="{FF2B5EF4-FFF2-40B4-BE49-F238E27FC236}">
                      <a16:creationId xmlns:a16="http://schemas.microsoft.com/office/drawing/2014/main" id="{BA168878-404A-40E9-B296-B0DE44AF3EB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7" name="Google Shape;8358;p53">
                  <a:extLst>
                    <a:ext uri="{FF2B5EF4-FFF2-40B4-BE49-F238E27FC236}">
                      <a16:creationId xmlns:a16="http://schemas.microsoft.com/office/drawing/2014/main" id="{CC5F5452-C066-44FF-B96B-77C0C1C23D3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6" name="Google Shape;8359;p53">
                <a:extLst>
                  <a:ext uri="{FF2B5EF4-FFF2-40B4-BE49-F238E27FC236}">
                    <a16:creationId xmlns:a16="http://schemas.microsoft.com/office/drawing/2014/main" id="{9C1BD7E6-1D8B-49D9-8434-C04CDCEFD647}"/>
                  </a:ext>
                </a:extLst>
              </p:cNvPr>
              <p:cNvGrpSpPr/>
              <p:nvPr/>
            </p:nvGrpSpPr>
            <p:grpSpPr>
              <a:xfrm>
                <a:off x="4023919" y="3766409"/>
                <a:ext cx="37783" cy="32357"/>
                <a:chOff x="4023919" y="3766409"/>
                <a:chExt cx="37783" cy="32357"/>
              </a:xfrm>
              <a:grpFill/>
            </p:grpSpPr>
            <p:sp>
              <p:nvSpPr>
                <p:cNvPr id="124" name="Google Shape;8360;p53">
                  <a:extLst>
                    <a:ext uri="{FF2B5EF4-FFF2-40B4-BE49-F238E27FC236}">
                      <a16:creationId xmlns:a16="http://schemas.microsoft.com/office/drawing/2014/main" id="{489477E5-B9AD-48E4-8DF4-930BC0651A6A}"/>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25" name="Google Shape;8361;p53">
                  <a:extLst>
                    <a:ext uri="{FF2B5EF4-FFF2-40B4-BE49-F238E27FC236}">
                      <a16:creationId xmlns:a16="http://schemas.microsoft.com/office/drawing/2014/main" id="{6CDDA91D-161D-455B-B5FC-E5CB251D314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7" name="Google Shape;8362;p53">
                <a:extLst>
                  <a:ext uri="{FF2B5EF4-FFF2-40B4-BE49-F238E27FC236}">
                    <a16:creationId xmlns:a16="http://schemas.microsoft.com/office/drawing/2014/main" id="{282DE4E8-74FD-4874-957D-F66CC89ADD19}"/>
                  </a:ext>
                </a:extLst>
              </p:cNvPr>
              <p:cNvGrpSpPr/>
              <p:nvPr/>
            </p:nvGrpSpPr>
            <p:grpSpPr>
              <a:xfrm>
                <a:off x="3973882" y="3779449"/>
                <a:ext cx="37776" cy="32357"/>
                <a:chOff x="3973882" y="3779449"/>
                <a:chExt cx="37776" cy="32357"/>
              </a:xfrm>
              <a:grpFill/>
            </p:grpSpPr>
            <p:sp>
              <p:nvSpPr>
                <p:cNvPr id="122" name="Google Shape;8363;p53">
                  <a:extLst>
                    <a:ext uri="{FF2B5EF4-FFF2-40B4-BE49-F238E27FC236}">
                      <a16:creationId xmlns:a16="http://schemas.microsoft.com/office/drawing/2014/main" id="{26584C49-95A2-4075-8C9C-8843D66ACE6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68569" tIns="68569" rIns="68569" bIns="68569" anchor="ctr" anchorCtr="0">
                  <a:noAutofit/>
                </a:bodyPr>
                <a:lstStyle/>
                <a:p>
                  <a:endParaRPr sz="1050"/>
                </a:p>
              </p:txBody>
            </p:sp>
            <p:sp>
              <p:nvSpPr>
                <p:cNvPr id="123" name="Google Shape;8364;p53">
                  <a:extLst>
                    <a:ext uri="{FF2B5EF4-FFF2-40B4-BE49-F238E27FC236}">
                      <a16:creationId xmlns:a16="http://schemas.microsoft.com/office/drawing/2014/main" id="{B8719DB5-137C-460E-91C4-EAE301E04F5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8" name="Google Shape;8365;p53">
                <a:extLst>
                  <a:ext uri="{FF2B5EF4-FFF2-40B4-BE49-F238E27FC236}">
                    <a16:creationId xmlns:a16="http://schemas.microsoft.com/office/drawing/2014/main" id="{0ED60080-202F-4AB0-88FD-E0A7DB58CF2B}"/>
                  </a:ext>
                </a:extLst>
              </p:cNvPr>
              <p:cNvGrpSpPr/>
              <p:nvPr/>
            </p:nvGrpSpPr>
            <p:grpSpPr>
              <a:xfrm>
                <a:off x="4073398" y="3838028"/>
                <a:ext cx="37776" cy="32380"/>
                <a:chOff x="4073398" y="3838028"/>
                <a:chExt cx="37776" cy="32380"/>
              </a:xfrm>
              <a:grpFill/>
            </p:grpSpPr>
            <p:sp>
              <p:nvSpPr>
                <p:cNvPr id="120" name="Google Shape;8366;p53">
                  <a:extLst>
                    <a:ext uri="{FF2B5EF4-FFF2-40B4-BE49-F238E27FC236}">
                      <a16:creationId xmlns:a16="http://schemas.microsoft.com/office/drawing/2014/main" id="{7411EAEE-DF3D-44E1-892F-E5A164787EB9}"/>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68569" tIns="68569" rIns="68569" bIns="68569" anchor="ctr" anchorCtr="0">
                  <a:noAutofit/>
                </a:bodyPr>
                <a:lstStyle/>
                <a:p>
                  <a:endParaRPr sz="1050"/>
                </a:p>
              </p:txBody>
            </p:sp>
            <p:sp>
              <p:nvSpPr>
                <p:cNvPr id="121" name="Google Shape;8367;p53">
                  <a:extLst>
                    <a:ext uri="{FF2B5EF4-FFF2-40B4-BE49-F238E27FC236}">
                      <a16:creationId xmlns:a16="http://schemas.microsoft.com/office/drawing/2014/main" id="{7EB8E7BA-2041-42BC-A9BC-414F13F3187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39" name="Google Shape;8368;p53">
                <a:extLst>
                  <a:ext uri="{FF2B5EF4-FFF2-40B4-BE49-F238E27FC236}">
                    <a16:creationId xmlns:a16="http://schemas.microsoft.com/office/drawing/2014/main" id="{FDA21A50-6477-4C36-A045-33EDC6DE778D}"/>
                  </a:ext>
                </a:extLst>
              </p:cNvPr>
              <p:cNvGrpSpPr/>
              <p:nvPr/>
            </p:nvGrpSpPr>
            <p:grpSpPr>
              <a:xfrm>
                <a:off x="4342672" y="4144496"/>
                <a:ext cx="37752" cy="32364"/>
                <a:chOff x="4342672" y="4144496"/>
                <a:chExt cx="37752" cy="32364"/>
              </a:xfrm>
              <a:grpFill/>
            </p:grpSpPr>
            <p:sp>
              <p:nvSpPr>
                <p:cNvPr id="118" name="Google Shape;8369;p53">
                  <a:extLst>
                    <a:ext uri="{FF2B5EF4-FFF2-40B4-BE49-F238E27FC236}">
                      <a16:creationId xmlns:a16="http://schemas.microsoft.com/office/drawing/2014/main" id="{ADD5D439-DF1D-4820-82FE-73F7C707B4AF}"/>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68569" tIns="68569" rIns="68569" bIns="68569" anchor="ctr" anchorCtr="0">
                  <a:noAutofit/>
                </a:bodyPr>
                <a:lstStyle/>
                <a:p>
                  <a:endParaRPr sz="1050"/>
                </a:p>
              </p:txBody>
            </p:sp>
            <p:sp>
              <p:nvSpPr>
                <p:cNvPr id="119" name="Google Shape;8370;p53">
                  <a:extLst>
                    <a:ext uri="{FF2B5EF4-FFF2-40B4-BE49-F238E27FC236}">
                      <a16:creationId xmlns:a16="http://schemas.microsoft.com/office/drawing/2014/main" id="{D40A686F-5BC8-47AC-9EC0-3DA0ABE86082}"/>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0" name="Google Shape;8371;p53">
                <a:extLst>
                  <a:ext uri="{FF2B5EF4-FFF2-40B4-BE49-F238E27FC236}">
                    <a16:creationId xmlns:a16="http://schemas.microsoft.com/office/drawing/2014/main" id="{2F715C0E-28E2-49DF-BD31-27DC62781FA1}"/>
                  </a:ext>
                </a:extLst>
              </p:cNvPr>
              <p:cNvGrpSpPr/>
              <p:nvPr/>
            </p:nvGrpSpPr>
            <p:grpSpPr>
              <a:xfrm>
                <a:off x="4406386" y="4056872"/>
                <a:ext cx="37783" cy="32364"/>
                <a:chOff x="4406386" y="4056872"/>
                <a:chExt cx="37783" cy="32364"/>
              </a:xfrm>
              <a:grpFill/>
            </p:grpSpPr>
            <p:sp>
              <p:nvSpPr>
                <p:cNvPr id="116" name="Google Shape;8372;p53">
                  <a:extLst>
                    <a:ext uri="{FF2B5EF4-FFF2-40B4-BE49-F238E27FC236}">
                      <a16:creationId xmlns:a16="http://schemas.microsoft.com/office/drawing/2014/main" id="{6F9274BA-77E6-431A-A318-4F5005E9056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68569" tIns="68569" rIns="68569" bIns="68569" anchor="ctr" anchorCtr="0">
                  <a:noAutofit/>
                </a:bodyPr>
                <a:lstStyle/>
                <a:p>
                  <a:endParaRPr sz="1050"/>
                </a:p>
              </p:txBody>
            </p:sp>
            <p:sp>
              <p:nvSpPr>
                <p:cNvPr id="117" name="Google Shape;8373;p53">
                  <a:extLst>
                    <a:ext uri="{FF2B5EF4-FFF2-40B4-BE49-F238E27FC236}">
                      <a16:creationId xmlns:a16="http://schemas.microsoft.com/office/drawing/2014/main" id="{401A545B-A563-443B-A843-EF38E60F82CE}"/>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1" name="Google Shape;8374;p53">
                <a:extLst>
                  <a:ext uri="{FF2B5EF4-FFF2-40B4-BE49-F238E27FC236}">
                    <a16:creationId xmlns:a16="http://schemas.microsoft.com/office/drawing/2014/main" id="{927C92CA-03E1-4B75-A6A6-91307D285C6D}"/>
                  </a:ext>
                </a:extLst>
              </p:cNvPr>
              <p:cNvGrpSpPr/>
              <p:nvPr/>
            </p:nvGrpSpPr>
            <p:grpSpPr>
              <a:xfrm>
                <a:off x="4284416" y="4245254"/>
                <a:ext cx="37783" cy="32357"/>
                <a:chOff x="4284416" y="4245254"/>
                <a:chExt cx="37783" cy="32357"/>
              </a:xfrm>
              <a:grpFill/>
            </p:grpSpPr>
            <p:sp>
              <p:nvSpPr>
                <p:cNvPr id="114" name="Google Shape;8375;p53">
                  <a:extLst>
                    <a:ext uri="{FF2B5EF4-FFF2-40B4-BE49-F238E27FC236}">
                      <a16:creationId xmlns:a16="http://schemas.microsoft.com/office/drawing/2014/main" id="{980E9D4E-BD90-438D-AEBA-856010F96B80}"/>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68569" tIns="68569" rIns="68569" bIns="68569" anchor="ctr" anchorCtr="0">
                  <a:noAutofit/>
                </a:bodyPr>
                <a:lstStyle/>
                <a:p>
                  <a:endParaRPr sz="1050"/>
                </a:p>
              </p:txBody>
            </p:sp>
            <p:sp>
              <p:nvSpPr>
                <p:cNvPr id="115" name="Google Shape;8376;p53">
                  <a:extLst>
                    <a:ext uri="{FF2B5EF4-FFF2-40B4-BE49-F238E27FC236}">
                      <a16:creationId xmlns:a16="http://schemas.microsoft.com/office/drawing/2014/main" id="{6A568713-E7BA-4C8D-9839-654D6E0E6AE2}"/>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2" name="Google Shape;8377;p53">
                <a:extLst>
                  <a:ext uri="{FF2B5EF4-FFF2-40B4-BE49-F238E27FC236}">
                    <a16:creationId xmlns:a16="http://schemas.microsoft.com/office/drawing/2014/main" id="{523B3C0A-1B5C-4DFA-98BE-44D0728D99B2}"/>
                  </a:ext>
                </a:extLst>
              </p:cNvPr>
              <p:cNvGrpSpPr/>
              <p:nvPr/>
            </p:nvGrpSpPr>
            <p:grpSpPr>
              <a:xfrm>
                <a:off x="4219057" y="4331258"/>
                <a:ext cx="37776" cy="32364"/>
                <a:chOff x="4219057" y="4331258"/>
                <a:chExt cx="37776" cy="32364"/>
              </a:xfrm>
              <a:grpFill/>
            </p:grpSpPr>
            <p:sp>
              <p:nvSpPr>
                <p:cNvPr id="112" name="Google Shape;8378;p53">
                  <a:extLst>
                    <a:ext uri="{FF2B5EF4-FFF2-40B4-BE49-F238E27FC236}">
                      <a16:creationId xmlns:a16="http://schemas.microsoft.com/office/drawing/2014/main" id="{BA185FF4-0124-4876-90D5-DD3F08835A8B}"/>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68569" tIns="68569" rIns="68569" bIns="68569" anchor="ctr" anchorCtr="0">
                  <a:noAutofit/>
                </a:bodyPr>
                <a:lstStyle/>
                <a:p>
                  <a:endParaRPr sz="1050"/>
                </a:p>
              </p:txBody>
            </p:sp>
            <p:sp>
              <p:nvSpPr>
                <p:cNvPr id="113" name="Google Shape;8379;p53">
                  <a:extLst>
                    <a:ext uri="{FF2B5EF4-FFF2-40B4-BE49-F238E27FC236}">
                      <a16:creationId xmlns:a16="http://schemas.microsoft.com/office/drawing/2014/main" id="{DF14A8F8-F9C3-4C83-BC7C-C2322C7FCA43}"/>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3" name="Google Shape;8380;p53">
                <a:extLst>
                  <a:ext uri="{FF2B5EF4-FFF2-40B4-BE49-F238E27FC236}">
                    <a16:creationId xmlns:a16="http://schemas.microsoft.com/office/drawing/2014/main" id="{E9930646-99C2-4B86-B1F5-7126235FB6C5}"/>
                  </a:ext>
                </a:extLst>
              </p:cNvPr>
              <p:cNvGrpSpPr/>
              <p:nvPr/>
            </p:nvGrpSpPr>
            <p:grpSpPr>
              <a:xfrm>
                <a:off x="4204122" y="4141688"/>
                <a:ext cx="33497" cy="28699"/>
                <a:chOff x="4204122" y="4141688"/>
                <a:chExt cx="33497" cy="28699"/>
              </a:xfrm>
              <a:grpFill/>
            </p:grpSpPr>
            <p:sp>
              <p:nvSpPr>
                <p:cNvPr id="110" name="Google Shape;8381;p53">
                  <a:extLst>
                    <a:ext uri="{FF2B5EF4-FFF2-40B4-BE49-F238E27FC236}">
                      <a16:creationId xmlns:a16="http://schemas.microsoft.com/office/drawing/2014/main" id="{EC595324-BD1E-4ABC-B521-93A08CE38AF0}"/>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111" name="Google Shape;8382;p53">
                  <a:extLst>
                    <a:ext uri="{FF2B5EF4-FFF2-40B4-BE49-F238E27FC236}">
                      <a16:creationId xmlns:a16="http://schemas.microsoft.com/office/drawing/2014/main" id="{4427CD60-0C22-41AC-9456-76200C260342}"/>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4" name="Google Shape;8383;p53">
                <a:extLst>
                  <a:ext uri="{FF2B5EF4-FFF2-40B4-BE49-F238E27FC236}">
                    <a16:creationId xmlns:a16="http://schemas.microsoft.com/office/drawing/2014/main" id="{ED8F3A1F-CF7E-4826-BD11-3E41216147E4}"/>
                  </a:ext>
                </a:extLst>
              </p:cNvPr>
              <p:cNvGrpSpPr/>
              <p:nvPr/>
            </p:nvGrpSpPr>
            <p:grpSpPr>
              <a:xfrm>
                <a:off x="4301546" y="4003869"/>
                <a:ext cx="38916" cy="33324"/>
                <a:chOff x="4301546" y="4003869"/>
                <a:chExt cx="38916" cy="33324"/>
              </a:xfrm>
              <a:grpFill/>
            </p:grpSpPr>
            <p:sp>
              <p:nvSpPr>
                <p:cNvPr id="108" name="Google Shape;8384;p53">
                  <a:extLst>
                    <a:ext uri="{FF2B5EF4-FFF2-40B4-BE49-F238E27FC236}">
                      <a16:creationId xmlns:a16="http://schemas.microsoft.com/office/drawing/2014/main" id="{45823BAA-C822-4516-9854-C0B5FD53B2C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68569" tIns="68569" rIns="68569" bIns="68569" anchor="ctr" anchorCtr="0">
                  <a:noAutofit/>
                </a:bodyPr>
                <a:lstStyle/>
                <a:p>
                  <a:endParaRPr sz="1050"/>
                </a:p>
              </p:txBody>
            </p:sp>
            <p:sp>
              <p:nvSpPr>
                <p:cNvPr id="109" name="Google Shape;8385;p53">
                  <a:extLst>
                    <a:ext uri="{FF2B5EF4-FFF2-40B4-BE49-F238E27FC236}">
                      <a16:creationId xmlns:a16="http://schemas.microsoft.com/office/drawing/2014/main" id="{98515F57-D47E-40F5-8CD2-53B4A45E2D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5" name="Google Shape;8386;p53">
                <a:extLst>
                  <a:ext uri="{FF2B5EF4-FFF2-40B4-BE49-F238E27FC236}">
                    <a16:creationId xmlns:a16="http://schemas.microsoft.com/office/drawing/2014/main" id="{109D57CA-9890-4C47-85DA-E68488603B9F}"/>
                  </a:ext>
                </a:extLst>
              </p:cNvPr>
              <p:cNvGrpSpPr/>
              <p:nvPr/>
            </p:nvGrpSpPr>
            <p:grpSpPr>
              <a:xfrm>
                <a:off x="4210681" y="3924669"/>
                <a:ext cx="36549" cy="31366"/>
                <a:chOff x="4210681" y="3924669"/>
                <a:chExt cx="36549" cy="31366"/>
              </a:xfrm>
              <a:grpFill/>
            </p:grpSpPr>
            <p:sp>
              <p:nvSpPr>
                <p:cNvPr id="106" name="Google Shape;8387;p53">
                  <a:extLst>
                    <a:ext uri="{FF2B5EF4-FFF2-40B4-BE49-F238E27FC236}">
                      <a16:creationId xmlns:a16="http://schemas.microsoft.com/office/drawing/2014/main" id="{1841DDEB-8298-4F67-AE27-2555F44D5F7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68569" tIns="68569" rIns="68569" bIns="68569" anchor="ctr" anchorCtr="0">
                  <a:noAutofit/>
                </a:bodyPr>
                <a:lstStyle/>
                <a:p>
                  <a:endParaRPr sz="1050"/>
                </a:p>
              </p:txBody>
            </p:sp>
            <p:sp>
              <p:nvSpPr>
                <p:cNvPr id="107" name="Google Shape;8388;p53">
                  <a:extLst>
                    <a:ext uri="{FF2B5EF4-FFF2-40B4-BE49-F238E27FC236}">
                      <a16:creationId xmlns:a16="http://schemas.microsoft.com/office/drawing/2014/main" id="{E5545978-83F4-4762-A38F-788768CE4DF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6" name="Google Shape;8389;p53">
                <a:extLst>
                  <a:ext uri="{FF2B5EF4-FFF2-40B4-BE49-F238E27FC236}">
                    <a16:creationId xmlns:a16="http://schemas.microsoft.com/office/drawing/2014/main" id="{0CC2C6E1-4209-458F-97E8-01730F7ED842}"/>
                  </a:ext>
                </a:extLst>
              </p:cNvPr>
              <p:cNvGrpSpPr/>
              <p:nvPr/>
            </p:nvGrpSpPr>
            <p:grpSpPr>
              <a:xfrm>
                <a:off x="3987771" y="3628874"/>
                <a:ext cx="31499" cy="26993"/>
                <a:chOff x="3987771" y="3628874"/>
                <a:chExt cx="31499" cy="26993"/>
              </a:xfrm>
              <a:grpFill/>
            </p:grpSpPr>
            <p:sp>
              <p:nvSpPr>
                <p:cNvPr id="104" name="Google Shape;8390;p53">
                  <a:extLst>
                    <a:ext uri="{FF2B5EF4-FFF2-40B4-BE49-F238E27FC236}">
                      <a16:creationId xmlns:a16="http://schemas.microsoft.com/office/drawing/2014/main" id="{CCEB6714-DA25-46C4-8E04-B18FD4FF76B1}"/>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68569" tIns="68569" rIns="68569" bIns="68569" anchor="ctr" anchorCtr="0">
                  <a:noAutofit/>
                </a:bodyPr>
                <a:lstStyle/>
                <a:p>
                  <a:endParaRPr sz="1050"/>
                </a:p>
              </p:txBody>
            </p:sp>
            <p:sp>
              <p:nvSpPr>
                <p:cNvPr id="105" name="Google Shape;8391;p53">
                  <a:extLst>
                    <a:ext uri="{FF2B5EF4-FFF2-40B4-BE49-F238E27FC236}">
                      <a16:creationId xmlns:a16="http://schemas.microsoft.com/office/drawing/2014/main" id="{FE280CCD-7F2D-4F29-A0CC-D1122DFF351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7" name="Google Shape;8392;p53">
                <a:extLst>
                  <a:ext uri="{FF2B5EF4-FFF2-40B4-BE49-F238E27FC236}">
                    <a16:creationId xmlns:a16="http://schemas.microsoft.com/office/drawing/2014/main" id="{9B4607B2-717F-437D-91B0-2B61E96DC3B1}"/>
                  </a:ext>
                </a:extLst>
              </p:cNvPr>
              <p:cNvGrpSpPr/>
              <p:nvPr/>
            </p:nvGrpSpPr>
            <p:grpSpPr>
              <a:xfrm>
                <a:off x="4087382" y="3775674"/>
                <a:ext cx="31405" cy="26898"/>
                <a:chOff x="4087382" y="3775674"/>
                <a:chExt cx="31405" cy="26898"/>
              </a:xfrm>
              <a:grpFill/>
            </p:grpSpPr>
            <p:sp>
              <p:nvSpPr>
                <p:cNvPr id="102" name="Google Shape;8393;p53">
                  <a:extLst>
                    <a:ext uri="{FF2B5EF4-FFF2-40B4-BE49-F238E27FC236}">
                      <a16:creationId xmlns:a16="http://schemas.microsoft.com/office/drawing/2014/main" id="{40215708-6F59-41BC-86B4-8CCA53C28AD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103" name="Google Shape;8394;p53">
                  <a:extLst>
                    <a:ext uri="{FF2B5EF4-FFF2-40B4-BE49-F238E27FC236}">
                      <a16:creationId xmlns:a16="http://schemas.microsoft.com/office/drawing/2014/main" id="{5D15E47F-2131-4232-81BA-110F97F797A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8" name="Google Shape;8395;p53">
                <a:extLst>
                  <a:ext uri="{FF2B5EF4-FFF2-40B4-BE49-F238E27FC236}">
                    <a16:creationId xmlns:a16="http://schemas.microsoft.com/office/drawing/2014/main" id="{954047D6-3AF9-4907-90C8-A53280903AC7}"/>
                  </a:ext>
                </a:extLst>
              </p:cNvPr>
              <p:cNvGrpSpPr/>
              <p:nvPr/>
            </p:nvGrpSpPr>
            <p:grpSpPr>
              <a:xfrm>
                <a:off x="4118873" y="3856637"/>
                <a:ext cx="31405" cy="26906"/>
                <a:chOff x="4118873" y="3856637"/>
                <a:chExt cx="31405" cy="26906"/>
              </a:xfrm>
              <a:grpFill/>
            </p:grpSpPr>
            <p:sp>
              <p:nvSpPr>
                <p:cNvPr id="100" name="Google Shape;8396;p53">
                  <a:extLst>
                    <a:ext uri="{FF2B5EF4-FFF2-40B4-BE49-F238E27FC236}">
                      <a16:creationId xmlns:a16="http://schemas.microsoft.com/office/drawing/2014/main" id="{AF24F58F-FC27-4065-A35A-9D18160875B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101" name="Google Shape;8397;p53">
                  <a:extLst>
                    <a:ext uri="{FF2B5EF4-FFF2-40B4-BE49-F238E27FC236}">
                      <a16:creationId xmlns:a16="http://schemas.microsoft.com/office/drawing/2014/main" id="{AA53AF06-CF86-474F-BAE3-AE6B460B9E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49" name="Google Shape;8398;p53">
                <a:extLst>
                  <a:ext uri="{FF2B5EF4-FFF2-40B4-BE49-F238E27FC236}">
                    <a16:creationId xmlns:a16="http://schemas.microsoft.com/office/drawing/2014/main" id="{8DA93020-91B9-4AF1-B6C8-8388A23A4C9D}"/>
                  </a:ext>
                </a:extLst>
              </p:cNvPr>
              <p:cNvGrpSpPr/>
              <p:nvPr/>
            </p:nvGrpSpPr>
            <p:grpSpPr>
              <a:xfrm>
                <a:off x="4168541" y="3639523"/>
                <a:ext cx="31499" cy="26906"/>
                <a:chOff x="4168541" y="3639523"/>
                <a:chExt cx="31499" cy="26906"/>
              </a:xfrm>
              <a:grpFill/>
            </p:grpSpPr>
            <p:sp>
              <p:nvSpPr>
                <p:cNvPr id="98" name="Google Shape;8399;p53">
                  <a:extLst>
                    <a:ext uri="{FF2B5EF4-FFF2-40B4-BE49-F238E27FC236}">
                      <a16:creationId xmlns:a16="http://schemas.microsoft.com/office/drawing/2014/main" id="{81CCDF35-D415-4046-9446-E7430BF3A7B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68569" tIns="68569" rIns="68569" bIns="68569" anchor="ctr" anchorCtr="0">
                  <a:noAutofit/>
                </a:bodyPr>
                <a:lstStyle/>
                <a:p>
                  <a:endParaRPr sz="1050"/>
                </a:p>
              </p:txBody>
            </p:sp>
            <p:sp>
              <p:nvSpPr>
                <p:cNvPr id="99" name="Google Shape;8400;p53">
                  <a:extLst>
                    <a:ext uri="{FF2B5EF4-FFF2-40B4-BE49-F238E27FC236}">
                      <a16:creationId xmlns:a16="http://schemas.microsoft.com/office/drawing/2014/main" id="{E9163D5C-EEC9-4681-A709-D3A6E06784D1}"/>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0" name="Google Shape;8401;p53">
                <a:extLst>
                  <a:ext uri="{FF2B5EF4-FFF2-40B4-BE49-F238E27FC236}">
                    <a16:creationId xmlns:a16="http://schemas.microsoft.com/office/drawing/2014/main" id="{7D1E6532-846D-42B1-864F-B59F44C3E477}"/>
                  </a:ext>
                </a:extLst>
              </p:cNvPr>
              <p:cNvGrpSpPr/>
              <p:nvPr/>
            </p:nvGrpSpPr>
            <p:grpSpPr>
              <a:xfrm>
                <a:off x="3965789" y="3393545"/>
                <a:ext cx="31405" cy="26945"/>
                <a:chOff x="3965789" y="3393545"/>
                <a:chExt cx="31405" cy="26945"/>
              </a:xfrm>
              <a:grpFill/>
            </p:grpSpPr>
            <p:sp>
              <p:nvSpPr>
                <p:cNvPr id="96" name="Google Shape;8402;p53">
                  <a:extLst>
                    <a:ext uri="{FF2B5EF4-FFF2-40B4-BE49-F238E27FC236}">
                      <a16:creationId xmlns:a16="http://schemas.microsoft.com/office/drawing/2014/main" id="{83BFFD2B-CD27-46E3-8787-530CA148849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68569" tIns="68569" rIns="68569" bIns="68569" anchor="ctr" anchorCtr="0">
                  <a:noAutofit/>
                </a:bodyPr>
                <a:lstStyle/>
                <a:p>
                  <a:endParaRPr sz="1050"/>
                </a:p>
              </p:txBody>
            </p:sp>
            <p:sp>
              <p:nvSpPr>
                <p:cNvPr id="97" name="Google Shape;8403;p53">
                  <a:extLst>
                    <a:ext uri="{FF2B5EF4-FFF2-40B4-BE49-F238E27FC236}">
                      <a16:creationId xmlns:a16="http://schemas.microsoft.com/office/drawing/2014/main" id="{65E84AF0-7332-48D7-A231-CC7117AB9B5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1" name="Google Shape;8404;p53">
                <a:extLst>
                  <a:ext uri="{FF2B5EF4-FFF2-40B4-BE49-F238E27FC236}">
                    <a16:creationId xmlns:a16="http://schemas.microsoft.com/office/drawing/2014/main" id="{6EACBE13-C2C2-4595-83B5-AE26915A2738}"/>
                  </a:ext>
                </a:extLst>
              </p:cNvPr>
              <p:cNvGrpSpPr/>
              <p:nvPr/>
            </p:nvGrpSpPr>
            <p:grpSpPr>
              <a:xfrm>
                <a:off x="3925166" y="3491008"/>
                <a:ext cx="31405" cy="27001"/>
                <a:chOff x="3925166" y="3491008"/>
                <a:chExt cx="31405" cy="27001"/>
              </a:xfrm>
              <a:grpFill/>
            </p:grpSpPr>
            <p:sp>
              <p:nvSpPr>
                <p:cNvPr id="94" name="Google Shape;8405;p53">
                  <a:extLst>
                    <a:ext uri="{FF2B5EF4-FFF2-40B4-BE49-F238E27FC236}">
                      <a16:creationId xmlns:a16="http://schemas.microsoft.com/office/drawing/2014/main" id="{5033E9E6-9274-4453-82C8-DDB1DD79296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68569" tIns="68569" rIns="68569" bIns="68569" anchor="ctr" anchorCtr="0">
                  <a:noAutofit/>
                </a:bodyPr>
                <a:lstStyle/>
                <a:p>
                  <a:endParaRPr sz="1050"/>
                </a:p>
              </p:txBody>
            </p:sp>
            <p:sp>
              <p:nvSpPr>
                <p:cNvPr id="95" name="Google Shape;8406;p53">
                  <a:extLst>
                    <a:ext uri="{FF2B5EF4-FFF2-40B4-BE49-F238E27FC236}">
                      <a16:creationId xmlns:a16="http://schemas.microsoft.com/office/drawing/2014/main" id="{9B3C42D2-9DA1-485E-AE05-5098B182B213}"/>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2" name="Google Shape;8407;p53">
                <a:extLst>
                  <a:ext uri="{FF2B5EF4-FFF2-40B4-BE49-F238E27FC236}">
                    <a16:creationId xmlns:a16="http://schemas.microsoft.com/office/drawing/2014/main" id="{01C9C056-0A60-44BE-BA3E-CD08574AAE04}"/>
                  </a:ext>
                </a:extLst>
              </p:cNvPr>
              <p:cNvGrpSpPr/>
              <p:nvPr/>
            </p:nvGrpSpPr>
            <p:grpSpPr>
              <a:xfrm>
                <a:off x="3682845" y="3340976"/>
                <a:ext cx="31397" cy="26898"/>
                <a:chOff x="3682845" y="3340976"/>
                <a:chExt cx="31397" cy="26898"/>
              </a:xfrm>
              <a:grpFill/>
            </p:grpSpPr>
            <p:sp>
              <p:nvSpPr>
                <p:cNvPr id="92" name="Google Shape;8408;p53">
                  <a:extLst>
                    <a:ext uri="{FF2B5EF4-FFF2-40B4-BE49-F238E27FC236}">
                      <a16:creationId xmlns:a16="http://schemas.microsoft.com/office/drawing/2014/main" id="{6EF28373-6AA5-495F-9846-7885A751AD4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68569" tIns="68569" rIns="68569" bIns="68569" anchor="ctr" anchorCtr="0">
                  <a:noAutofit/>
                </a:bodyPr>
                <a:lstStyle/>
                <a:p>
                  <a:endParaRPr sz="1050"/>
                </a:p>
              </p:txBody>
            </p:sp>
            <p:sp>
              <p:nvSpPr>
                <p:cNvPr id="93" name="Google Shape;8409;p53">
                  <a:extLst>
                    <a:ext uri="{FF2B5EF4-FFF2-40B4-BE49-F238E27FC236}">
                      <a16:creationId xmlns:a16="http://schemas.microsoft.com/office/drawing/2014/main" id="{9A228004-E658-4E93-BE04-1BB37800A255}"/>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3" name="Google Shape;8410;p53">
                <a:extLst>
                  <a:ext uri="{FF2B5EF4-FFF2-40B4-BE49-F238E27FC236}">
                    <a16:creationId xmlns:a16="http://schemas.microsoft.com/office/drawing/2014/main" id="{3DEEEAFB-0DAF-4162-976E-CCF03D39F6F5}"/>
                  </a:ext>
                </a:extLst>
              </p:cNvPr>
              <p:cNvGrpSpPr/>
              <p:nvPr/>
            </p:nvGrpSpPr>
            <p:grpSpPr>
              <a:xfrm>
                <a:off x="3795393" y="3353725"/>
                <a:ext cx="31499" cy="26993"/>
                <a:chOff x="3795393" y="3353725"/>
                <a:chExt cx="31499" cy="26993"/>
              </a:xfrm>
              <a:grpFill/>
            </p:grpSpPr>
            <p:sp>
              <p:nvSpPr>
                <p:cNvPr id="90" name="Google Shape;8411;p53">
                  <a:extLst>
                    <a:ext uri="{FF2B5EF4-FFF2-40B4-BE49-F238E27FC236}">
                      <a16:creationId xmlns:a16="http://schemas.microsoft.com/office/drawing/2014/main" id="{C85F4312-B888-4F7F-8F84-C3CF7EF08AF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68569" tIns="68569" rIns="68569" bIns="68569" anchor="ctr" anchorCtr="0">
                  <a:noAutofit/>
                </a:bodyPr>
                <a:lstStyle/>
                <a:p>
                  <a:endParaRPr sz="1050"/>
                </a:p>
              </p:txBody>
            </p:sp>
            <p:sp>
              <p:nvSpPr>
                <p:cNvPr id="91" name="Google Shape;8412;p53">
                  <a:extLst>
                    <a:ext uri="{FF2B5EF4-FFF2-40B4-BE49-F238E27FC236}">
                      <a16:creationId xmlns:a16="http://schemas.microsoft.com/office/drawing/2014/main" id="{A1CC9918-9486-433F-AC76-03D6636CBD7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4" name="Google Shape;8413;p53">
                <a:extLst>
                  <a:ext uri="{FF2B5EF4-FFF2-40B4-BE49-F238E27FC236}">
                    <a16:creationId xmlns:a16="http://schemas.microsoft.com/office/drawing/2014/main" id="{98777236-7760-4525-884A-EB223B9B3C3E}"/>
                  </a:ext>
                </a:extLst>
              </p:cNvPr>
              <p:cNvGrpSpPr/>
              <p:nvPr/>
            </p:nvGrpSpPr>
            <p:grpSpPr>
              <a:xfrm>
                <a:off x="4176909" y="4363221"/>
                <a:ext cx="38924" cy="33316"/>
                <a:chOff x="4176909" y="4363221"/>
                <a:chExt cx="38924" cy="33316"/>
              </a:xfrm>
              <a:grpFill/>
            </p:grpSpPr>
            <p:sp>
              <p:nvSpPr>
                <p:cNvPr id="88" name="Google Shape;8414;p53">
                  <a:extLst>
                    <a:ext uri="{FF2B5EF4-FFF2-40B4-BE49-F238E27FC236}">
                      <a16:creationId xmlns:a16="http://schemas.microsoft.com/office/drawing/2014/main" id="{41683716-2B72-456B-9452-2CDA64220F5C}"/>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68569" tIns="68569" rIns="68569" bIns="68569" anchor="ctr" anchorCtr="0">
                  <a:noAutofit/>
                </a:bodyPr>
                <a:lstStyle/>
                <a:p>
                  <a:endParaRPr sz="1050"/>
                </a:p>
              </p:txBody>
            </p:sp>
            <p:sp>
              <p:nvSpPr>
                <p:cNvPr id="89" name="Google Shape;8415;p53">
                  <a:extLst>
                    <a:ext uri="{FF2B5EF4-FFF2-40B4-BE49-F238E27FC236}">
                      <a16:creationId xmlns:a16="http://schemas.microsoft.com/office/drawing/2014/main" id="{5E60D104-02E5-4F2A-8354-9AEBA227E86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5" name="Google Shape;8416;p53">
                <a:extLst>
                  <a:ext uri="{FF2B5EF4-FFF2-40B4-BE49-F238E27FC236}">
                    <a16:creationId xmlns:a16="http://schemas.microsoft.com/office/drawing/2014/main" id="{DC3F5B13-A3BA-4E12-9155-6782696803B6}"/>
                  </a:ext>
                </a:extLst>
              </p:cNvPr>
              <p:cNvGrpSpPr/>
              <p:nvPr/>
            </p:nvGrpSpPr>
            <p:grpSpPr>
              <a:xfrm>
                <a:off x="4226191" y="4007660"/>
                <a:ext cx="33560" cy="28770"/>
                <a:chOff x="4226191" y="4007660"/>
                <a:chExt cx="33560" cy="28770"/>
              </a:xfrm>
              <a:grpFill/>
            </p:grpSpPr>
            <p:sp>
              <p:nvSpPr>
                <p:cNvPr id="86" name="Google Shape;8417;p53">
                  <a:extLst>
                    <a:ext uri="{FF2B5EF4-FFF2-40B4-BE49-F238E27FC236}">
                      <a16:creationId xmlns:a16="http://schemas.microsoft.com/office/drawing/2014/main" id="{17D78631-2AF1-407E-8DD2-DDD36A8699F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68569" tIns="68569" rIns="68569" bIns="68569" anchor="ctr" anchorCtr="0">
                  <a:noAutofit/>
                </a:bodyPr>
                <a:lstStyle/>
                <a:p>
                  <a:endParaRPr sz="1050"/>
                </a:p>
              </p:txBody>
            </p:sp>
            <p:sp>
              <p:nvSpPr>
                <p:cNvPr id="87" name="Google Shape;8418;p53">
                  <a:extLst>
                    <a:ext uri="{FF2B5EF4-FFF2-40B4-BE49-F238E27FC236}">
                      <a16:creationId xmlns:a16="http://schemas.microsoft.com/office/drawing/2014/main" id="{4A1E1AE4-0A9B-4A2C-90E2-5C1C8F8C504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6" name="Google Shape;8419;p53">
                <a:extLst>
                  <a:ext uri="{FF2B5EF4-FFF2-40B4-BE49-F238E27FC236}">
                    <a16:creationId xmlns:a16="http://schemas.microsoft.com/office/drawing/2014/main" id="{311C4886-32C5-45D5-B201-0D8F5466A1D3}"/>
                  </a:ext>
                </a:extLst>
              </p:cNvPr>
              <p:cNvGrpSpPr/>
              <p:nvPr/>
            </p:nvGrpSpPr>
            <p:grpSpPr>
              <a:xfrm>
                <a:off x="3597785" y="3377045"/>
                <a:ext cx="33591" cy="28699"/>
                <a:chOff x="3597785" y="3377045"/>
                <a:chExt cx="33591" cy="28699"/>
              </a:xfrm>
              <a:grpFill/>
            </p:grpSpPr>
            <p:sp>
              <p:nvSpPr>
                <p:cNvPr id="84" name="Google Shape;8420;p53">
                  <a:extLst>
                    <a:ext uri="{FF2B5EF4-FFF2-40B4-BE49-F238E27FC236}">
                      <a16:creationId xmlns:a16="http://schemas.microsoft.com/office/drawing/2014/main" id="{90432119-B5A4-4EB3-95E0-E4AA62BB2861}"/>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68569" tIns="68569" rIns="68569" bIns="68569" anchor="ctr" anchorCtr="0">
                  <a:noAutofit/>
                </a:bodyPr>
                <a:lstStyle/>
                <a:p>
                  <a:endParaRPr sz="1050"/>
                </a:p>
              </p:txBody>
            </p:sp>
            <p:sp>
              <p:nvSpPr>
                <p:cNvPr id="85" name="Google Shape;8421;p53">
                  <a:extLst>
                    <a:ext uri="{FF2B5EF4-FFF2-40B4-BE49-F238E27FC236}">
                      <a16:creationId xmlns:a16="http://schemas.microsoft.com/office/drawing/2014/main" id="{13DCB27F-E5AF-4130-B505-3586F0D3C94A}"/>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7" name="Google Shape;8422;p53">
                <a:extLst>
                  <a:ext uri="{FF2B5EF4-FFF2-40B4-BE49-F238E27FC236}">
                    <a16:creationId xmlns:a16="http://schemas.microsoft.com/office/drawing/2014/main" id="{46F8B0DD-BE4F-494F-B5BA-5CE7BAB6E1E8}"/>
                  </a:ext>
                </a:extLst>
              </p:cNvPr>
              <p:cNvGrpSpPr/>
              <p:nvPr/>
            </p:nvGrpSpPr>
            <p:grpSpPr>
              <a:xfrm>
                <a:off x="3887870" y="3669796"/>
                <a:ext cx="33591" cy="28692"/>
                <a:chOff x="3887870" y="3669796"/>
                <a:chExt cx="33591" cy="28692"/>
              </a:xfrm>
              <a:grpFill/>
            </p:grpSpPr>
            <p:sp>
              <p:nvSpPr>
                <p:cNvPr id="82" name="Google Shape;8423;p53">
                  <a:extLst>
                    <a:ext uri="{FF2B5EF4-FFF2-40B4-BE49-F238E27FC236}">
                      <a16:creationId xmlns:a16="http://schemas.microsoft.com/office/drawing/2014/main" id="{87747FF0-EB40-4035-B943-5FE3ABB559E4}"/>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68569" tIns="68569" rIns="68569" bIns="68569" anchor="ctr" anchorCtr="0">
                  <a:noAutofit/>
                </a:bodyPr>
                <a:lstStyle/>
                <a:p>
                  <a:endParaRPr sz="1050"/>
                </a:p>
              </p:txBody>
            </p:sp>
            <p:sp>
              <p:nvSpPr>
                <p:cNvPr id="83" name="Google Shape;8424;p53">
                  <a:extLst>
                    <a:ext uri="{FF2B5EF4-FFF2-40B4-BE49-F238E27FC236}">
                      <a16:creationId xmlns:a16="http://schemas.microsoft.com/office/drawing/2014/main" id="{5EE9A2DE-F227-499D-8BF1-AE9EF3E58484}"/>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8" name="Google Shape;8425;p53">
                <a:extLst>
                  <a:ext uri="{FF2B5EF4-FFF2-40B4-BE49-F238E27FC236}">
                    <a16:creationId xmlns:a16="http://schemas.microsoft.com/office/drawing/2014/main" id="{9DF27DC4-1A80-44C4-81E7-F64543C132BD}"/>
                  </a:ext>
                </a:extLst>
              </p:cNvPr>
              <p:cNvGrpSpPr/>
              <p:nvPr/>
            </p:nvGrpSpPr>
            <p:grpSpPr>
              <a:xfrm>
                <a:off x="3818320" y="3481625"/>
                <a:ext cx="33497" cy="28770"/>
                <a:chOff x="3818320" y="3481625"/>
                <a:chExt cx="33497" cy="28770"/>
              </a:xfrm>
              <a:grpFill/>
            </p:grpSpPr>
            <p:sp>
              <p:nvSpPr>
                <p:cNvPr id="80" name="Google Shape;8426;p53">
                  <a:extLst>
                    <a:ext uri="{FF2B5EF4-FFF2-40B4-BE49-F238E27FC236}">
                      <a16:creationId xmlns:a16="http://schemas.microsoft.com/office/drawing/2014/main" id="{7705595B-6FFF-450D-9DEC-2FDE82B0AA7F}"/>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68569" tIns="68569" rIns="68569" bIns="68569" anchor="ctr" anchorCtr="0">
                  <a:noAutofit/>
                </a:bodyPr>
                <a:lstStyle/>
                <a:p>
                  <a:endParaRPr sz="1050"/>
                </a:p>
              </p:txBody>
            </p:sp>
            <p:sp>
              <p:nvSpPr>
                <p:cNvPr id="81" name="Google Shape;8427;p53">
                  <a:extLst>
                    <a:ext uri="{FF2B5EF4-FFF2-40B4-BE49-F238E27FC236}">
                      <a16:creationId xmlns:a16="http://schemas.microsoft.com/office/drawing/2014/main" id="{3260FC07-E1A6-46CD-AA4D-F4C71D2177A6}"/>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59" name="Google Shape;8428;p53">
                <a:extLst>
                  <a:ext uri="{FF2B5EF4-FFF2-40B4-BE49-F238E27FC236}">
                    <a16:creationId xmlns:a16="http://schemas.microsoft.com/office/drawing/2014/main" id="{F07B46E0-1F9B-440E-9C33-EE2843628A76}"/>
                  </a:ext>
                </a:extLst>
              </p:cNvPr>
              <p:cNvGrpSpPr/>
              <p:nvPr/>
            </p:nvGrpSpPr>
            <p:grpSpPr>
              <a:xfrm>
                <a:off x="4278139" y="4120948"/>
                <a:ext cx="37492" cy="32129"/>
                <a:chOff x="4278139" y="4120948"/>
                <a:chExt cx="37492" cy="32129"/>
              </a:xfrm>
              <a:grpFill/>
            </p:grpSpPr>
            <p:sp>
              <p:nvSpPr>
                <p:cNvPr id="78" name="Google Shape;8429;p53">
                  <a:extLst>
                    <a:ext uri="{FF2B5EF4-FFF2-40B4-BE49-F238E27FC236}">
                      <a16:creationId xmlns:a16="http://schemas.microsoft.com/office/drawing/2014/main" id="{E49D6E66-3D86-4FF3-82DF-ABEFE43E953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68569" tIns="68569" rIns="68569" bIns="68569" anchor="ctr" anchorCtr="0">
                  <a:noAutofit/>
                </a:bodyPr>
                <a:lstStyle/>
                <a:p>
                  <a:endParaRPr sz="1050"/>
                </a:p>
              </p:txBody>
            </p:sp>
            <p:sp>
              <p:nvSpPr>
                <p:cNvPr id="79" name="Google Shape;8430;p53">
                  <a:extLst>
                    <a:ext uri="{FF2B5EF4-FFF2-40B4-BE49-F238E27FC236}">
                      <a16:creationId xmlns:a16="http://schemas.microsoft.com/office/drawing/2014/main" id="{9A6FF4A3-D959-4EE8-8404-54FE17F815F1}"/>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0" name="Google Shape;8431;p53">
                <a:extLst>
                  <a:ext uri="{FF2B5EF4-FFF2-40B4-BE49-F238E27FC236}">
                    <a16:creationId xmlns:a16="http://schemas.microsoft.com/office/drawing/2014/main" id="{75D271B8-C643-4568-8366-5792B1FADEFE}"/>
                  </a:ext>
                </a:extLst>
              </p:cNvPr>
              <p:cNvGrpSpPr/>
              <p:nvPr/>
            </p:nvGrpSpPr>
            <p:grpSpPr>
              <a:xfrm>
                <a:off x="4419898" y="3977388"/>
                <a:ext cx="33497" cy="28692"/>
                <a:chOff x="4419898" y="3977388"/>
                <a:chExt cx="33497" cy="28692"/>
              </a:xfrm>
              <a:grpFill/>
            </p:grpSpPr>
            <p:sp>
              <p:nvSpPr>
                <p:cNvPr id="76" name="Google Shape;8432;p53">
                  <a:extLst>
                    <a:ext uri="{FF2B5EF4-FFF2-40B4-BE49-F238E27FC236}">
                      <a16:creationId xmlns:a16="http://schemas.microsoft.com/office/drawing/2014/main" id="{0713FA1D-1BF7-4D8D-AC48-5C194091EC8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68569" tIns="68569" rIns="68569" bIns="68569" anchor="ctr" anchorCtr="0">
                  <a:noAutofit/>
                </a:bodyPr>
                <a:lstStyle/>
                <a:p>
                  <a:endParaRPr sz="1050"/>
                </a:p>
              </p:txBody>
            </p:sp>
            <p:sp>
              <p:nvSpPr>
                <p:cNvPr id="77" name="Google Shape;8433;p53">
                  <a:extLst>
                    <a:ext uri="{FF2B5EF4-FFF2-40B4-BE49-F238E27FC236}">
                      <a16:creationId xmlns:a16="http://schemas.microsoft.com/office/drawing/2014/main" id="{45E94C42-6F57-455A-91DD-87266A20806A}"/>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1" name="Google Shape;8434;p53">
                <a:extLst>
                  <a:ext uri="{FF2B5EF4-FFF2-40B4-BE49-F238E27FC236}">
                    <a16:creationId xmlns:a16="http://schemas.microsoft.com/office/drawing/2014/main" id="{B503E222-BC87-44F6-B3E0-6CCADD88BEFC}"/>
                  </a:ext>
                </a:extLst>
              </p:cNvPr>
              <p:cNvGrpSpPr/>
              <p:nvPr/>
            </p:nvGrpSpPr>
            <p:grpSpPr>
              <a:xfrm>
                <a:off x="4158930" y="4034684"/>
                <a:ext cx="33497" cy="28762"/>
                <a:chOff x="4158930" y="4034684"/>
                <a:chExt cx="33497" cy="28762"/>
              </a:xfrm>
              <a:grpFill/>
            </p:grpSpPr>
            <p:sp>
              <p:nvSpPr>
                <p:cNvPr id="74" name="Google Shape;8435;p53">
                  <a:extLst>
                    <a:ext uri="{FF2B5EF4-FFF2-40B4-BE49-F238E27FC236}">
                      <a16:creationId xmlns:a16="http://schemas.microsoft.com/office/drawing/2014/main" id="{7DA2CCE6-A5E2-4FF2-A42D-3B25816B1F95}"/>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5" name="Google Shape;8436;p53">
                  <a:extLst>
                    <a:ext uri="{FF2B5EF4-FFF2-40B4-BE49-F238E27FC236}">
                      <a16:creationId xmlns:a16="http://schemas.microsoft.com/office/drawing/2014/main" id="{5FC7F5FB-FA49-4417-8210-D93AAD0B3422}"/>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2" name="Google Shape;8437;p53">
                <a:extLst>
                  <a:ext uri="{FF2B5EF4-FFF2-40B4-BE49-F238E27FC236}">
                    <a16:creationId xmlns:a16="http://schemas.microsoft.com/office/drawing/2014/main" id="{EA73173D-7F28-4642-B7BC-A49D45726944}"/>
                  </a:ext>
                </a:extLst>
              </p:cNvPr>
              <p:cNvGrpSpPr/>
              <p:nvPr/>
            </p:nvGrpSpPr>
            <p:grpSpPr>
              <a:xfrm>
                <a:off x="4134949" y="3957049"/>
                <a:ext cx="33497" cy="28770"/>
                <a:chOff x="4134949" y="3957049"/>
                <a:chExt cx="33497" cy="28770"/>
              </a:xfrm>
              <a:grpFill/>
            </p:grpSpPr>
            <p:sp>
              <p:nvSpPr>
                <p:cNvPr id="72" name="Google Shape;8438;p53">
                  <a:extLst>
                    <a:ext uri="{FF2B5EF4-FFF2-40B4-BE49-F238E27FC236}">
                      <a16:creationId xmlns:a16="http://schemas.microsoft.com/office/drawing/2014/main" id="{D567BDDA-1177-482E-9DDB-BBB4F4EA4E9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68569" tIns="68569" rIns="68569" bIns="68569" anchor="ctr" anchorCtr="0">
                  <a:noAutofit/>
                </a:bodyPr>
                <a:lstStyle/>
                <a:p>
                  <a:endParaRPr sz="1050"/>
                </a:p>
              </p:txBody>
            </p:sp>
            <p:sp>
              <p:nvSpPr>
                <p:cNvPr id="73" name="Google Shape;8439;p53">
                  <a:extLst>
                    <a:ext uri="{FF2B5EF4-FFF2-40B4-BE49-F238E27FC236}">
                      <a16:creationId xmlns:a16="http://schemas.microsoft.com/office/drawing/2014/main" id="{22DDDA58-9AB1-4C76-A291-692296EAA8C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3" name="Google Shape;8440;p53">
                <a:extLst>
                  <a:ext uri="{FF2B5EF4-FFF2-40B4-BE49-F238E27FC236}">
                    <a16:creationId xmlns:a16="http://schemas.microsoft.com/office/drawing/2014/main" id="{3117F5C6-4E11-45E0-92B1-D59C25E50061}"/>
                  </a:ext>
                </a:extLst>
              </p:cNvPr>
              <p:cNvGrpSpPr/>
              <p:nvPr/>
            </p:nvGrpSpPr>
            <p:grpSpPr>
              <a:xfrm>
                <a:off x="4193653" y="4184403"/>
                <a:ext cx="43580" cy="37264"/>
                <a:chOff x="4193653" y="4184403"/>
                <a:chExt cx="43580" cy="37264"/>
              </a:xfrm>
              <a:grpFill/>
            </p:grpSpPr>
            <p:sp>
              <p:nvSpPr>
                <p:cNvPr id="70" name="Google Shape;8441;p53">
                  <a:extLst>
                    <a:ext uri="{FF2B5EF4-FFF2-40B4-BE49-F238E27FC236}">
                      <a16:creationId xmlns:a16="http://schemas.microsoft.com/office/drawing/2014/main" id="{600E928D-976D-4F85-B13B-EBC5334AFE1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71" name="Google Shape;8442;p53">
                  <a:extLst>
                    <a:ext uri="{FF2B5EF4-FFF2-40B4-BE49-F238E27FC236}">
                      <a16:creationId xmlns:a16="http://schemas.microsoft.com/office/drawing/2014/main" id="{7E2DF6DD-D0FC-4CC3-8612-34217E02576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4" name="Google Shape;8443;p53">
                <a:extLst>
                  <a:ext uri="{FF2B5EF4-FFF2-40B4-BE49-F238E27FC236}">
                    <a16:creationId xmlns:a16="http://schemas.microsoft.com/office/drawing/2014/main" id="{5E7FF73A-7EF4-404C-9210-0CEE3F36BC3F}"/>
                  </a:ext>
                </a:extLst>
              </p:cNvPr>
              <p:cNvGrpSpPr/>
              <p:nvPr/>
            </p:nvGrpSpPr>
            <p:grpSpPr>
              <a:xfrm>
                <a:off x="4343600" y="3943844"/>
                <a:ext cx="43580" cy="37312"/>
                <a:chOff x="4343600" y="3943844"/>
                <a:chExt cx="43580" cy="37312"/>
              </a:xfrm>
              <a:grpFill/>
            </p:grpSpPr>
            <p:sp>
              <p:nvSpPr>
                <p:cNvPr id="68" name="Google Shape;8444;p53">
                  <a:extLst>
                    <a:ext uri="{FF2B5EF4-FFF2-40B4-BE49-F238E27FC236}">
                      <a16:creationId xmlns:a16="http://schemas.microsoft.com/office/drawing/2014/main" id="{710EBA25-234E-4604-880B-BACCBFB8024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68569" tIns="68569" rIns="68569" bIns="68569" anchor="ctr" anchorCtr="0">
                  <a:noAutofit/>
                </a:bodyPr>
                <a:lstStyle/>
                <a:p>
                  <a:endParaRPr sz="1050"/>
                </a:p>
              </p:txBody>
            </p:sp>
            <p:sp>
              <p:nvSpPr>
                <p:cNvPr id="69" name="Google Shape;8445;p53">
                  <a:extLst>
                    <a:ext uri="{FF2B5EF4-FFF2-40B4-BE49-F238E27FC236}">
                      <a16:creationId xmlns:a16="http://schemas.microsoft.com/office/drawing/2014/main" id="{81BBA0D8-4578-4790-9C7F-9A01472E9A0E}"/>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68569" tIns="68569" rIns="68569" bIns="68569" anchor="ctr" anchorCtr="0">
                  <a:noAutofit/>
                </a:bodyPr>
                <a:lstStyle/>
                <a:p>
                  <a:endParaRPr sz="1050"/>
                </a:p>
              </p:txBody>
            </p:sp>
          </p:grpSp>
          <p:grpSp>
            <p:nvGrpSpPr>
              <p:cNvPr id="65" name="Google Shape;8446;p53">
                <a:extLst>
                  <a:ext uri="{FF2B5EF4-FFF2-40B4-BE49-F238E27FC236}">
                    <a16:creationId xmlns:a16="http://schemas.microsoft.com/office/drawing/2014/main" id="{F8696868-5765-40A2-A8F0-07DF6A254580}"/>
                  </a:ext>
                </a:extLst>
              </p:cNvPr>
              <p:cNvGrpSpPr/>
              <p:nvPr/>
            </p:nvGrpSpPr>
            <p:grpSpPr>
              <a:xfrm>
                <a:off x="4172339" y="3381693"/>
                <a:ext cx="31499" cy="27001"/>
                <a:chOff x="4172339" y="3381693"/>
                <a:chExt cx="31499" cy="27001"/>
              </a:xfrm>
              <a:grpFill/>
            </p:grpSpPr>
            <p:sp>
              <p:nvSpPr>
                <p:cNvPr id="66" name="Google Shape;8447;p53">
                  <a:extLst>
                    <a:ext uri="{FF2B5EF4-FFF2-40B4-BE49-F238E27FC236}">
                      <a16:creationId xmlns:a16="http://schemas.microsoft.com/office/drawing/2014/main" id="{F90354C7-10A0-4186-B70F-486FB4F110B6}"/>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68569" tIns="68569" rIns="68569" bIns="68569" anchor="ctr" anchorCtr="0">
                  <a:noAutofit/>
                </a:bodyPr>
                <a:lstStyle/>
                <a:p>
                  <a:endParaRPr sz="1050"/>
                </a:p>
              </p:txBody>
            </p:sp>
            <p:sp>
              <p:nvSpPr>
                <p:cNvPr id="67" name="Google Shape;8448;p53">
                  <a:extLst>
                    <a:ext uri="{FF2B5EF4-FFF2-40B4-BE49-F238E27FC236}">
                      <a16:creationId xmlns:a16="http://schemas.microsoft.com/office/drawing/2014/main" id="{7CCEED1F-A3E4-4CBB-A749-F3A0D2EC4C6C}"/>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68569" tIns="68569" rIns="68569" bIns="68569" anchor="ctr" anchorCtr="0">
                  <a:noAutofit/>
                </a:bodyPr>
                <a:lstStyle/>
                <a:p>
                  <a:endParaRPr sz="1050"/>
                </a:p>
              </p:txBody>
            </p:sp>
          </p:grpSp>
        </p:grpSp>
      </p:grpSp>
      <p:sp>
        <p:nvSpPr>
          <p:cNvPr id="4" name="Half Frame 3">
            <a:extLst>
              <a:ext uri="{FF2B5EF4-FFF2-40B4-BE49-F238E27FC236}">
                <a16:creationId xmlns:a16="http://schemas.microsoft.com/office/drawing/2014/main" id="{12908C20-DDDF-4634-B15F-2B4B32D8D198}"/>
              </a:ext>
            </a:extLst>
          </p:cNvPr>
          <p:cNvSpPr/>
          <p:nvPr/>
        </p:nvSpPr>
        <p:spPr>
          <a:xfrm>
            <a:off x="328613" y="315709"/>
            <a:ext cx="1321593" cy="1164431"/>
          </a:xfrm>
          <a:prstGeom prst="halfFrame">
            <a:avLst>
              <a:gd name="adj1" fmla="val 6340"/>
              <a:gd name="adj2" fmla="val 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Tree>
    <p:extLst>
      <p:ext uri="{BB962C8B-B14F-4D97-AF65-F5344CB8AC3E}">
        <p14:creationId xmlns:p14="http://schemas.microsoft.com/office/powerpoint/2010/main" val="4009871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1A34433-FD31-CB88-A89E-7B57D41D4EC9}"/>
              </a:ext>
            </a:extLst>
          </p:cNvPr>
          <p:cNvGrpSpPr/>
          <p:nvPr/>
        </p:nvGrpSpPr>
        <p:grpSpPr>
          <a:xfrm>
            <a:off x="275031" y="582930"/>
            <a:ext cx="8593938" cy="4251960"/>
            <a:chOff x="1026419" y="758514"/>
            <a:chExt cx="10470739" cy="5707065"/>
          </a:xfrm>
        </p:grpSpPr>
        <p:grpSp>
          <p:nvGrpSpPr>
            <p:cNvPr id="9" name="Group 8">
              <a:extLst>
                <a:ext uri="{FF2B5EF4-FFF2-40B4-BE49-F238E27FC236}">
                  <a16:creationId xmlns:a16="http://schemas.microsoft.com/office/drawing/2014/main" id="{BDF2B1E5-EDD7-594B-DDF3-47AAEDD421F5}"/>
                </a:ext>
              </a:extLst>
            </p:cNvPr>
            <p:cNvGrpSpPr/>
            <p:nvPr/>
          </p:nvGrpSpPr>
          <p:grpSpPr>
            <a:xfrm>
              <a:off x="1026419" y="758514"/>
              <a:ext cx="10470739" cy="5707065"/>
              <a:chOff x="1026419" y="758514"/>
              <a:chExt cx="10470739" cy="5707065"/>
            </a:xfrm>
          </p:grpSpPr>
          <p:pic>
            <p:nvPicPr>
              <p:cNvPr id="11" name="Picture 10" descr="Light bulb on yellow background with sketched light beams and cord">
                <a:extLst>
                  <a:ext uri="{FF2B5EF4-FFF2-40B4-BE49-F238E27FC236}">
                    <a16:creationId xmlns:a16="http://schemas.microsoft.com/office/drawing/2014/main" id="{AB9A6D64-E249-2833-8243-C08215B5C250}"/>
                  </a:ext>
                </a:extLst>
              </p:cNvPr>
              <p:cNvPicPr>
                <a:picLocks noChangeAspect="1"/>
              </p:cNvPicPr>
              <p:nvPr/>
            </p:nvPicPr>
            <p:blipFill rotWithShape="1">
              <a:blip r:embed="rId2"/>
              <a:srcRect l="38500" r="-1"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TextBox 11">
                <a:extLst>
                  <a:ext uri="{FF2B5EF4-FFF2-40B4-BE49-F238E27FC236}">
                    <a16:creationId xmlns:a16="http://schemas.microsoft.com/office/drawing/2014/main" id="{EB14CE5E-EE15-35AE-38F2-1BA8190B5163}"/>
                  </a:ext>
                </a:extLst>
              </p:cNvPr>
              <p:cNvSpPr txBox="1"/>
              <p:nvPr/>
            </p:nvSpPr>
            <p:spPr>
              <a:xfrm>
                <a:off x="1026419" y="1596121"/>
                <a:ext cx="5348501" cy="3416320"/>
              </a:xfrm>
              <a:prstGeom prst="rect">
                <a:avLst/>
              </a:prstGeom>
              <a:noFill/>
            </p:spPr>
            <p:txBody>
              <a:bodyPr wrap="square">
                <a:spAutoFit/>
              </a:bodyPr>
              <a:lstStyle/>
              <a:p>
                <a:r>
                  <a:rPr lang="en-US" b="0" i="0" dirty="0">
                    <a:solidFill>
                      <a:srgbClr val="1C1D20"/>
                    </a:solidFill>
                    <a:effectLst/>
                    <a:latin typeface="roboto" pitchFamily="2" charset="0"/>
                  </a:rPr>
                  <a:t>Companies like </a:t>
                </a:r>
                <a:r>
                  <a:rPr lang="en-US" b="1" i="0" dirty="0">
                    <a:solidFill>
                      <a:srgbClr val="1C1D20"/>
                    </a:solidFill>
                    <a:effectLst/>
                    <a:latin typeface="roboto" pitchFamily="2" charset="0"/>
                  </a:rPr>
                  <a:t>Meta Platforms (Facebook)</a:t>
                </a:r>
                <a:r>
                  <a:rPr lang="en-US" b="0" i="0" dirty="0">
                    <a:solidFill>
                      <a:srgbClr val="1C1D20"/>
                    </a:solidFill>
                    <a:effectLst/>
                    <a:latin typeface="roboto" pitchFamily="2" charset="0"/>
                  </a:rPr>
                  <a:t> </a:t>
                </a:r>
              </a:p>
              <a:p>
                <a:r>
                  <a:rPr lang="en-US" b="0" i="0" dirty="0">
                    <a:solidFill>
                      <a:srgbClr val="1C1D20"/>
                    </a:solidFill>
                    <a:effectLst/>
                    <a:latin typeface="roboto" pitchFamily="2" charset="0"/>
                  </a:rPr>
                  <a:t>and </a:t>
                </a:r>
                <a:r>
                  <a:rPr lang="en-US" b="1" i="0" dirty="0">
                    <a:solidFill>
                      <a:srgbClr val="1C1D20"/>
                    </a:solidFill>
                    <a:effectLst/>
                    <a:latin typeface="roboto" pitchFamily="2" charset="0"/>
                  </a:rPr>
                  <a:t>Netflix</a:t>
                </a:r>
                <a:r>
                  <a:rPr lang="en-US" b="0" i="0" dirty="0">
                    <a:solidFill>
                      <a:srgbClr val="1C1D20"/>
                    </a:solidFill>
                    <a:effectLst/>
                    <a:latin typeface="roboto" pitchFamily="2" charset="0"/>
                  </a:rPr>
                  <a:t> rely on recommendation AI to decide on what accounts and movies to show you. </a:t>
                </a:r>
              </a:p>
              <a:p>
                <a:endParaRPr lang="en-US" dirty="0">
                  <a:solidFill>
                    <a:srgbClr val="1C1D20"/>
                  </a:solidFill>
                  <a:latin typeface="roboto" pitchFamily="2" charset="0"/>
                </a:endParaRPr>
              </a:p>
              <a:p>
                <a:endParaRPr lang="en-US" b="0" i="0" dirty="0">
                  <a:solidFill>
                    <a:srgbClr val="1C1D20"/>
                  </a:solidFill>
                  <a:effectLst/>
                  <a:latin typeface="roboto" pitchFamily="2" charset="0"/>
                </a:endParaRPr>
              </a:p>
              <a:p>
                <a:endParaRPr lang="en-US" dirty="0">
                  <a:solidFill>
                    <a:srgbClr val="1C1D20"/>
                  </a:solidFill>
                  <a:latin typeface="roboto" pitchFamily="2" charset="0"/>
                </a:endParaRPr>
              </a:p>
              <a:p>
                <a:endParaRPr lang="en-US" b="0" i="0" dirty="0">
                  <a:solidFill>
                    <a:srgbClr val="1C1D20"/>
                  </a:solidFill>
                  <a:effectLst/>
                  <a:latin typeface="roboto" pitchFamily="2" charset="0"/>
                </a:endParaRPr>
              </a:p>
              <a:p>
                <a:endParaRPr lang="en-US" dirty="0">
                  <a:solidFill>
                    <a:srgbClr val="1C1D20"/>
                  </a:solidFill>
                  <a:latin typeface="roboto" pitchFamily="2" charset="0"/>
                </a:endParaRPr>
              </a:p>
              <a:p>
                <a:endParaRPr lang="en-US" b="0" i="0" dirty="0">
                  <a:solidFill>
                    <a:srgbClr val="1C1D20"/>
                  </a:solidFill>
                  <a:effectLst/>
                  <a:latin typeface="roboto" pitchFamily="2" charset="0"/>
                </a:endParaRPr>
              </a:p>
              <a:p>
                <a:r>
                  <a:rPr lang="en-US" b="0" i="0" dirty="0">
                    <a:solidFill>
                      <a:srgbClr val="1C1D20"/>
                    </a:solidFill>
                    <a:effectLst/>
                    <a:latin typeface="roboto" pitchFamily="2" charset="0"/>
                  </a:rPr>
                  <a:t>Additionally, chatbots and voice assistants like </a:t>
                </a:r>
                <a:r>
                  <a:rPr lang="en-US" b="1" i="0" dirty="0">
                    <a:solidFill>
                      <a:srgbClr val="7030A0"/>
                    </a:solidFill>
                    <a:effectLst/>
                    <a:latin typeface="roboto" pitchFamily="2" charset="0"/>
                  </a:rPr>
                  <a:t>Alexa</a:t>
                </a:r>
                <a:r>
                  <a:rPr lang="en-US" b="0" i="0" dirty="0">
                    <a:solidFill>
                      <a:srgbClr val="1C1D20"/>
                    </a:solidFill>
                    <a:effectLst/>
                    <a:latin typeface="roboto" pitchFamily="2" charset="0"/>
                  </a:rPr>
                  <a:t> and </a:t>
                </a:r>
                <a:r>
                  <a:rPr lang="en-US" b="1" i="0" dirty="0">
                    <a:solidFill>
                      <a:srgbClr val="FF0000"/>
                    </a:solidFill>
                    <a:effectLst/>
                    <a:latin typeface="roboto" pitchFamily="2" charset="0"/>
                  </a:rPr>
                  <a:t>Siri</a:t>
                </a:r>
                <a:r>
                  <a:rPr lang="en-US" b="0" i="0" dirty="0">
                    <a:solidFill>
                      <a:srgbClr val="1C1D20"/>
                    </a:solidFill>
                    <a:effectLst/>
                    <a:latin typeface="roboto" pitchFamily="2" charset="0"/>
                  </a:rPr>
                  <a:t> offer another example of widely used AI systems.</a:t>
                </a:r>
                <a:endParaRPr lang="en-US" dirty="0"/>
              </a:p>
            </p:txBody>
          </p:sp>
          <p:pic>
            <p:nvPicPr>
              <p:cNvPr id="13" name="Picture 12">
                <a:extLst>
                  <a:ext uri="{FF2B5EF4-FFF2-40B4-BE49-F238E27FC236}">
                    <a16:creationId xmlns:a16="http://schemas.microsoft.com/office/drawing/2014/main" id="{DC2863FC-A37B-2B58-DAB0-C43021A3BDCC}"/>
                  </a:ext>
                </a:extLst>
              </p:cNvPr>
              <p:cNvPicPr>
                <a:picLocks noChangeAspect="1"/>
              </p:cNvPicPr>
              <p:nvPr/>
            </p:nvPicPr>
            <p:blipFill>
              <a:blip r:embed="rId3"/>
              <a:stretch>
                <a:fillRect/>
              </a:stretch>
            </p:blipFill>
            <p:spPr>
              <a:xfrm>
                <a:off x="2342399" y="5064989"/>
                <a:ext cx="2036368" cy="1400590"/>
              </a:xfrm>
              <a:prstGeom prst="rect">
                <a:avLst/>
              </a:prstGeom>
            </p:spPr>
          </p:pic>
        </p:grpSp>
        <p:pic>
          <p:nvPicPr>
            <p:cNvPr id="10" name="Picture 4">
              <a:extLst>
                <a:ext uri="{FF2B5EF4-FFF2-40B4-BE49-F238E27FC236}">
                  <a16:creationId xmlns:a16="http://schemas.microsoft.com/office/drawing/2014/main" id="{0A89E284-FF4E-DE20-1AA7-0A8052C89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631" y="2626491"/>
              <a:ext cx="2414315" cy="138628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itle 1">
            <a:extLst>
              <a:ext uri="{FF2B5EF4-FFF2-40B4-BE49-F238E27FC236}">
                <a16:creationId xmlns:a16="http://schemas.microsoft.com/office/drawing/2014/main" id="{74842C8A-FD8E-7015-286A-18F2404FEA98}"/>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17" name="Rectangle 2061">
            <a:extLst>
              <a:ext uri="{FF2B5EF4-FFF2-40B4-BE49-F238E27FC236}">
                <a16:creationId xmlns:a16="http://schemas.microsoft.com/office/drawing/2014/main" id="{F59E5D55-617F-105D-DC25-6281276D6F63}"/>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5</a:t>
            </a:fld>
            <a:endParaRPr lang="en-US" altLang="en-US" sz="900" dirty="0"/>
          </a:p>
        </p:txBody>
      </p:sp>
    </p:spTree>
    <p:extLst>
      <p:ext uri="{BB962C8B-B14F-4D97-AF65-F5344CB8AC3E}">
        <p14:creationId xmlns:p14="http://schemas.microsoft.com/office/powerpoint/2010/main" val="120231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BC43DD-A6FB-9A5F-1678-1C314838E4D9}"/>
              </a:ext>
            </a:extLst>
          </p:cNvPr>
          <p:cNvGrpSpPr/>
          <p:nvPr/>
        </p:nvGrpSpPr>
        <p:grpSpPr>
          <a:xfrm>
            <a:off x="365760" y="782954"/>
            <a:ext cx="8342429" cy="3508653"/>
            <a:chOff x="1200586" y="1896850"/>
            <a:chExt cx="10394699" cy="3784677"/>
          </a:xfrm>
        </p:grpSpPr>
        <p:sp>
          <p:nvSpPr>
            <p:cNvPr id="4" name="TextBox 3">
              <a:extLst>
                <a:ext uri="{FF2B5EF4-FFF2-40B4-BE49-F238E27FC236}">
                  <a16:creationId xmlns:a16="http://schemas.microsoft.com/office/drawing/2014/main" id="{0B753380-7CCA-72DD-B8AF-712221B18404}"/>
                </a:ext>
              </a:extLst>
            </p:cNvPr>
            <p:cNvSpPr txBox="1"/>
            <p:nvPr/>
          </p:nvSpPr>
          <p:spPr>
            <a:xfrm>
              <a:off x="1200586" y="1896850"/>
              <a:ext cx="5098572" cy="37846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000" dirty="0">
                  <a:solidFill>
                    <a:srgbClr val="3A3B41"/>
                  </a:solidFill>
                  <a:latin typeface="Tw Cen MT" panose="020B0602020104020603" pitchFamily="34" charset="0"/>
                </a:rPr>
                <a:t>Artificial intelligence (AI) is a wide-ranging branch of </a:t>
              </a:r>
              <a:r>
                <a:rPr lang="en-US" sz="2000" dirty="0">
                  <a:solidFill>
                    <a:srgbClr val="FFC000"/>
                  </a:solidFill>
                  <a:latin typeface="Tw Cen MT" panose="020B0602020104020603" pitchFamily="34" charset="0"/>
                </a:rPr>
                <a:t>computer science </a:t>
              </a:r>
              <a:r>
                <a:rPr lang="en-US" sz="2000" dirty="0">
                  <a:solidFill>
                    <a:srgbClr val="3A3B41"/>
                  </a:solidFill>
                  <a:latin typeface="Tw Cen MT" panose="020B0602020104020603" pitchFamily="34" charset="0"/>
                </a:rPr>
                <a:t>concerned with building smart machines capable of </a:t>
              </a:r>
              <a:r>
                <a:rPr lang="en-US" sz="2000" dirty="0">
                  <a:solidFill>
                    <a:srgbClr val="002060"/>
                  </a:solidFill>
                  <a:latin typeface="Tw Cen MT" panose="020B0602020104020603" pitchFamily="34" charset="0"/>
                </a:rPr>
                <a:t>performing tasks</a:t>
              </a:r>
              <a:r>
                <a:rPr lang="en-US" sz="2000" dirty="0">
                  <a:solidFill>
                    <a:srgbClr val="3A3B41"/>
                  </a:solidFill>
                  <a:latin typeface="Tw Cen MT" panose="020B0602020104020603" pitchFamily="34" charset="0"/>
                </a:rPr>
                <a:t> that typically require human intelligence. </a:t>
              </a:r>
            </a:p>
            <a:p>
              <a:endParaRPr lang="en-US" sz="2000" dirty="0">
                <a:solidFill>
                  <a:srgbClr val="3A3B41"/>
                </a:solidFill>
                <a:latin typeface="Tw Cen MT" panose="020B0602020104020603" pitchFamily="34" charset="0"/>
              </a:endParaRPr>
            </a:p>
            <a:p>
              <a:r>
                <a:rPr lang="en-US" sz="2000" b="0" i="0" dirty="0">
                  <a:solidFill>
                    <a:srgbClr val="1C1D20"/>
                  </a:solidFill>
                  <a:effectLst/>
                  <a:latin typeface="Tw Cen MT" panose="020B0602020104020603" pitchFamily="34" charset="0"/>
                </a:rPr>
                <a:t>This can include anything from </a:t>
              </a:r>
              <a:r>
                <a:rPr lang="en-US" sz="2000" b="0" i="0" strike="noStrike" dirty="0">
                  <a:solidFill>
                    <a:srgbClr val="002060"/>
                  </a:solidFill>
                  <a:effectLst/>
                  <a:latin typeface="Tw Cen MT" panose="020B0602020104020603" pitchFamily="34" charset="0"/>
                </a:rPr>
                <a:t>machine learning</a:t>
              </a:r>
              <a:r>
                <a:rPr lang="en-US" sz="2000" b="0" i="0" dirty="0">
                  <a:solidFill>
                    <a:srgbClr val="002060"/>
                  </a:solidFill>
                  <a:effectLst/>
                  <a:latin typeface="Tw Cen MT" panose="020B0602020104020603" pitchFamily="34" charset="0"/>
                </a:rPr>
                <a:t> </a:t>
              </a:r>
              <a:r>
                <a:rPr lang="en-US" sz="2000" b="0" i="0" dirty="0">
                  <a:solidFill>
                    <a:srgbClr val="1C1D20"/>
                  </a:solidFill>
                  <a:effectLst/>
                  <a:latin typeface="Tw Cen MT" panose="020B0602020104020603" pitchFamily="34" charset="0"/>
                </a:rPr>
                <a:t>to </a:t>
              </a:r>
              <a:r>
                <a:rPr lang="en-US" sz="2000" b="0" i="0" strike="noStrike" dirty="0">
                  <a:solidFill>
                    <a:srgbClr val="FF0000"/>
                  </a:solidFill>
                  <a:effectLst/>
                  <a:latin typeface="Tw Cen MT" panose="020B0602020104020603" pitchFamily="34" charset="0"/>
                </a:rPr>
                <a:t>natural language</a:t>
              </a:r>
              <a:r>
                <a:rPr lang="en-US" sz="2000" b="0" i="0" strike="noStrike" dirty="0">
                  <a:effectLst/>
                  <a:latin typeface="Tw Cen MT" panose="020B0602020104020603" pitchFamily="34" charset="0"/>
                </a:rPr>
                <a:t> processing</a:t>
              </a:r>
              <a:r>
                <a:rPr lang="en-US" sz="2000" b="0" i="0" dirty="0">
                  <a:solidFill>
                    <a:srgbClr val="1C1D20"/>
                  </a:solidFill>
                  <a:effectLst/>
                  <a:latin typeface="Tw Cen MT" panose="020B0602020104020603" pitchFamily="34" charset="0"/>
                </a:rPr>
                <a:t> to </a:t>
              </a:r>
              <a:r>
                <a:rPr lang="en-US" sz="2000" b="0" i="0" dirty="0">
                  <a:solidFill>
                    <a:srgbClr val="00B050"/>
                  </a:solidFill>
                  <a:effectLst/>
                  <a:latin typeface="Tw Cen MT" panose="020B0602020104020603" pitchFamily="34" charset="0"/>
                </a:rPr>
                <a:t>computer vision</a:t>
              </a:r>
              <a:r>
                <a:rPr lang="en-US" sz="2000" b="0" i="0" dirty="0">
                  <a:solidFill>
                    <a:srgbClr val="1C1D20"/>
                  </a:solidFill>
                  <a:effectLst/>
                  <a:latin typeface="Tw Cen MT" panose="020B0602020104020603" pitchFamily="34" charset="0"/>
                </a:rPr>
                <a:t> to </a:t>
              </a:r>
              <a:r>
                <a:rPr lang="en-US" sz="2000" b="0" i="0" strike="noStrike" dirty="0">
                  <a:solidFill>
                    <a:srgbClr val="002060"/>
                  </a:solidFill>
                  <a:effectLst/>
                  <a:latin typeface="Tw Cen MT" panose="020B0602020104020603" pitchFamily="34" charset="0"/>
                </a:rPr>
                <a:t>robotics</a:t>
              </a:r>
              <a:r>
                <a:rPr lang="en-US" sz="2000" b="0" i="0" dirty="0">
                  <a:solidFill>
                    <a:srgbClr val="1C1D20"/>
                  </a:solidFill>
                  <a:effectLst/>
                  <a:latin typeface="Tw Cen MT" panose="020B0602020104020603" pitchFamily="34" charset="0"/>
                </a:rPr>
                <a:t> and </a:t>
              </a:r>
              <a:r>
                <a:rPr lang="en-US" sz="2000" b="0" i="0" dirty="0">
                  <a:solidFill>
                    <a:srgbClr val="7030A0"/>
                  </a:solidFill>
                  <a:effectLst/>
                  <a:latin typeface="Tw Cen MT" panose="020B0602020104020603" pitchFamily="34" charset="0"/>
                </a:rPr>
                <a:t>neural networks</a:t>
              </a:r>
              <a:r>
                <a:rPr lang="en-US" sz="2000" b="0" i="0" dirty="0">
                  <a:solidFill>
                    <a:srgbClr val="1C1D20"/>
                  </a:solidFill>
                  <a:effectLst/>
                  <a:latin typeface="Tw Cen MT" panose="020B0602020104020603" pitchFamily="34" charset="0"/>
                </a:rPr>
                <a:t>.</a:t>
              </a:r>
              <a:endParaRPr lang="en-US" sz="2000" dirty="0">
                <a:latin typeface="Tw Cen MT" panose="020B0602020104020603" pitchFamily="34" charset="0"/>
              </a:endParaRPr>
            </a:p>
          </p:txBody>
        </p:sp>
        <p:pic>
          <p:nvPicPr>
            <p:cNvPr id="5" name="Picture 4" descr="A robot touching his head&#10;&#10;Description automatically generated">
              <a:extLst>
                <a:ext uri="{FF2B5EF4-FFF2-40B4-BE49-F238E27FC236}">
                  <a16:creationId xmlns:a16="http://schemas.microsoft.com/office/drawing/2014/main" id="{178C0CA0-0AA9-1F3A-D735-27BFD0BF619E}"/>
                </a:ext>
              </a:extLst>
            </p:cNvPr>
            <p:cNvPicPr>
              <a:picLocks noChangeAspect="1"/>
            </p:cNvPicPr>
            <p:nvPr/>
          </p:nvPicPr>
          <p:blipFill>
            <a:blip r:embed="rId2"/>
            <a:stretch>
              <a:fillRect/>
            </a:stretch>
          </p:blipFill>
          <p:spPr>
            <a:xfrm>
              <a:off x="6147189" y="2273902"/>
              <a:ext cx="5448096" cy="3264950"/>
            </a:xfrm>
            <a:prstGeom prst="ellipse">
              <a:avLst/>
            </a:prstGeom>
          </p:spPr>
        </p:pic>
      </p:grpSp>
      <p:sp>
        <p:nvSpPr>
          <p:cNvPr id="7" name="Title 1">
            <a:extLst>
              <a:ext uri="{FF2B5EF4-FFF2-40B4-BE49-F238E27FC236}">
                <a16:creationId xmlns:a16="http://schemas.microsoft.com/office/drawing/2014/main" id="{DF877475-4A53-72B2-CE86-78FC2D44988D}"/>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10" name="Rectangle 2061">
            <a:extLst>
              <a:ext uri="{FF2B5EF4-FFF2-40B4-BE49-F238E27FC236}">
                <a16:creationId xmlns:a16="http://schemas.microsoft.com/office/drawing/2014/main" id="{2269ACFE-E3EF-0CBC-43C7-EE2126E41082}"/>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6</a:t>
            </a:fld>
            <a:endParaRPr lang="en-US" altLang="en-US" sz="900" dirty="0"/>
          </a:p>
        </p:txBody>
      </p:sp>
    </p:spTree>
    <p:extLst>
      <p:ext uri="{BB962C8B-B14F-4D97-AF65-F5344CB8AC3E}">
        <p14:creationId xmlns:p14="http://schemas.microsoft.com/office/powerpoint/2010/main" val="380681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866E-FAA3-492C-9041-45B4F8A59D11}"/>
              </a:ext>
            </a:extLst>
          </p:cNvPr>
          <p:cNvSpPr>
            <a:spLocks noGrp="1"/>
          </p:cNvSpPr>
          <p:nvPr>
            <p:ph type="title"/>
          </p:nvPr>
        </p:nvSpPr>
        <p:spPr/>
        <p:txBody>
          <a:bodyPr>
            <a:normAutofit fontScale="90000"/>
          </a:bodyPr>
          <a:lstStyle/>
          <a:p>
            <a:r>
              <a:rPr lang="en-US" sz="2800" b="1" dirty="0">
                <a:solidFill>
                  <a:schemeClr val="lt1"/>
                </a:solidFill>
              </a:rPr>
              <a:t>I. Artificial Intelligence</a:t>
            </a:r>
            <a:endParaRPr lang="en-US" dirty="0"/>
          </a:p>
        </p:txBody>
      </p:sp>
      <p:grpSp>
        <p:nvGrpSpPr>
          <p:cNvPr id="3" name="Group 2">
            <a:extLst>
              <a:ext uri="{FF2B5EF4-FFF2-40B4-BE49-F238E27FC236}">
                <a16:creationId xmlns:a16="http://schemas.microsoft.com/office/drawing/2014/main" id="{BD5F93D2-CCD9-9503-D8C4-F915626B2CD1}"/>
              </a:ext>
            </a:extLst>
          </p:cNvPr>
          <p:cNvGrpSpPr/>
          <p:nvPr/>
        </p:nvGrpSpPr>
        <p:grpSpPr>
          <a:xfrm>
            <a:off x="524828" y="1368357"/>
            <a:ext cx="8094344" cy="2406786"/>
            <a:chOff x="1233399" y="2095500"/>
            <a:chExt cx="10587125" cy="3454536"/>
          </a:xfrm>
        </p:grpSpPr>
        <p:sp>
          <p:nvSpPr>
            <p:cNvPr id="4" name="TextBox 3">
              <a:extLst>
                <a:ext uri="{FF2B5EF4-FFF2-40B4-BE49-F238E27FC236}">
                  <a16:creationId xmlns:a16="http://schemas.microsoft.com/office/drawing/2014/main" id="{EEA1ACB2-F8C7-C446-0840-A77738F619D4}"/>
                </a:ext>
              </a:extLst>
            </p:cNvPr>
            <p:cNvSpPr txBox="1"/>
            <p:nvPr/>
          </p:nvSpPr>
          <p:spPr>
            <a:xfrm>
              <a:off x="1233399" y="2756997"/>
              <a:ext cx="6629719" cy="923330"/>
            </a:xfrm>
            <a:prstGeom prst="rect">
              <a:avLst/>
            </a:prstGeom>
            <a:noFill/>
          </p:spPr>
          <p:txBody>
            <a:bodyPr wrap="square" rtlCol="0">
              <a:spAutoFit/>
            </a:bodyPr>
            <a:lstStyle/>
            <a:p>
              <a:pPr algn="ctr"/>
              <a:r>
                <a:rPr lang="en-US" sz="5400" b="1" dirty="0">
                  <a:solidFill>
                    <a:srgbClr val="0070C0"/>
                  </a:solidFill>
                  <a:latin typeface="Montserrat" pitchFamily="2" charset="0"/>
                </a:rPr>
                <a:t>ChatGPT</a:t>
              </a:r>
              <a:endParaRPr lang="en-US" sz="3600" b="1" dirty="0">
                <a:solidFill>
                  <a:srgbClr val="0070C0"/>
                </a:solidFill>
                <a:latin typeface="Montserrat" pitchFamily="2" charset="0"/>
              </a:endParaRPr>
            </a:p>
          </p:txBody>
        </p:sp>
        <p:grpSp>
          <p:nvGrpSpPr>
            <p:cNvPr id="5" name="Google Shape;7637;p53">
              <a:extLst>
                <a:ext uri="{FF2B5EF4-FFF2-40B4-BE49-F238E27FC236}">
                  <a16:creationId xmlns:a16="http://schemas.microsoft.com/office/drawing/2014/main" id="{D49314D5-0D9B-0F70-7AF7-06AA370A1760}"/>
                </a:ext>
              </a:extLst>
            </p:cNvPr>
            <p:cNvGrpSpPr/>
            <p:nvPr/>
          </p:nvGrpSpPr>
          <p:grpSpPr>
            <a:xfrm>
              <a:off x="7505699" y="2095500"/>
              <a:ext cx="4314825" cy="2533650"/>
              <a:chOff x="3597785" y="3065882"/>
              <a:chExt cx="2241344" cy="1330656"/>
            </a:xfrm>
            <a:solidFill>
              <a:srgbClr val="0070C0"/>
            </a:solidFill>
          </p:grpSpPr>
          <p:grpSp>
            <p:nvGrpSpPr>
              <p:cNvPr id="7" name="Google Shape;7638;p53">
                <a:extLst>
                  <a:ext uri="{FF2B5EF4-FFF2-40B4-BE49-F238E27FC236}">
                    <a16:creationId xmlns:a16="http://schemas.microsoft.com/office/drawing/2014/main" id="{14CAA422-C034-4B14-9896-9763F11842C6}"/>
                  </a:ext>
                </a:extLst>
              </p:cNvPr>
              <p:cNvGrpSpPr/>
              <p:nvPr/>
            </p:nvGrpSpPr>
            <p:grpSpPr>
              <a:xfrm>
                <a:off x="5296908" y="3937355"/>
                <a:ext cx="143198" cy="32380"/>
                <a:chOff x="5296908" y="3937355"/>
                <a:chExt cx="143198" cy="32380"/>
              </a:xfrm>
              <a:grpFill/>
            </p:grpSpPr>
            <p:sp>
              <p:nvSpPr>
                <p:cNvPr id="811" name="Google Shape;7639;p53">
                  <a:extLst>
                    <a:ext uri="{FF2B5EF4-FFF2-40B4-BE49-F238E27FC236}">
                      <a16:creationId xmlns:a16="http://schemas.microsoft.com/office/drawing/2014/main" id="{445A7228-BD7D-81F9-A7ED-9CBC861681BE}"/>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7640;p53">
                  <a:extLst>
                    <a:ext uri="{FF2B5EF4-FFF2-40B4-BE49-F238E27FC236}">
                      <a16:creationId xmlns:a16="http://schemas.microsoft.com/office/drawing/2014/main" id="{979CBD1B-D63A-82E1-2594-5402B42B1574}"/>
                    </a:ext>
                  </a:extLst>
                </p:cNvPr>
                <p:cNvGrpSpPr/>
                <p:nvPr/>
              </p:nvGrpSpPr>
              <p:grpSpPr>
                <a:xfrm>
                  <a:off x="5402331" y="3937355"/>
                  <a:ext cx="37776" cy="32380"/>
                  <a:chOff x="5402331" y="3937355"/>
                  <a:chExt cx="37776" cy="32380"/>
                </a:xfrm>
                <a:grpFill/>
              </p:grpSpPr>
              <p:sp>
                <p:nvSpPr>
                  <p:cNvPr id="816" name="Google Shape;7641;p53">
                    <a:extLst>
                      <a:ext uri="{FF2B5EF4-FFF2-40B4-BE49-F238E27FC236}">
                        <a16:creationId xmlns:a16="http://schemas.microsoft.com/office/drawing/2014/main" id="{1F508368-06F7-6FF8-72EA-76E386BCCDC8}"/>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7642;p53">
                    <a:extLst>
                      <a:ext uri="{FF2B5EF4-FFF2-40B4-BE49-F238E27FC236}">
                        <a16:creationId xmlns:a16="http://schemas.microsoft.com/office/drawing/2014/main" id="{F4C5BA47-C4BB-ACBE-7507-D75797E498BF}"/>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7643;p53">
                  <a:extLst>
                    <a:ext uri="{FF2B5EF4-FFF2-40B4-BE49-F238E27FC236}">
                      <a16:creationId xmlns:a16="http://schemas.microsoft.com/office/drawing/2014/main" id="{23E5438E-E07C-B7FC-9F0D-D0DC95C9C7B9}"/>
                    </a:ext>
                  </a:extLst>
                </p:cNvPr>
                <p:cNvGrpSpPr/>
                <p:nvPr/>
              </p:nvGrpSpPr>
              <p:grpSpPr>
                <a:xfrm>
                  <a:off x="5296908" y="3937355"/>
                  <a:ext cx="37783" cy="32380"/>
                  <a:chOff x="5296908" y="3937355"/>
                  <a:chExt cx="37783" cy="32380"/>
                </a:xfrm>
                <a:grpFill/>
              </p:grpSpPr>
              <p:sp>
                <p:nvSpPr>
                  <p:cNvPr id="814" name="Google Shape;7644;p53">
                    <a:extLst>
                      <a:ext uri="{FF2B5EF4-FFF2-40B4-BE49-F238E27FC236}">
                        <a16:creationId xmlns:a16="http://schemas.microsoft.com/office/drawing/2014/main" id="{956D6268-5591-944F-ABCB-E58D9AA75269}"/>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7645;p53">
                    <a:extLst>
                      <a:ext uri="{FF2B5EF4-FFF2-40B4-BE49-F238E27FC236}">
                        <a16:creationId xmlns:a16="http://schemas.microsoft.com/office/drawing/2014/main" id="{363855AA-648A-52EA-F08F-DFBE8F59FB7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7646;p53">
                <a:extLst>
                  <a:ext uri="{FF2B5EF4-FFF2-40B4-BE49-F238E27FC236}">
                    <a16:creationId xmlns:a16="http://schemas.microsoft.com/office/drawing/2014/main" id="{A1C11D24-7195-85D1-2793-32B3CD6C286E}"/>
                  </a:ext>
                </a:extLst>
              </p:cNvPr>
              <p:cNvGrpSpPr/>
              <p:nvPr/>
            </p:nvGrpSpPr>
            <p:grpSpPr>
              <a:xfrm>
                <a:off x="4724163" y="3119631"/>
                <a:ext cx="120838" cy="84218"/>
                <a:chOff x="4724163" y="3119631"/>
                <a:chExt cx="120838" cy="84218"/>
              </a:xfrm>
              <a:grpFill/>
            </p:grpSpPr>
            <p:grpSp>
              <p:nvGrpSpPr>
                <p:cNvPr id="796" name="Google Shape;7647;p53">
                  <a:extLst>
                    <a:ext uri="{FF2B5EF4-FFF2-40B4-BE49-F238E27FC236}">
                      <a16:creationId xmlns:a16="http://schemas.microsoft.com/office/drawing/2014/main" id="{C2AC2477-B8B7-961D-AE51-4D3BF07D2144}"/>
                    </a:ext>
                  </a:extLst>
                </p:cNvPr>
                <p:cNvGrpSpPr/>
                <p:nvPr/>
              </p:nvGrpSpPr>
              <p:grpSpPr>
                <a:xfrm>
                  <a:off x="4746712" y="3132773"/>
                  <a:ext cx="86869" cy="56424"/>
                  <a:chOff x="4746712" y="3132773"/>
                  <a:chExt cx="86869" cy="56424"/>
                </a:xfrm>
                <a:grpFill/>
              </p:grpSpPr>
              <p:sp>
                <p:nvSpPr>
                  <p:cNvPr id="809" name="Google Shape;7648;p53">
                    <a:extLst>
                      <a:ext uri="{FF2B5EF4-FFF2-40B4-BE49-F238E27FC236}">
                        <a16:creationId xmlns:a16="http://schemas.microsoft.com/office/drawing/2014/main" id="{9472F114-CAC8-A8A7-2E88-C7A4D413A7AC}"/>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7649;p53">
                    <a:extLst>
                      <a:ext uri="{FF2B5EF4-FFF2-40B4-BE49-F238E27FC236}">
                        <a16:creationId xmlns:a16="http://schemas.microsoft.com/office/drawing/2014/main" id="{C6B6D23E-5C64-7DAD-CA48-C68D52982005}"/>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650;p53">
                  <a:extLst>
                    <a:ext uri="{FF2B5EF4-FFF2-40B4-BE49-F238E27FC236}">
                      <a16:creationId xmlns:a16="http://schemas.microsoft.com/office/drawing/2014/main" id="{96EA4995-FBA7-C465-D06E-62B08BDACC03}"/>
                    </a:ext>
                  </a:extLst>
                </p:cNvPr>
                <p:cNvGrpSpPr/>
                <p:nvPr/>
              </p:nvGrpSpPr>
              <p:grpSpPr>
                <a:xfrm>
                  <a:off x="4773634" y="3143336"/>
                  <a:ext cx="37776" cy="32451"/>
                  <a:chOff x="4773634" y="3143336"/>
                  <a:chExt cx="37776" cy="32451"/>
                </a:xfrm>
                <a:grpFill/>
              </p:grpSpPr>
              <p:sp>
                <p:nvSpPr>
                  <p:cNvPr id="807" name="Google Shape;7651;p53">
                    <a:extLst>
                      <a:ext uri="{FF2B5EF4-FFF2-40B4-BE49-F238E27FC236}">
                        <a16:creationId xmlns:a16="http://schemas.microsoft.com/office/drawing/2014/main" id="{BE8CD889-DC6F-EFA4-6EE9-5DDB635291B8}"/>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7652;p53">
                    <a:extLst>
                      <a:ext uri="{FF2B5EF4-FFF2-40B4-BE49-F238E27FC236}">
                        <a16:creationId xmlns:a16="http://schemas.microsoft.com/office/drawing/2014/main" id="{EF66D327-577E-6BE2-066F-AEA2587F542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653;p53">
                  <a:extLst>
                    <a:ext uri="{FF2B5EF4-FFF2-40B4-BE49-F238E27FC236}">
                      <a16:creationId xmlns:a16="http://schemas.microsoft.com/office/drawing/2014/main" id="{471CE2E8-14E4-3ED5-6435-175890EE9D75}"/>
                    </a:ext>
                  </a:extLst>
                </p:cNvPr>
                <p:cNvGrpSpPr/>
                <p:nvPr/>
              </p:nvGrpSpPr>
              <p:grpSpPr>
                <a:xfrm>
                  <a:off x="4724163" y="3131248"/>
                  <a:ext cx="37776" cy="32459"/>
                  <a:chOff x="4724163" y="3131248"/>
                  <a:chExt cx="37776" cy="32459"/>
                </a:xfrm>
                <a:grpFill/>
              </p:grpSpPr>
              <p:sp>
                <p:nvSpPr>
                  <p:cNvPr id="805" name="Google Shape;7654;p53">
                    <a:extLst>
                      <a:ext uri="{FF2B5EF4-FFF2-40B4-BE49-F238E27FC236}">
                        <a16:creationId xmlns:a16="http://schemas.microsoft.com/office/drawing/2014/main" id="{09F2BDF2-57A7-C2B2-6B21-A8BA388FC644}"/>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7655;p53">
                    <a:extLst>
                      <a:ext uri="{FF2B5EF4-FFF2-40B4-BE49-F238E27FC236}">
                        <a16:creationId xmlns:a16="http://schemas.microsoft.com/office/drawing/2014/main" id="{7E1C5BB8-030B-5A87-96F9-5CC96C9C7D54}"/>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656;p53">
                  <a:extLst>
                    <a:ext uri="{FF2B5EF4-FFF2-40B4-BE49-F238E27FC236}">
                      <a16:creationId xmlns:a16="http://schemas.microsoft.com/office/drawing/2014/main" id="{44AFAF12-A43E-625D-24FE-B6783426DE82}"/>
                    </a:ext>
                  </a:extLst>
                </p:cNvPr>
                <p:cNvGrpSpPr/>
                <p:nvPr/>
              </p:nvGrpSpPr>
              <p:grpSpPr>
                <a:xfrm>
                  <a:off x="4755081" y="3176054"/>
                  <a:ext cx="32357" cy="27795"/>
                  <a:chOff x="4755081" y="3176054"/>
                  <a:chExt cx="32357" cy="27795"/>
                </a:xfrm>
                <a:grpFill/>
              </p:grpSpPr>
              <p:sp>
                <p:nvSpPr>
                  <p:cNvPr id="803" name="Google Shape;7657;p53">
                    <a:extLst>
                      <a:ext uri="{FF2B5EF4-FFF2-40B4-BE49-F238E27FC236}">
                        <a16:creationId xmlns:a16="http://schemas.microsoft.com/office/drawing/2014/main" id="{C58EE38F-D655-DB57-EBFB-DE8BF206C2C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7658;p53">
                    <a:extLst>
                      <a:ext uri="{FF2B5EF4-FFF2-40B4-BE49-F238E27FC236}">
                        <a16:creationId xmlns:a16="http://schemas.microsoft.com/office/drawing/2014/main" id="{6CB26E2A-122A-E089-BE1D-8D8F39946766}"/>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7659;p53">
                  <a:extLst>
                    <a:ext uri="{FF2B5EF4-FFF2-40B4-BE49-F238E27FC236}">
                      <a16:creationId xmlns:a16="http://schemas.microsoft.com/office/drawing/2014/main" id="{6FE7DD8B-3FFB-53EB-F25D-FF928E3A3509}"/>
                    </a:ext>
                  </a:extLst>
                </p:cNvPr>
                <p:cNvGrpSpPr/>
                <p:nvPr/>
              </p:nvGrpSpPr>
              <p:grpSpPr>
                <a:xfrm>
                  <a:off x="4812550" y="3119631"/>
                  <a:ext cx="32451" cy="27803"/>
                  <a:chOff x="4812550" y="3119631"/>
                  <a:chExt cx="32451" cy="27803"/>
                </a:xfrm>
                <a:grpFill/>
              </p:grpSpPr>
              <p:sp>
                <p:nvSpPr>
                  <p:cNvPr id="801" name="Google Shape;7660;p53">
                    <a:extLst>
                      <a:ext uri="{FF2B5EF4-FFF2-40B4-BE49-F238E27FC236}">
                        <a16:creationId xmlns:a16="http://schemas.microsoft.com/office/drawing/2014/main" id="{9A740902-E5A1-F7B1-DA53-45B694770B9E}"/>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7661;p53">
                    <a:extLst>
                      <a:ext uri="{FF2B5EF4-FFF2-40B4-BE49-F238E27FC236}">
                        <a16:creationId xmlns:a16="http://schemas.microsoft.com/office/drawing/2014/main" id="{FC56DEA6-DA44-51C7-9D97-73CF65BCE236}"/>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7662;p53">
                <a:extLst>
                  <a:ext uri="{FF2B5EF4-FFF2-40B4-BE49-F238E27FC236}">
                    <a16:creationId xmlns:a16="http://schemas.microsoft.com/office/drawing/2014/main" id="{BE8E3131-A3B6-C0B3-2DBA-E3ECDFBE2B29}"/>
                  </a:ext>
                </a:extLst>
              </p:cNvPr>
              <p:cNvGrpSpPr/>
              <p:nvPr/>
            </p:nvGrpSpPr>
            <p:grpSpPr>
              <a:xfrm>
                <a:off x="5382826" y="4027197"/>
                <a:ext cx="268967" cy="250422"/>
                <a:chOff x="5382826" y="4027197"/>
                <a:chExt cx="268967" cy="250422"/>
              </a:xfrm>
              <a:grpFill/>
            </p:grpSpPr>
            <p:grpSp>
              <p:nvGrpSpPr>
                <p:cNvPr id="768" name="Google Shape;7663;p53">
                  <a:extLst>
                    <a:ext uri="{FF2B5EF4-FFF2-40B4-BE49-F238E27FC236}">
                      <a16:creationId xmlns:a16="http://schemas.microsoft.com/office/drawing/2014/main" id="{40637D91-FCBD-5F1D-AAF8-970C00A423C3}"/>
                    </a:ext>
                  </a:extLst>
                </p:cNvPr>
                <p:cNvGrpSpPr/>
                <p:nvPr/>
              </p:nvGrpSpPr>
              <p:grpSpPr>
                <a:xfrm>
                  <a:off x="5405280" y="4042510"/>
                  <a:ext cx="237570" cy="218647"/>
                  <a:chOff x="5405280" y="4042510"/>
                  <a:chExt cx="237570" cy="218647"/>
                </a:xfrm>
                <a:grpFill/>
              </p:grpSpPr>
              <p:sp>
                <p:nvSpPr>
                  <p:cNvPr id="790" name="Google Shape;7664;p53">
                    <a:extLst>
                      <a:ext uri="{FF2B5EF4-FFF2-40B4-BE49-F238E27FC236}">
                        <a16:creationId xmlns:a16="http://schemas.microsoft.com/office/drawing/2014/main" id="{2B2D0C9A-FC7E-5151-0DBD-4469BB38620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665;p53">
                    <a:extLst>
                      <a:ext uri="{FF2B5EF4-FFF2-40B4-BE49-F238E27FC236}">
                        <a16:creationId xmlns:a16="http://schemas.microsoft.com/office/drawing/2014/main" id="{43EF3E79-310D-D008-7707-350D95CFC484}"/>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666;p53">
                    <a:extLst>
                      <a:ext uri="{FF2B5EF4-FFF2-40B4-BE49-F238E27FC236}">
                        <a16:creationId xmlns:a16="http://schemas.microsoft.com/office/drawing/2014/main" id="{F01C5E47-C412-7DD6-13E7-165E38AD56E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667;p53">
                    <a:extLst>
                      <a:ext uri="{FF2B5EF4-FFF2-40B4-BE49-F238E27FC236}">
                        <a16:creationId xmlns:a16="http://schemas.microsoft.com/office/drawing/2014/main" id="{347A73C3-18EC-8339-B118-44820513ED49}"/>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668;p53">
                    <a:extLst>
                      <a:ext uri="{FF2B5EF4-FFF2-40B4-BE49-F238E27FC236}">
                        <a16:creationId xmlns:a16="http://schemas.microsoft.com/office/drawing/2014/main" id="{43A7FF11-E309-ACC6-4693-5364E08E1422}"/>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669;p53">
                    <a:extLst>
                      <a:ext uri="{FF2B5EF4-FFF2-40B4-BE49-F238E27FC236}">
                        <a16:creationId xmlns:a16="http://schemas.microsoft.com/office/drawing/2014/main" id="{05FDEBCA-4D1E-C448-01C9-1E057AB563B2}"/>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70;p53">
                  <a:extLst>
                    <a:ext uri="{FF2B5EF4-FFF2-40B4-BE49-F238E27FC236}">
                      <a16:creationId xmlns:a16="http://schemas.microsoft.com/office/drawing/2014/main" id="{6DAA9E69-AB14-236E-0729-B112BB560E3B}"/>
                    </a:ext>
                  </a:extLst>
                </p:cNvPr>
                <p:cNvGrpSpPr/>
                <p:nvPr/>
              </p:nvGrpSpPr>
              <p:grpSpPr>
                <a:xfrm>
                  <a:off x="5382826" y="4125549"/>
                  <a:ext cx="37776" cy="32380"/>
                  <a:chOff x="5382826" y="4125549"/>
                  <a:chExt cx="37776" cy="32380"/>
                </a:xfrm>
                <a:grpFill/>
              </p:grpSpPr>
              <p:sp>
                <p:nvSpPr>
                  <p:cNvPr id="788" name="Google Shape;7671;p53">
                    <a:extLst>
                      <a:ext uri="{FF2B5EF4-FFF2-40B4-BE49-F238E27FC236}">
                        <a16:creationId xmlns:a16="http://schemas.microsoft.com/office/drawing/2014/main" id="{D3CA27F1-420F-7566-8914-965BEC58957E}"/>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672;p53">
                    <a:extLst>
                      <a:ext uri="{FF2B5EF4-FFF2-40B4-BE49-F238E27FC236}">
                        <a16:creationId xmlns:a16="http://schemas.microsoft.com/office/drawing/2014/main" id="{3A65558C-7D2C-8B4A-0AE4-A3BADB7800BB}"/>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673;p53">
                  <a:extLst>
                    <a:ext uri="{FF2B5EF4-FFF2-40B4-BE49-F238E27FC236}">
                      <a16:creationId xmlns:a16="http://schemas.microsoft.com/office/drawing/2014/main" id="{8FA4B0C5-D9AB-4A56-2C20-003EA26C79DF}"/>
                    </a:ext>
                  </a:extLst>
                </p:cNvPr>
                <p:cNvGrpSpPr/>
                <p:nvPr/>
              </p:nvGrpSpPr>
              <p:grpSpPr>
                <a:xfrm>
                  <a:off x="5475680" y="4195587"/>
                  <a:ext cx="37783" cy="32364"/>
                  <a:chOff x="5475680" y="4195587"/>
                  <a:chExt cx="37783" cy="32364"/>
                </a:xfrm>
                <a:grpFill/>
              </p:grpSpPr>
              <p:sp>
                <p:nvSpPr>
                  <p:cNvPr id="786" name="Google Shape;7674;p53">
                    <a:extLst>
                      <a:ext uri="{FF2B5EF4-FFF2-40B4-BE49-F238E27FC236}">
                        <a16:creationId xmlns:a16="http://schemas.microsoft.com/office/drawing/2014/main" id="{96ADF4F0-3836-C490-FD93-9DED43C217E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675;p53">
                    <a:extLst>
                      <a:ext uri="{FF2B5EF4-FFF2-40B4-BE49-F238E27FC236}">
                        <a16:creationId xmlns:a16="http://schemas.microsoft.com/office/drawing/2014/main" id="{0BAEC88C-1E1A-65E7-308E-37E8538A8FAD}"/>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676;p53">
                  <a:extLst>
                    <a:ext uri="{FF2B5EF4-FFF2-40B4-BE49-F238E27FC236}">
                      <a16:creationId xmlns:a16="http://schemas.microsoft.com/office/drawing/2014/main" id="{E3494165-64DD-7724-6CD9-4B0648D66644}"/>
                    </a:ext>
                  </a:extLst>
                </p:cNvPr>
                <p:cNvGrpSpPr/>
                <p:nvPr/>
              </p:nvGrpSpPr>
              <p:grpSpPr>
                <a:xfrm>
                  <a:off x="5532575" y="4027197"/>
                  <a:ext cx="33308" cy="32262"/>
                  <a:chOff x="5532575" y="4027197"/>
                  <a:chExt cx="33308" cy="32262"/>
                </a:xfrm>
                <a:grpFill/>
              </p:grpSpPr>
              <p:sp>
                <p:nvSpPr>
                  <p:cNvPr id="784" name="Google Shape;7677;p53">
                    <a:extLst>
                      <a:ext uri="{FF2B5EF4-FFF2-40B4-BE49-F238E27FC236}">
                        <a16:creationId xmlns:a16="http://schemas.microsoft.com/office/drawing/2014/main" id="{77D3E111-F100-3977-A574-73D671FF27C9}"/>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678;p53">
                    <a:extLst>
                      <a:ext uri="{FF2B5EF4-FFF2-40B4-BE49-F238E27FC236}">
                        <a16:creationId xmlns:a16="http://schemas.microsoft.com/office/drawing/2014/main" id="{FB02C742-4298-6681-9C82-3F8778525DA0}"/>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679;p53">
                  <a:extLst>
                    <a:ext uri="{FF2B5EF4-FFF2-40B4-BE49-F238E27FC236}">
                      <a16:creationId xmlns:a16="http://schemas.microsoft.com/office/drawing/2014/main" id="{EAEDE840-7EF5-D114-6061-AD82576218D3}"/>
                    </a:ext>
                  </a:extLst>
                </p:cNvPr>
                <p:cNvGrpSpPr/>
                <p:nvPr/>
              </p:nvGrpSpPr>
              <p:grpSpPr>
                <a:xfrm>
                  <a:off x="5590706" y="4245348"/>
                  <a:ext cx="33497" cy="32270"/>
                  <a:chOff x="5590706" y="4245348"/>
                  <a:chExt cx="33497" cy="32270"/>
                </a:xfrm>
                <a:grpFill/>
              </p:grpSpPr>
              <p:sp>
                <p:nvSpPr>
                  <p:cNvPr id="782" name="Google Shape;7680;p53">
                    <a:extLst>
                      <a:ext uri="{FF2B5EF4-FFF2-40B4-BE49-F238E27FC236}">
                        <a16:creationId xmlns:a16="http://schemas.microsoft.com/office/drawing/2014/main" id="{8E66FB2B-FAD6-6B40-E02B-171F0548CC5D}"/>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681;p53">
                    <a:extLst>
                      <a:ext uri="{FF2B5EF4-FFF2-40B4-BE49-F238E27FC236}">
                        <a16:creationId xmlns:a16="http://schemas.microsoft.com/office/drawing/2014/main" id="{D4B80327-44A1-A66E-4E0F-CA9829C0171D}"/>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682;p53">
                  <a:extLst>
                    <a:ext uri="{FF2B5EF4-FFF2-40B4-BE49-F238E27FC236}">
                      <a16:creationId xmlns:a16="http://schemas.microsoft.com/office/drawing/2014/main" id="{7ACCA26A-1D1B-C520-8117-96DBF8BEB9BC}"/>
                    </a:ext>
                  </a:extLst>
                </p:cNvPr>
                <p:cNvGrpSpPr/>
                <p:nvPr/>
              </p:nvGrpSpPr>
              <p:grpSpPr>
                <a:xfrm>
                  <a:off x="5618681" y="4109677"/>
                  <a:ext cx="33112" cy="32357"/>
                  <a:chOff x="5618681" y="4109677"/>
                  <a:chExt cx="33112" cy="32357"/>
                </a:xfrm>
                <a:grpFill/>
              </p:grpSpPr>
              <p:sp>
                <p:nvSpPr>
                  <p:cNvPr id="780" name="Google Shape;7683;p53">
                    <a:extLst>
                      <a:ext uri="{FF2B5EF4-FFF2-40B4-BE49-F238E27FC236}">
                        <a16:creationId xmlns:a16="http://schemas.microsoft.com/office/drawing/2014/main" id="{44A6FB99-A0FC-1624-F9F5-46CD1A3E8F0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684;p53">
                    <a:extLst>
                      <a:ext uri="{FF2B5EF4-FFF2-40B4-BE49-F238E27FC236}">
                        <a16:creationId xmlns:a16="http://schemas.microsoft.com/office/drawing/2014/main" id="{DE16829D-7E8D-78F7-E065-401C8EF0D818}"/>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685;p53">
                  <a:extLst>
                    <a:ext uri="{FF2B5EF4-FFF2-40B4-BE49-F238E27FC236}">
                      <a16:creationId xmlns:a16="http://schemas.microsoft.com/office/drawing/2014/main" id="{0A69D83D-3503-FA7D-5A16-4D7871A8EEAF}"/>
                    </a:ext>
                  </a:extLst>
                </p:cNvPr>
                <p:cNvGrpSpPr/>
                <p:nvPr/>
              </p:nvGrpSpPr>
              <p:grpSpPr>
                <a:xfrm>
                  <a:off x="5479298" y="4128262"/>
                  <a:ext cx="31405" cy="26906"/>
                  <a:chOff x="5479298" y="4128262"/>
                  <a:chExt cx="31405" cy="26906"/>
                </a:xfrm>
                <a:grpFill/>
              </p:grpSpPr>
              <p:sp>
                <p:nvSpPr>
                  <p:cNvPr id="778" name="Google Shape;7686;p53">
                    <a:extLst>
                      <a:ext uri="{FF2B5EF4-FFF2-40B4-BE49-F238E27FC236}">
                        <a16:creationId xmlns:a16="http://schemas.microsoft.com/office/drawing/2014/main" id="{5EE9C091-80D8-AE07-CCC2-E3FFE593E98C}"/>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687;p53">
                    <a:extLst>
                      <a:ext uri="{FF2B5EF4-FFF2-40B4-BE49-F238E27FC236}">
                        <a16:creationId xmlns:a16="http://schemas.microsoft.com/office/drawing/2014/main" id="{A11D73E2-8774-7390-5E1A-08C6FEFCFE88}"/>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688;p53">
                  <a:extLst>
                    <a:ext uri="{FF2B5EF4-FFF2-40B4-BE49-F238E27FC236}">
                      <a16:creationId xmlns:a16="http://schemas.microsoft.com/office/drawing/2014/main" id="{D59C3141-D144-A9F8-2DA7-C8E329598706}"/>
                    </a:ext>
                  </a:extLst>
                </p:cNvPr>
                <p:cNvGrpSpPr/>
                <p:nvPr/>
              </p:nvGrpSpPr>
              <p:grpSpPr>
                <a:xfrm>
                  <a:off x="5582903" y="4180116"/>
                  <a:ext cx="31499" cy="26898"/>
                  <a:chOff x="5582903" y="4180116"/>
                  <a:chExt cx="31499" cy="26898"/>
                </a:xfrm>
                <a:grpFill/>
              </p:grpSpPr>
              <p:sp>
                <p:nvSpPr>
                  <p:cNvPr id="776" name="Google Shape;7689;p53">
                    <a:extLst>
                      <a:ext uri="{FF2B5EF4-FFF2-40B4-BE49-F238E27FC236}">
                        <a16:creationId xmlns:a16="http://schemas.microsoft.com/office/drawing/2014/main" id="{3A6AC7ED-31BE-AB11-2157-09614A26997E}"/>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690;p53">
                    <a:extLst>
                      <a:ext uri="{FF2B5EF4-FFF2-40B4-BE49-F238E27FC236}">
                        <a16:creationId xmlns:a16="http://schemas.microsoft.com/office/drawing/2014/main" id="{2A3F2E9A-0E34-0CFC-1FF3-1424398E073A}"/>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7691;p53">
                <a:extLst>
                  <a:ext uri="{FF2B5EF4-FFF2-40B4-BE49-F238E27FC236}">
                    <a16:creationId xmlns:a16="http://schemas.microsoft.com/office/drawing/2014/main" id="{E52C1EE4-28D8-0E7A-27C5-C1630EDAE03D}"/>
                  </a:ext>
                </a:extLst>
              </p:cNvPr>
              <p:cNvGrpSpPr/>
              <p:nvPr/>
            </p:nvGrpSpPr>
            <p:grpSpPr>
              <a:xfrm>
                <a:off x="3977681" y="3230323"/>
                <a:ext cx="94584" cy="84085"/>
                <a:chOff x="3977681" y="3230323"/>
                <a:chExt cx="94584" cy="84085"/>
              </a:xfrm>
              <a:grpFill/>
            </p:grpSpPr>
            <p:grpSp>
              <p:nvGrpSpPr>
                <p:cNvPr id="752" name="Google Shape;7692;p53">
                  <a:extLst>
                    <a:ext uri="{FF2B5EF4-FFF2-40B4-BE49-F238E27FC236}">
                      <a16:creationId xmlns:a16="http://schemas.microsoft.com/office/drawing/2014/main" id="{B76CBCDF-FBD2-42EA-0A89-FCE08CC03329}"/>
                    </a:ext>
                  </a:extLst>
                </p:cNvPr>
                <p:cNvGrpSpPr/>
                <p:nvPr/>
              </p:nvGrpSpPr>
              <p:grpSpPr>
                <a:xfrm>
                  <a:off x="4000135" y="3243041"/>
                  <a:ext cx="59570" cy="57186"/>
                  <a:chOff x="4000135" y="3243041"/>
                  <a:chExt cx="59570" cy="57186"/>
                </a:xfrm>
                <a:grpFill/>
              </p:grpSpPr>
              <p:sp>
                <p:nvSpPr>
                  <p:cNvPr id="765" name="Google Shape;7693;p53">
                    <a:extLst>
                      <a:ext uri="{FF2B5EF4-FFF2-40B4-BE49-F238E27FC236}">
                        <a16:creationId xmlns:a16="http://schemas.microsoft.com/office/drawing/2014/main" id="{038B4A43-A7E9-7343-258D-B4BE9C8EF37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94;p53">
                    <a:extLst>
                      <a:ext uri="{FF2B5EF4-FFF2-40B4-BE49-F238E27FC236}">
                        <a16:creationId xmlns:a16="http://schemas.microsoft.com/office/drawing/2014/main" id="{0F0A1C01-E009-7BEE-B07A-E7C41604FF33}"/>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95;p53">
                    <a:extLst>
                      <a:ext uri="{FF2B5EF4-FFF2-40B4-BE49-F238E27FC236}">
                        <a16:creationId xmlns:a16="http://schemas.microsoft.com/office/drawing/2014/main" id="{45CC4789-DD71-58C0-9690-456A27CA013E}"/>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696;p53">
                  <a:extLst>
                    <a:ext uri="{FF2B5EF4-FFF2-40B4-BE49-F238E27FC236}">
                      <a16:creationId xmlns:a16="http://schemas.microsoft.com/office/drawing/2014/main" id="{0D596108-BD25-6A8C-BAEA-410FD3C04CF6}"/>
                    </a:ext>
                  </a:extLst>
                </p:cNvPr>
                <p:cNvGrpSpPr/>
                <p:nvPr/>
              </p:nvGrpSpPr>
              <p:grpSpPr>
                <a:xfrm>
                  <a:off x="3977681" y="3245872"/>
                  <a:ext cx="37783" cy="32380"/>
                  <a:chOff x="3977681" y="3245872"/>
                  <a:chExt cx="37783" cy="32380"/>
                </a:xfrm>
                <a:grpFill/>
              </p:grpSpPr>
              <p:sp>
                <p:nvSpPr>
                  <p:cNvPr id="763" name="Google Shape;7697;p53">
                    <a:extLst>
                      <a:ext uri="{FF2B5EF4-FFF2-40B4-BE49-F238E27FC236}">
                        <a16:creationId xmlns:a16="http://schemas.microsoft.com/office/drawing/2014/main" id="{F2BEFC7E-6B67-F955-C591-DFBC9EE4F2A5}"/>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98;p53">
                    <a:extLst>
                      <a:ext uri="{FF2B5EF4-FFF2-40B4-BE49-F238E27FC236}">
                        <a16:creationId xmlns:a16="http://schemas.microsoft.com/office/drawing/2014/main" id="{6D30D641-4A5B-C1CF-2FC2-49C22A1C62BC}"/>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699;p53">
                  <a:extLst>
                    <a:ext uri="{FF2B5EF4-FFF2-40B4-BE49-F238E27FC236}">
                      <a16:creationId xmlns:a16="http://schemas.microsoft.com/office/drawing/2014/main" id="{FE14C0AC-E259-F329-5CE9-B5DD24089EC3}"/>
                    </a:ext>
                  </a:extLst>
                </p:cNvPr>
                <p:cNvGrpSpPr/>
                <p:nvPr/>
              </p:nvGrpSpPr>
              <p:grpSpPr>
                <a:xfrm>
                  <a:off x="4040860" y="3262672"/>
                  <a:ext cx="31405" cy="27001"/>
                  <a:chOff x="4040860" y="3262672"/>
                  <a:chExt cx="31405" cy="27001"/>
                </a:xfrm>
                <a:grpFill/>
              </p:grpSpPr>
              <p:sp>
                <p:nvSpPr>
                  <p:cNvPr id="761" name="Google Shape;7700;p53">
                    <a:extLst>
                      <a:ext uri="{FF2B5EF4-FFF2-40B4-BE49-F238E27FC236}">
                        <a16:creationId xmlns:a16="http://schemas.microsoft.com/office/drawing/2014/main" id="{8B90CF6E-62F0-4CB2-F832-7F1E4396F1DA}"/>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701;p53">
                    <a:extLst>
                      <a:ext uri="{FF2B5EF4-FFF2-40B4-BE49-F238E27FC236}">
                        <a16:creationId xmlns:a16="http://schemas.microsoft.com/office/drawing/2014/main" id="{D488BF21-BF1C-31FF-8A89-1623F57EB661}"/>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702;p53">
                  <a:extLst>
                    <a:ext uri="{FF2B5EF4-FFF2-40B4-BE49-F238E27FC236}">
                      <a16:creationId xmlns:a16="http://schemas.microsoft.com/office/drawing/2014/main" id="{67D2C855-A9BD-06BB-9783-4BA729855B88}"/>
                    </a:ext>
                  </a:extLst>
                </p:cNvPr>
                <p:cNvGrpSpPr/>
                <p:nvPr/>
              </p:nvGrpSpPr>
              <p:grpSpPr>
                <a:xfrm>
                  <a:off x="4021072" y="3230323"/>
                  <a:ext cx="31397" cy="26906"/>
                  <a:chOff x="4021072" y="3230323"/>
                  <a:chExt cx="31397" cy="26906"/>
                </a:xfrm>
                <a:grpFill/>
              </p:grpSpPr>
              <p:sp>
                <p:nvSpPr>
                  <p:cNvPr id="759" name="Google Shape;7703;p53">
                    <a:extLst>
                      <a:ext uri="{FF2B5EF4-FFF2-40B4-BE49-F238E27FC236}">
                        <a16:creationId xmlns:a16="http://schemas.microsoft.com/office/drawing/2014/main" id="{843A1AF1-83B9-D7F6-EBB5-3DD1895A11C9}"/>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704;p53">
                    <a:extLst>
                      <a:ext uri="{FF2B5EF4-FFF2-40B4-BE49-F238E27FC236}">
                        <a16:creationId xmlns:a16="http://schemas.microsoft.com/office/drawing/2014/main" id="{F9D788FA-45A0-37A0-31E1-6FBDBB59D797}"/>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705;p53">
                  <a:extLst>
                    <a:ext uri="{FF2B5EF4-FFF2-40B4-BE49-F238E27FC236}">
                      <a16:creationId xmlns:a16="http://schemas.microsoft.com/office/drawing/2014/main" id="{5EFB8A58-D79C-948D-2F59-499124DD8103}"/>
                    </a:ext>
                  </a:extLst>
                </p:cNvPr>
                <p:cNvGrpSpPr/>
                <p:nvPr/>
              </p:nvGrpSpPr>
              <p:grpSpPr>
                <a:xfrm>
                  <a:off x="4001472" y="3287462"/>
                  <a:ext cx="31499" cy="26945"/>
                  <a:chOff x="4001472" y="3287462"/>
                  <a:chExt cx="31499" cy="26945"/>
                </a:xfrm>
                <a:grpFill/>
              </p:grpSpPr>
              <p:sp>
                <p:nvSpPr>
                  <p:cNvPr id="757" name="Google Shape;7706;p53">
                    <a:extLst>
                      <a:ext uri="{FF2B5EF4-FFF2-40B4-BE49-F238E27FC236}">
                        <a16:creationId xmlns:a16="http://schemas.microsoft.com/office/drawing/2014/main" id="{97B55902-88E4-249C-0EAB-F3A460FC4816}"/>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707;p53">
                    <a:extLst>
                      <a:ext uri="{FF2B5EF4-FFF2-40B4-BE49-F238E27FC236}">
                        <a16:creationId xmlns:a16="http://schemas.microsoft.com/office/drawing/2014/main" id="{925407A5-AFA3-71D0-5532-E43DF81AC7EB}"/>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7708;p53">
                <a:extLst>
                  <a:ext uri="{FF2B5EF4-FFF2-40B4-BE49-F238E27FC236}">
                    <a16:creationId xmlns:a16="http://schemas.microsoft.com/office/drawing/2014/main" id="{B7A76141-AC71-A5AE-B738-686C2BC063B8}"/>
                  </a:ext>
                </a:extLst>
              </p:cNvPr>
              <p:cNvGrpSpPr/>
              <p:nvPr/>
            </p:nvGrpSpPr>
            <p:grpSpPr>
              <a:xfrm>
                <a:off x="4084715" y="3258865"/>
                <a:ext cx="184961" cy="137268"/>
                <a:chOff x="4084715" y="3258865"/>
                <a:chExt cx="184961" cy="137268"/>
              </a:xfrm>
              <a:grpFill/>
            </p:grpSpPr>
            <p:grpSp>
              <p:nvGrpSpPr>
                <p:cNvPr id="729" name="Google Shape;7709;p53">
                  <a:extLst>
                    <a:ext uri="{FF2B5EF4-FFF2-40B4-BE49-F238E27FC236}">
                      <a16:creationId xmlns:a16="http://schemas.microsoft.com/office/drawing/2014/main" id="{27E5DED9-7842-11FC-CDFC-767E626738DB}"/>
                    </a:ext>
                  </a:extLst>
                </p:cNvPr>
                <p:cNvGrpSpPr/>
                <p:nvPr/>
              </p:nvGrpSpPr>
              <p:grpSpPr>
                <a:xfrm>
                  <a:off x="4107453" y="3271583"/>
                  <a:ext cx="153470" cy="110275"/>
                  <a:chOff x="4107453" y="3271583"/>
                  <a:chExt cx="153470" cy="110275"/>
                </a:xfrm>
                <a:grpFill/>
              </p:grpSpPr>
              <p:sp>
                <p:nvSpPr>
                  <p:cNvPr id="748" name="Google Shape;7710;p53">
                    <a:extLst>
                      <a:ext uri="{FF2B5EF4-FFF2-40B4-BE49-F238E27FC236}">
                        <a16:creationId xmlns:a16="http://schemas.microsoft.com/office/drawing/2014/main" id="{66C61E6C-9141-6C25-945E-C867A0A3CC7E}"/>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711;p53">
                    <a:extLst>
                      <a:ext uri="{FF2B5EF4-FFF2-40B4-BE49-F238E27FC236}">
                        <a16:creationId xmlns:a16="http://schemas.microsoft.com/office/drawing/2014/main" id="{136FE297-3871-48E7-2A1E-41A5405C965E}"/>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712;p53">
                    <a:extLst>
                      <a:ext uri="{FF2B5EF4-FFF2-40B4-BE49-F238E27FC236}">
                        <a16:creationId xmlns:a16="http://schemas.microsoft.com/office/drawing/2014/main" id="{41FC7AFF-04DC-17DB-C054-B372BA2510E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713;p53">
                    <a:extLst>
                      <a:ext uri="{FF2B5EF4-FFF2-40B4-BE49-F238E27FC236}">
                        <a16:creationId xmlns:a16="http://schemas.microsoft.com/office/drawing/2014/main" id="{29DA36C7-642B-2962-81DF-9F2B40CAAC3C}"/>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714;p53">
                  <a:extLst>
                    <a:ext uri="{FF2B5EF4-FFF2-40B4-BE49-F238E27FC236}">
                      <a16:creationId xmlns:a16="http://schemas.microsoft.com/office/drawing/2014/main" id="{36C060BF-E67C-EF1E-B616-BC15B5D3974B}"/>
                    </a:ext>
                  </a:extLst>
                </p:cNvPr>
                <p:cNvGrpSpPr/>
                <p:nvPr/>
              </p:nvGrpSpPr>
              <p:grpSpPr>
                <a:xfrm>
                  <a:off x="4136947" y="3258865"/>
                  <a:ext cx="31499" cy="27001"/>
                  <a:chOff x="4136947" y="3258865"/>
                  <a:chExt cx="31499" cy="27001"/>
                </a:xfrm>
                <a:grpFill/>
              </p:grpSpPr>
              <p:sp>
                <p:nvSpPr>
                  <p:cNvPr id="746" name="Google Shape;7715;p53">
                    <a:extLst>
                      <a:ext uri="{FF2B5EF4-FFF2-40B4-BE49-F238E27FC236}">
                        <a16:creationId xmlns:a16="http://schemas.microsoft.com/office/drawing/2014/main" id="{BB4FA9FF-F312-D2CB-226F-32BE44441280}"/>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716;p53">
                    <a:extLst>
                      <a:ext uri="{FF2B5EF4-FFF2-40B4-BE49-F238E27FC236}">
                        <a16:creationId xmlns:a16="http://schemas.microsoft.com/office/drawing/2014/main" id="{64FDEFC9-3886-B810-3F2A-AAAC81E17B64}"/>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717;p53">
                  <a:extLst>
                    <a:ext uri="{FF2B5EF4-FFF2-40B4-BE49-F238E27FC236}">
                      <a16:creationId xmlns:a16="http://schemas.microsoft.com/office/drawing/2014/main" id="{70EB07D1-9288-4380-1CEE-8753D80B3EE8}"/>
                    </a:ext>
                  </a:extLst>
                </p:cNvPr>
                <p:cNvGrpSpPr/>
                <p:nvPr/>
              </p:nvGrpSpPr>
              <p:grpSpPr>
                <a:xfrm>
                  <a:off x="4084715" y="3266478"/>
                  <a:ext cx="31468" cy="26898"/>
                  <a:chOff x="4084715" y="3266478"/>
                  <a:chExt cx="31468" cy="26898"/>
                </a:xfrm>
                <a:grpFill/>
              </p:grpSpPr>
              <p:sp>
                <p:nvSpPr>
                  <p:cNvPr id="744" name="Google Shape;7718;p53">
                    <a:extLst>
                      <a:ext uri="{FF2B5EF4-FFF2-40B4-BE49-F238E27FC236}">
                        <a16:creationId xmlns:a16="http://schemas.microsoft.com/office/drawing/2014/main" id="{DE091DB9-88F0-848A-B601-59F6CA3BF522}"/>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719;p53">
                    <a:extLst>
                      <a:ext uri="{FF2B5EF4-FFF2-40B4-BE49-F238E27FC236}">
                        <a16:creationId xmlns:a16="http://schemas.microsoft.com/office/drawing/2014/main" id="{313E4813-2039-6907-3F26-6B0C153836DA}"/>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720;p53">
                  <a:extLst>
                    <a:ext uri="{FF2B5EF4-FFF2-40B4-BE49-F238E27FC236}">
                      <a16:creationId xmlns:a16="http://schemas.microsoft.com/office/drawing/2014/main" id="{03DCA21F-A2F7-54FB-2027-EED48E92FFE8}"/>
                    </a:ext>
                  </a:extLst>
                </p:cNvPr>
                <p:cNvGrpSpPr/>
                <p:nvPr/>
              </p:nvGrpSpPr>
              <p:grpSpPr>
                <a:xfrm>
                  <a:off x="4159213" y="3279849"/>
                  <a:ext cx="31405" cy="26945"/>
                  <a:chOff x="4159213" y="3279849"/>
                  <a:chExt cx="31405" cy="26945"/>
                </a:xfrm>
                <a:grpFill/>
              </p:grpSpPr>
              <p:sp>
                <p:nvSpPr>
                  <p:cNvPr id="742" name="Google Shape;7721;p53">
                    <a:extLst>
                      <a:ext uri="{FF2B5EF4-FFF2-40B4-BE49-F238E27FC236}">
                        <a16:creationId xmlns:a16="http://schemas.microsoft.com/office/drawing/2014/main" id="{F8C6C992-1DEC-D756-1708-5D13749DB977}"/>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722;p53">
                    <a:extLst>
                      <a:ext uri="{FF2B5EF4-FFF2-40B4-BE49-F238E27FC236}">
                        <a16:creationId xmlns:a16="http://schemas.microsoft.com/office/drawing/2014/main" id="{4ED16E62-80ED-EB1E-5182-59A5D0FD644A}"/>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723;p53">
                  <a:extLst>
                    <a:ext uri="{FF2B5EF4-FFF2-40B4-BE49-F238E27FC236}">
                      <a16:creationId xmlns:a16="http://schemas.microsoft.com/office/drawing/2014/main" id="{6FBC5D2D-A8F2-9031-3ECF-B406B84AD960}"/>
                    </a:ext>
                  </a:extLst>
                </p:cNvPr>
                <p:cNvGrpSpPr/>
                <p:nvPr/>
              </p:nvGrpSpPr>
              <p:grpSpPr>
                <a:xfrm>
                  <a:off x="4201550" y="3266502"/>
                  <a:ext cx="31405" cy="26883"/>
                  <a:chOff x="4201550" y="3266502"/>
                  <a:chExt cx="31405" cy="26883"/>
                </a:xfrm>
                <a:grpFill/>
              </p:grpSpPr>
              <p:sp>
                <p:nvSpPr>
                  <p:cNvPr id="740" name="Google Shape;7724;p53">
                    <a:extLst>
                      <a:ext uri="{FF2B5EF4-FFF2-40B4-BE49-F238E27FC236}">
                        <a16:creationId xmlns:a16="http://schemas.microsoft.com/office/drawing/2014/main" id="{683BF1A8-1F14-9AAC-E8C5-6BC21AE722EE}"/>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725;p53">
                    <a:extLst>
                      <a:ext uri="{FF2B5EF4-FFF2-40B4-BE49-F238E27FC236}">
                        <a16:creationId xmlns:a16="http://schemas.microsoft.com/office/drawing/2014/main" id="{94CBB5AF-5E93-3175-8981-98E778D99515}"/>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726;p53">
                  <a:extLst>
                    <a:ext uri="{FF2B5EF4-FFF2-40B4-BE49-F238E27FC236}">
                      <a16:creationId xmlns:a16="http://schemas.microsoft.com/office/drawing/2014/main" id="{71F34987-D0E3-2471-2287-362AA85CCAD4}"/>
                    </a:ext>
                  </a:extLst>
                </p:cNvPr>
                <p:cNvGrpSpPr/>
                <p:nvPr/>
              </p:nvGrpSpPr>
              <p:grpSpPr>
                <a:xfrm>
                  <a:off x="4201550" y="3338278"/>
                  <a:ext cx="31405" cy="26930"/>
                  <a:chOff x="4201550" y="3338278"/>
                  <a:chExt cx="31405" cy="26930"/>
                </a:xfrm>
                <a:grpFill/>
              </p:grpSpPr>
              <p:sp>
                <p:nvSpPr>
                  <p:cNvPr id="738" name="Google Shape;7727;p53">
                    <a:extLst>
                      <a:ext uri="{FF2B5EF4-FFF2-40B4-BE49-F238E27FC236}">
                        <a16:creationId xmlns:a16="http://schemas.microsoft.com/office/drawing/2014/main" id="{8B64CF34-39C5-B7A0-61B2-94B03B49F524}"/>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728;p53">
                    <a:extLst>
                      <a:ext uri="{FF2B5EF4-FFF2-40B4-BE49-F238E27FC236}">
                        <a16:creationId xmlns:a16="http://schemas.microsoft.com/office/drawing/2014/main" id="{596E7DB8-0A72-D006-2E02-37190C480FC7}"/>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729;p53">
                  <a:extLst>
                    <a:ext uri="{FF2B5EF4-FFF2-40B4-BE49-F238E27FC236}">
                      <a16:creationId xmlns:a16="http://schemas.microsoft.com/office/drawing/2014/main" id="{C0C5465C-7296-C15C-125A-FA9FA408FC48}"/>
                    </a:ext>
                  </a:extLst>
                </p:cNvPr>
                <p:cNvGrpSpPr/>
                <p:nvPr/>
              </p:nvGrpSpPr>
              <p:grpSpPr>
                <a:xfrm>
                  <a:off x="4238272" y="3369132"/>
                  <a:ext cx="31405" cy="27001"/>
                  <a:chOff x="4238272" y="3369132"/>
                  <a:chExt cx="31405" cy="27001"/>
                </a:xfrm>
                <a:grpFill/>
              </p:grpSpPr>
              <p:sp>
                <p:nvSpPr>
                  <p:cNvPr id="736" name="Google Shape;7730;p53">
                    <a:extLst>
                      <a:ext uri="{FF2B5EF4-FFF2-40B4-BE49-F238E27FC236}">
                        <a16:creationId xmlns:a16="http://schemas.microsoft.com/office/drawing/2014/main" id="{5BFA7B3A-121B-288D-0439-C8346612E2D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731;p53">
                    <a:extLst>
                      <a:ext uri="{FF2B5EF4-FFF2-40B4-BE49-F238E27FC236}">
                        <a16:creationId xmlns:a16="http://schemas.microsoft.com/office/drawing/2014/main" id="{F4A1FA9E-E36B-4CAC-BCA9-456C52B546B0}"/>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7732;p53">
                <a:extLst>
                  <a:ext uri="{FF2B5EF4-FFF2-40B4-BE49-F238E27FC236}">
                    <a16:creationId xmlns:a16="http://schemas.microsoft.com/office/drawing/2014/main" id="{D24A1136-F651-9D9C-95CB-8416E6FDAB33}"/>
                  </a:ext>
                </a:extLst>
              </p:cNvPr>
              <p:cNvGrpSpPr/>
              <p:nvPr/>
            </p:nvGrpSpPr>
            <p:grpSpPr>
              <a:xfrm>
                <a:off x="4068639" y="3200169"/>
                <a:ext cx="77643" cy="37272"/>
                <a:chOff x="4068639" y="3200169"/>
                <a:chExt cx="77643" cy="37272"/>
              </a:xfrm>
              <a:grpFill/>
            </p:grpSpPr>
            <p:sp>
              <p:nvSpPr>
                <p:cNvPr id="722" name="Google Shape;7733;p53">
                  <a:extLst>
                    <a:ext uri="{FF2B5EF4-FFF2-40B4-BE49-F238E27FC236}">
                      <a16:creationId xmlns:a16="http://schemas.microsoft.com/office/drawing/2014/main" id="{291AB445-BF54-1586-551E-A19B3784BEFA}"/>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734;p53">
                  <a:extLst>
                    <a:ext uri="{FF2B5EF4-FFF2-40B4-BE49-F238E27FC236}">
                      <a16:creationId xmlns:a16="http://schemas.microsoft.com/office/drawing/2014/main" id="{26935098-DA0A-7650-1B77-0E586D8BC883}"/>
                    </a:ext>
                  </a:extLst>
                </p:cNvPr>
                <p:cNvGrpSpPr/>
                <p:nvPr/>
              </p:nvGrpSpPr>
              <p:grpSpPr>
                <a:xfrm>
                  <a:off x="4114878" y="3200169"/>
                  <a:ext cx="31405" cy="26993"/>
                  <a:chOff x="4114878" y="3200169"/>
                  <a:chExt cx="31405" cy="26993"/>
                </a:xfrm>
                <a:grpFill/>
              </p:grpSpPr>
              <p:sp>
                <p:nvSpPr>
                  <p:cNvPr id="727" name="Google Shape;7735;p53">
                    <a:extLst>
                      <a:ext uri="{FF2B5EF4-FFF2-40B4-BE49-F238E27FC236}">
                        <a16:creationId xmlns:a16="http://schemas.microsoft.com/office/drawing/2014/main" id="{55A79AFC-D695-87F9-A7B1-A02269021338}"/>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736;p53">
                    <a:extLst>
                      <a:ext uri="{FF2B5EF4-FFF2-40B4-BE49-F238E27FC236}">
                        <a16:creationId xmlns:a16="http://schemas.microsoft.com/office/drawing/2014/main" id="{3D93FE86-EEE6-C57D-C2ED-3A423F9295D4}"/>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737;p53">
                  <a:extLst>
                    <a:ext uri="{FF2B5EF4-FFF2-40B4-BE49-F238E27FC236}">
                      <a16:creationId xmlns:a16="http://schemas.microsoft.com/office/drawing/2014/main" id="{48CC1949-CB49-756A-B1C2-76A0DEE95C60}"/>
                    </a:ext>
                  </a:extLst>
                </p:cNvPr>
                <p:cNvGrpSpPr/>
                <p:nvPr/>
              </p:nvGrpSpPr>
              <p:grpSpPr>
                <a:xfrm>
                  <a:off x="4068639" y="3210535"/>
                  <a:ext cx="31499" cy="26906"/>
                  <a:chOff x="4068639" y="3210535"/>
                  <a:chExt cx="31499" cy="26906"/>
                </a:xfrm>
                <a:grpFill/>
              </p:grpSpPr>
              <p:sp>
                <p:nvSpPr>
                  <p:cNvPr id="725" name="Google Shape;7738;p53">
                    <a:extLst>
                      <a:ext uri="{FF2B5EF4-FFF2-40B4-BE49-F238E27FC236}">
                        <a16:creationId xmlns:a16="http://schemas.microsoft.com/office/drawing/2014/main" id="{6FC70EE1-CB1D-929A-83E3-A68949C901E9}"/>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739;p53">
                    <a:extLst>
                      <a:ext uri="{FF2B5EF4-FFF2-40B4-BE49-F238E27FC236}">
                        <a16:creationId xmlns:a16="http://schemas.microsoft.com/office/drawing/2014/main" id="{E4047F14-3E74-4D14-192F-F29407E3A94F}"/>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7740;p53">
                <a:extLst>
                  <a:ext uri="{FF2B5EF4-FFF2-40B4-BE49-F238E27FC236}">
                    <a16:creationId xmlns:a16="http://schemas.microsoft.com/office/drawing/2014/main" id="{643450BA-A269-F4AD-C594-E60CD3432ABB}"/>
                  </a:ext>
                </a:extLst>
              </p:cNvPr>
              <p:cNvGrpSpPr/>
              <p:nvPr/>
            </p:nvGrpSpPr>
            <p:grpSpPr>
              <a:xfrm>
                <a:off x="3869702" y="3066935"/>
                <a:ext cx="382664" cy="190294"/>
                <a:chOff x="3869702" y="3066935"/>
                <a:chExt cx="382664" cy="190294"/>
              </a:xfrm>
              <a:grpFill/>
            </p:grpSpPr>
            <p:grpSp>
              <p:nvGrpSpPr>
                <p:cNvPr id="688" name="Google Shape;7741;p53">
                  <a:extLst>
                    <a:ext uri="{FF2B5EF4-FFF2-40B4-BE49-F238E27FC236}">
                      <a16:creationId xmlns:a16="http://schemas.microsoft.com/office/drawing/2014/main" id="{CE349C4B-D791-E02F-4294-0882C32D863F}"/>
                    </a:ext>
                  </a:extLst>
                </p:cNvPr>
                <p:cNvGrpSpPr/>
                <p:nvPr/>
              </p:nvGrpSpPr>
              <p:grpSpPr>
                <a:xfrm>
                  <a:off x="3888633" y="3082351"/>
                  <a:ext cx="351172" cy="160698"/>
                  <a:chOff x="3888633" y="3082351"/>
                  <a:chExt cx="351172" cy="160698"/>
                </a:xfrm>
                <a:grpFill/>
              </p:grpSpPr>
              <p:sp>
                <p:nvSpPr>
                  <p:cNvPr id="716" name="Google Shape;7742;p53">
                    <a:extLst>
                      <a:ext uri="{FF2B5EF4-FFF2-40B4-BE49-F238E27FC236}">
                        <a16:creationId xmlns:a16="http://schemas.microsoft.com/office/drawing/2014/main" id="{5AAD8CAC-1C3C-429A-95E0-2AD2C4D4C89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743;p53">
                    <a:extLst>
                      <a:ext uri="{FF2B5EF4-FFF2-40B4-BE49-F238E27FC236}">
                        <a16:creationId xmlns:a16="http://schemas.microsoft.com/office/drawing/2014/main" id="{5DB0F78B-FF84-F944-F407-393C2681C07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744;p53">
                    <a:extLst>
                      <a:ext uri="{FF2B5EF4-FFF2-40B4-BE49-F238E27FC236}">
                        <a16:creationId xmlns:a16="http://schemas.microsoft.com/office/drawing/2014/main" id="{8F5F1656-926C-E00A-BF0C-6C2BC8E8100F}"/>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745;p53">
                    <a:extLst>
                      <a:ext uri="{FF2B5EF4-FFF2-40B4-BE49-F238E27FC236}">
                        <a16:creationId xmlns:a16="http://schemas.microsoft.com/office/drawing/2014/main" id="{EC3BF21D-8120-521E-FCE0-7E5518CF7588}"/>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746;p53">
                    <a:extLst>
                      <a:ext uri="{FF2B5EF4-FFF2-40B4-BE49-F238E27FC236}">
                        <a16:creationId xmlns:a16="http://schemas.microsoft.com/office/drawing/2014/main" id="{F4B5E3D9-CD62-DD45-2911-A47CE728D3C1}"/>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747;p53">
                    <a:extLst>
                      <a:ext uri="{FF2B5EF4-FFF2-40B4-BE49-F238E27FC236}">
                        <a16:creationId xmlns:a16="http://schemas.microsoft.com/office/drawing/2014/main" id="{C4E918C4-97C2-C154-25AC-9A4D22CD192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7748;p53">
                  <a:extLst>
                    <a:ext uri="{FF2B5EF4-FFF2-40B4-BE49-F238E27FC236}">
                      <a16:creationId xmlns:a16="http://schemas.microsoft.com/office/drawing/2014/main" id="{055C9671-7AD0-A04B-B02B-469982ED7A41}"/>
                    </a:ext>
                  </a:extLst>
                </p:cNvPr>
                <p:cNvGrpSpPr/>
                <p:nvPr/>
              </p:nvGrpSpPr>
              <p:grpSpPr>
                <a:xfrm>
                  <a:off x="4143703" y="3066935"/>
                  <a:ext cx="37783" cy="32357"/>
                  <a:chOff x="4143703" y="3066935"/>
                  <a:chExt cx="37783" cy="32357"/>
                </a:xfrm>
                <a:grpFill/>
              </p:grpSpPr>
              <p:sp>
                <p:nvSpPr>
                  <p:cNvPr id="714" name="Google Shape;7749;p53">
                    <a:extLst>
                      <a:ext uri="{FF2B5EF4-FFF2-40B4-BE49-F238E27FC236}">
                        <a16:creationId xmlns:a16="http://schemas.microsoft.com/office/drawing/2014/main" id="{96404E19-6AD4-8B40-4BF4-DD866BB38654}"/>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750;p53">
                    <a:extLst>
                      <a:ext uri="{FF2B5EF4-FFF2-40B4-BE49-F238E27FC236}">
                        <a16:creationId xmlns:a16="http://schemas.microsoft.com/office/drawing/2014/main" id="{884920C5-D03A-0446-C690-C334A30EC351}"/>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7751;p53">
                  <a:extLst>
                    <a:ext uri="{FF2B5EF4-FFF2-40B4-BE49-F238E27FC236}">
                      <a16:creationId xmlns:a16="http://schemas.microsoft.com/office/drawing/2014/main" id="{C3B3B8C3-A0D5-C80F-6AD5-EA986A7581B2}"/>
                    </a:ext>
                  </a:extLst>
                </p:cNvPr>
                <p:cNvGrpSpPr/>
                <p:nvPr/>
              </p:nvGrpSpPr>
              <p:grpSpPr>
                <a:xfrm>
                  <a:off x="4044565" y="3103563"/>
                  <a:ext cx="37783" cy="32451"/>
                  <a:chOff x="4044565" y="3103563"/>
                  <a:chExt cx="37783" cy="32451"/>
                </a:xfrm>
                <a:grpFill/>
              </p:grpSpPr>
              <p:sp>
                <p:nvSpPr>
                  <p:cNvPr id="712" name="Google Shape;7752;p53">
                    <a:extLst>
                      <a:ext uri="{FF2B5EF4-FFF2-40B4-BE49-F238E27FC236}">
                        <a16:creationId xmlns:a16="http://schemas.microsoft.com/office/drawing/2014/main" id="{D76216F6-8F13-0A94-177F-ACE12AD003F4}"/>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753;p53">
                    <a:extLst>
                      <a:ext uri="{FF2B5EF4-FFF2-40B4-BE49-F238E27FC236}">
                        <a16:creationId xmlns:a16="http://schemas.microsoft.com/office/drawing/2014/main" id="{84959204-12EE-972E-46AE-C4092C883B77}"/>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7754;p53">
                  <a:extLst>
                    <a:ext uri="{FF2B5EF4-FFF2-40B4-BE49-F238E27FC236}">
                      <a16:creationId xmlns:a16="http://schemas.microsoft.com/office/drawing/2014/main" id="{27F98BC3-2F7E-D43F-A762-B49BA08C80EB}"/>
                    </a:ext>
                  </a:extLst>
                </p:cNvPr>
                <p:cNvGrpSpPr/>
                <p:nvPr/>
              </p:nvGrpSpPr>
              <p:grpSpPr>
                <a:xfrm>
                  <a:off x="4017454" y="3188237"/>
                  <a:ext cx="37776" cy="32357"/>
                  <a:chOff x="4017454" y="3188237"/>
                  <a:chExt cx="37776" cy="32357"/>
                </a:xfrm>
                <a:grpFill/>
              </p:grpSpPr>
              <p:sp>
                <p:nvSpPr>
                  <p:cNvPr id="710" name="Google Shape;7755;p53">
                    <a:extLst>
                      <a:ext uri="{FF2B5EF4-FFF2-40B4-BE49-F238E27FC236}">
                        <a16:creationId xmlns:a16="http://schemas.microsoft.com/office/drawing/2014/main" id="{12B5FF0B-3D73-E38F-1876-55E4EFB069AA}"/>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756;p53">
                    <a:extLst>
                      <a:ext uri="{FF2B5EF4-FFF2-40B4-BE49-F238E27FC236}">
                        <a16:creationId xmlns:a16="http://schemas.microsoft.com/office/drawing/2014/main" id="{214E6112-5160-40F4-62BE-343A846EBB2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7757;p53">
                  <a:extLst>
                    <a:ext uri="{FF2B5EF4-FFF2-40B4-BE49-F238E27FC236}">
                      <a16:creationId xmlns:a16="http://schemas.microsoft.com/office/drawing/2014/main" id="{D5CABBD8-3CBB-9D9D-F7FB-277C2CF89BCF}"/>
                    </a:ext>
                  </a:extLst>
                </p:cNvPr>
                <p:cNvGrpSpPr/>
                <p:nvPr/>
              </p:nvGrpSpPr>
              <p:grpSpPr>
                <a:xfrm>
                  <a:off x="3921548" y="3157509"/>
                  <a:ext cx="37783" cy="32357"/>
                  <a:chOff x="3921548" y="3157509"/>
                  <a:chExt cx="37783" cy="32357"/>
                </a:xfrm>
                <a:grpFill/>
              </p:grpSpPr>
              <p:sp>
                <p:nvSpPr>
                  <p:cNvPr id="708" name="Google Shape;7758;p53">
                    <a:extLst>
                      <a:ext uri="{FF2B5EF4-FFF2-40B4-BE49-F238E27FC236}">
                        <a16:creationId xmlns:a16="http://schemas.microsoft.com/office/drawing/2014/main" id="{A836AA78-3A72-E69E-8EE4-E09C55112AFD}"/>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759;p53">
                    <a:extLst>
                      <a:ext uri="{FF2B5EF4-FFF2-40B4-BE49-F238E27FC236}">
                        <a16:creationId xmlns:a16="http://schemas.microsoft.com/office/drawing/2014/main" id="{929EAC20-CBBB-9359-71B4-4CBE0C36A485}"/>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7760;p53">
                  <a:extLst>
                    <a:ext uri="{FF2B5EF4-FFF2-40B4-BE49-F238E27FC236}">
                      <a16:creationId xmlns:a16="http://schemas.microsoft.com/office/drawing/2014/main" id="{DBC9FE24-73DB-7AE4-D234-0CCE3711BB16}"/>
                    </a:ext>
                  </a:extLst>
                </p:cNvPr>
                <p:cNvGrpSpPr/>
                <p:nvPr/>
              </p:nvGrpSpPr>
              <p:grpSpPr>
                <a:xfrm>
                  <a:off x="3939056" y="3211620"/>
                  <a:ext cx="37783" cy="32380"/>
                  <a:chOff x="3939056" y="3211620"/>
                  <a:chExt cx="37783" cy="32380"/>
                </a:xfrm>
                <a:grpFill/>
              </p:grpSpPr>
              <p:sp>
                <p:nvSpPr>
                  <p:cNvPr id="706" name="Google Shape;7761;p53">
                    <a:extLst>
                      <a:ext uri="{FF2B5EF4-FFF2-40B4-BE49-F238E27FC236}">
                        <a16:creationId xmlns:a16="http://schemas.microsoft.com/office/drawing/2014/main" id="{527CA818-4F9E-4FA3-63F6-D453B6415E7F}"/>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762;p53">
                    <a:extLst>
                      <a:ext uri="{FF2B5EF4-FFF2-40B4-BE49-F238E27FC236}">
                        <a16:creationId xmlns:a16="http://schemas.microsoft.com/office/drawing/2014/main" id="{702CAB5C-7614-CBC9-D45B-C9E46B35BA63}"/>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7763;p53">
                  <a:extLst>
                    <a:ext uri="{FF2B5EF4-FFF2-40B4-BE49-F238E27FC236}">
                      <a16:creationId xmlns:a16="http://schemas.microsoft.com/office/drawing/2014/main" id="{971A1E80-AB79-E3F8-2B44-DD5BF3FEE385}"/>
                    </a:ext>
                  </a:extLst>
                </p:cNvPr>
                <p:cNvGrpSpPr/>
                <p:nvPr/>
              </p:nvGrpSpPr>
              <p:grpSpPr>
                <a:xfrm>
                  <a:off x="4176240" y="3136965"/>
                  <a:ext cx="31405" cy="26930"/>
                  <a:chOff x="4176240" y="3136965"/>
                  <a:chExt cx="31405" cy="26930"/>
                </a:xfrm>
                <a:grpFill/>
              </p:grpSpPr>
              <p:sp>
                <p:nvSpPr>
                  <p:cNvPr id="704" name="Google Shape;7764;p53">
                    <a:extLst>
                      <a:ext uri="{FF2B5EF4-FFF2-40B4-BE49-F238E27FC236}">
                        <a16:creationId xmlns:a16="http://schemas.microsoft.com/office/drawing/2014/main" id="{3850C8A3-AFE2-A1A8-4448-9BA7623C78D6}"/>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765;p53">
                    <a:extLst>
                      <a:ext uri="{FF2B5EF4-FFF2-40B4-BE49-F238E27FC236}">
                        <a16:creationId xmlns:a16="http://schemas.microsoft.com/office/drawing/2014/main" id="{113D0434-7F84-FD84-CC91-D60D9DF801E4}"/>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7766;p53">
                  <a:extLst>
                    <a:ext uri="{FF2B5EF4-FFF2-40B4-BE49-F238E27FC236}">
                      <a16:creationId xmlns:a16="http://schemas.microsoft.com/office/drawing/2014/main" id="{81B286A3-9B0D-FD76-A928-F8A10B0ED25F}"/>
                    </a:ext>
                  </a:extLst>
                </p:cNvPr>
                <p:cNvGrpSpPr/>
                <p:nvPr/>
              </p:nvGrpSpPr>
              <p:grpSpPr>
                <a:xfrm>
                  <a:off x="4133148" y="3152593"/>
                  <a:ext cx="31499" cy="27001"/>
                  <a:chOff x="4133148" y="3152593"/>
                  <a:chExt cx="31499" cy="27001"/>
                </a:xfrm>
                <a:grpFill/>
              </p:grpSpPr>
              <p:sp>
                <p:nvSpPr>
                  <p:cNvPr id="702" name="Google Shape;7767;p53">
                    <a:extLst>
                      <a:ext uri="{FF2B5EF4-FFF2-40B4-BE49-F238E27FC236}">
                        <a16:creationId xmlns:a16="http://schemas.microsoft.com/office/drawing/2014/main" id="{F7A41FFB-361B-1539-1AAD-9A176364D580}"/>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768;p53">
                    <a:extLst>
                      <a:ext uri="{FF2B5EF4-FFF2-40B4-BE49-F238E27FC236}">
                        <a16:creationId xmlns:a16="http://schemas.microsoft.com/office/drawing/2014/main" id="{5A65B556-2B31-E90E-D933-D47C7B82BBF1}"/>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7769;p53">
                  <a:extLst>
                    <a:ext uri="{FF2B5EF4-FFF2-40B4-BE49-F238E27FC236}">
                      <a16:creationId xmlns:a16="http://schemas.microsoft.com/office/drawing/2014/main" id="{B5B856B1-FBAC-6133-B64B-73E03CD59E5A}"/>
                    </a:ext>
                  </a:extLst>
                </p:cNvPr>
                <p:cNvGrpSpPr/>
                <p:nvPr/>
              </p:nvGrpSpPr>
              <p:grpSpPr>
                <a:xfrm>
                  <a:off x="4220866" y="3073534"/>
                  <a:ext cx="31499" cy="26898"/>
                  <a:chOff x="4220866" y="3073534"/>
                  <a:chExt cx="31499" cy="26898"/>
                </a:xfrm>
                <a:grpFill/>
              </p:grpSpPr>
              <p:sp>
                <p:nvSpPr>
                  <p:cNvPr id="700" name="Google Shape;7770;p53">
                    <a:extLst>
                      <a:ext uri="{FF2B5EF4-FFF2-40B4-BE49-F238E27FC236}">
                        <a16:creationId xmlns:a16="http://schemas.microsoft.com/office/drawing/2014/main" id="{A1ECBE16-EDEE-B31D-15DA-68D5BB6CCD3E}"/>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771;p53">
                    <a:extLst>
                      <a:ext uri="{FF2B5EF4-FFF2-40B4-BE49-F238E27FC236}">
                        <a16:creationId xmlns:a16="http://schemas.microsoft.com/office/drawing/2014/main" id="{00B707C3-07A6-049F-CF39-A19C07FB6059}"/>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7772;p53">
                  <a:extLst>
                    <a:ext uri="{FF2B5EF4-FFF2-40B4-BE49-F238E27FC236}">
                      <a16:creationId xmlns:a16="http://schemas.microsoft.com/office/drawing/2014/main" id="{46A6FB91-5CD1-4183-AEAD-10FA4CF74562}"/>
                    </a:ext>
                  </a:extLst>
                </p:cNvPr>
                <p:cNvGrpSpPr/>
                <p:nvPr/>
              </p:nvGrpSpPr>
              <p:grpSpPr>
                <a:xfrm>
                  <a:off x="3869702" y="3230323"/>
                  <a:ext cx="31499" cy="26906"/>
                  <a:chOff x="3869702" y="3230323"/>
                  <a:chExt cx="31499" cy="26906"/>
                </a:xfrm>
                <a:grpFill/>
              </p:grpSpPr>
              <p:sp>
                <p:nvSpPr>
                  <p:cNvPr id="698" name="Google Shape;7773;p53">
                    <a:extLst>
                      <a:ext uri="{FF2B5EF4-FFF2-40B4-BE49-F238E27FC236}">
                        <a16:creationId xmlns:a16="http://schemas.microsoft.com/office/drawing/2014/main" id="{0C87EC0E-E10A-ADF8-2F5F-3E87EDD177D2}"/>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7774;p53">
                    <a:extLst>
                      <a:ext uri="{FF2B5EF4-FFF2-40B4-BE49-F238E27FC236}">
                        <a16:creationId xmlns:a16="http://schemas.microsoft.com/office/drawing/2014/main" id="{6557EB68-DD0F-9B67-295D-630D3CF8463F}"/>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7775;p53">
                <a:extLst>
                  <a:ext uri="{FF2B5EF4-FFF2-40B4-BE49-F238E27FC236}">
                    <a16:creationId xmlns:a16="http://schemas.microsoft.com/office/drawing/2014/main" id="{40E2BDAE-A557-B588-C090-ADBE050FB884}"/>
                  </a:ext>
                </a:extLst>
              </p:cNvPr>
              <p:cNvGrpSpPr/>
              <p:nvPr/>
            </p:nvGrpSpPr>
            <p:grpSpPr>
              <a:xfrm>
                <a:off x="4271383" y="3065882"/>
                <a:ext cx="304556" cy="341663"/>
                <a:chOff x="4271383" y="3065882"/>
                <a:chExt cx="304556" cy="341663"/>
              </a:xfrm>
              <a:grpFill/>
            </p:grpSpPr>
            <p:grpSp>
              <p:nvGrpSpPr>
                <p:cNvPr id="631" name="Google Shape;7776;p53">
                  <a:extLst>
                    <a:ext uri="{FF2B5EF4-FFF2-40B4-BE49-F238E27FC236}">
                      <a16:creationId xmlns:a16="http://schemas.microsoft.com/office/drawing/2014/main" id="{A9A72F05-FC01-740E-02A2-D768B4D174B1}"/>
                    </a:ext>
                  </a:extLst>
                </p:cNvPr>
                <p:cNvGrpSpPr/>
                <p:nvPr/>
              </p:nvGrpSpPr>
              <p:grpSpPr>
                <a:xfrm>
                  <a:off x="4293838" y="3078639"/>
                  <a:ext cx="269353" cy="311973"/>
                  <a:chOff x="4293838" y="3078639"/>
                  <a:chExt cx="269353" cy="311973"/>
                </a:xfrm>
                <a:grpFill/>
              </p:grpSpPr>
              <p:sp>
                <p:nvSpPr>
                  <p:cNvPr id="671" name="Google Shape;7777;p53">
                    <a:extLst>
                      <a:ext uri="{FF2B5EF4-FFF2-40B4-BE49-F238E27FC236}">
                        <a16:creationId xmlns:a16="http://schemas.microsoft.com/office/drawing/2014/main" id="{A7AD22A5-FBBB-8D07-F2DA-653F2F15E66B}"/>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7778;p53">
                    <a:extLst>
                      <a:ext uri="{FF2B5EF4-FFF2-40B4-BE49-F238E27FC236}">
                        <a16:creationId xmlns:a16="http://schemas.microsoft.com/office/drawing/2014/main" id="{6D205725-B6CC-8F08-20DE-B7D220A92081}"/>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7779;p53">
                    <a:extLst>
                      <a:ext uri="{FF2B5EF4-FFF2-40B4-BE49-F238E27FC236}">
                        <a16:creationId xmlns:a16="http://schemas.microsoft.com/office/drawing/2014/main" id="{55F4D783-59C1-67ED-0BB8-60786CE1407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7780;p53">
                    <a:extLst>
                      <a:ext uri="{FF2B5EF4-FFF2-40B4-BE49-F238E27FC236}">
                        <a16:creationId xmlns:a16="http://schemas.microsoft.com/office/drawing/2014/main" id="{6C6BAEF1-A609-6E35-60B7-45CB7AB41251}"/>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7781;p53">
                    <a:extLst>
                      <a:ext uri="{FF2B5EF4-FFF2-40B4-BE49-F238E27FC236}">
                        <a16:creationId xmlns:a16="http://schemas.microsoft.com/office/drawing/2014/main" id="{FC84A104-DCC7-3509-EFFA-E602E9A079AC}"/>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7782;p53">
                    <a:extLst>
                      <a:ext uri="{FF2B5EF4-FFF2-40B4-BE49-F238E27FC236}">
                        <a16:creationId xmlns:a16="http://schemas.microsoft.com/office/drawing/2014/main" id="{363D88FB-57AA-BB95-689D-70EF2A411E5C}"/>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7783;p53">
                    <a:extLst>
                      <a:ext uri="{FF2B5EF4-FFF2-40B4-BE49-F238E27FC236}">
                        <a16:creationId xmlns:a16="http://schemas.microsoft.com/office/drawing/2014/main" id="{AD03B1DD-790E-5E0D-AB5A-C07F7D559212}"/>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7784;p53">
                    <a:extLst>
                      <a:ext uri="{FF2B5EF4-FFF2-40B4-BE49-F238E27FC236}">
                        <a16:creationId xmlns:a16="http://schemas.microsoft.com/office/drawing/2014/main" id="{99B801E6-F438-F0E9-1E08-2DCBFA58A8F1}"/>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7785;p53">
                    <a:extLst>
                      <a:ext uri="{FF2B5EF4-FFF2-40B4-BE49-F238E27FC236}">
                        <a16:creationId xmlns:a16="http://schemas.microsoft.com/office/drawing/2014/main" id="{17A5035E-39EB-EB60-31D9-E2B61E084FB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7786;p53">
                    <a:extLst>
                      <a:ext uri="{FF2B5EF4-FFF2-40B4-BE49-F238E27FC236}">
                        <a16:creationId xmlns:a16="http://schemas.microsoft.com/office/drawing/2014/main" id="{809F9D77-9750-43DF-C646-D2EDDAA5507F}"/>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7787;p53">
                    <a:extLst>
                      <a:ext uri="{FF2B5EF4-FFF2-40B4-BE49-F238E27FC236}">
                        <a16:creationId xmlns:a16="http://schemas.microsoft.com/office/drawing/2014/main" id="{DA16C720-32DA-2E73-83CF-1DE8E9C18C85}"/>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7788;p53">
                    <a:extLst>
                      <a:ext uri="{FF2B5EF4-FFF2-40B4-BE49-F238E27FC236}">
                        <a16:creationId xmlns:a16="http://schemas.microsoft.com/office/drawing/2014/main" id="{2BBC0D85-0750-4CD5-834A-24225B78182B}"/>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7789;p53">
                    <a:extLst>
                      <a:ext uri="{FF2B5EF4-FFF2-40B4-BE49-F238E27FC236}">
                        <a16:creationId xmlns:a16="http://schemas.microsoft.com/office/drawing/2014/main" id="{AA45FA1E-791E-6A34-6574-CD7A43F5CAB9}"/>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7790;p53">
                    <a:extLst>
                      <a:ext uri="{FF2B5EF4-FFF2-40B4-BE49-F238E27FC236}">
                        <a16:creationId xmlns:a16="http://schemas.microsoft.com/office/drawing/2014/main" id="{E5FD6123-EDB2-35C3-4C97-DA2C5504B539}"/>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7791;p53">
                    <a:extLst>
                      <a:ext uri="{FF2B5EF4-FFF2-40B4-BE49-F238E27FC236}">
                        <a16:creationId xmlns:a16="http://schemas.microsoft.com/office/drawing/2014/main" id="{BAB17523-0588-F54D-6A7A-C1BE397E684B}"/>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7792;p53">
                    <a:extLst>
                      <a:ext uri="{FF2B5EF4-FFF2-40B4-BE49-F238E27FC236}">
                        <a16:creationId xmlns:a16="http://schemas.microsoft.com/office/drawing/2014/main" id="{B629D1CD-F5EB-7A28-16CF-D06807849ADB}"/>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7793;p53">
                    <a:extLst>
                      <a:ext uri="{FF2B5EF4-FFF2-40B4-BE49-F238E27FC236}">
                        <a16:creationId xmlns:a16="http://schemas.microsoft.com/office/drawing/2014/main" id="{D12AC2BC-D8C5-4017-C438-11DC951AD4F2}"/>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7794;p53">
                  <a:extLst>
                    <a:ext uri="{FF2B5EF4-FFF2-40B4-BE49-F238E27FC236}">
                      <a16:creationId xmlns:a16="http://schemas.microsoft.com/office/drawing/2014/main" id="{FD3C7018-556F-1BA9-4986-3A9FA9930D4C}"/>
                    </a:ext>
                  </a:extLst>
                </p:cNvPr>
                <p:cNvGrpSpPr/>
                <p:nvPr/>
              </p:nvGrpSpPr>
              <p:grpSpPr>
                <a:xfrm>
                  <a:off x="4538164" y="3342061"/>
                  <a:ext cx="37776" cy="32380"/>
                  <a:chOff x="4538164" y="3342061"/>
                  <a:chExt cx="37776" cy="32380"/>
                </a:xfrm>
                <a:grpFill/>
              </p:grpSpPr>
              <p:sp>
                <p:nvSpPr>
                  <p:cNvPr id="669" name="Google Shape;7795;p53">
                    <a:extLst>
                      <a:ext uri="{FF2B5EF4-FFF2-40B4-BE49-F238E27FC236}">
                        <a16:creationId xmlns:a16="http://schemas.microsoft.com/office/drawing/2014/main" id="{29136C20-5933-5FC2-5590-F27A0A449407}"/>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7796;p53">
                    <a:extLst>
                      <a:ext uri="{FF2B5EF4-FFF2-40B4-BE49-F238E27FC236}">
                        <a16:creationId xmlns:a16="http://schemas.microsoft.com/office/drawing/2014/main" id="{AEB906B0-E68F-C169-0842-1D4CFEF58591}"/>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7797;p53">
                  <a:extLst>
                    <a:ext uri="{FF2B5EF4-FFF2-40B4-BE49-F238E27FC236}">
                      <a16:creationId xmlns:a16="http://schemas.microsoft.com/office/drawing/2014/main" id="{1EF2EC0D-1AA7-B376-11FD-AF68D679D81D}"/>
                    </a:ext>
                  </a:extLst>
                </p:cNvPr>
                <p:cNvGrpSpPr/>
                <p:nvPr/>
              </p:nvGrpSpPr>
              <p:grpSpPr>
                <a:xfrm>
                  <a:off x="4271383" y="3194742"/>
                  <a:ext cx="37783" cy="32420"/>
                  <a:chOff x="4271383" y="3194742"/>
                  <a:chExt cx="37783" cy="32420"/>
                </a:xfrm>
                <a:grpFill/>
              </p:grpSpPr>
              <p:sp>
                <p:nvSpPr>
                  <p:cNvPr id="667" name="Google Shape;7798;p53">
                    <a:extLst>
                      <a:ext uri="{FF2B5EF4-FFF2-40B4-BE49-F238E27FC236}">
                        <a16:creationId xmlns:a16="http://schemas.microsoft.com/office/drawing/2014/main" id="{766FC35C-3348-BE45-1779-B68E88E58A19}"/>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7799;p53">
                    <a:extLst>
                      <a:ext uri="{FF2B5EF4-FFF2-40B4-BE49-F238E27FC236}">
                        <a16:creationId xmlns:a16="http://schemas.microsoft.com/office/drawing/2014/main" id="{468696CC-6107-B75B-E9AC-6B91E1F1DA6F}"/>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7800;p53">
                  <a:extLst>
                    <a:ext uri="{FF2B5EF4-FFF2-40B4-BE49-F238E27FC236}">
                      <a16:creationId xmlns:a16="http://schemas.microsoft.com/office/drawing/2014/main" id="{9A58E328-032A-CB9A-25D8-F63546250749}"/>
                    </a:ext>
                  </a:extLst>
                </p:cNvPr>
                <p:cNvGrpSpPr/>
                <p:nvPr/>
              </p:nvGrpSpPr>
              <p:grpSpPr>
                <a:xfrm>
                  <a:off x="4284416" y="3084058"/>
                  <a:ext cx="37783" cy="32357"/>
                  <a:chOff x="4284416" y="3084058"/>
                  <a:chExt cx="37783" cy="32357"/>
                </a:xfrm>
                <a:grpFill/>
              </p:grpSpPr>
              <p:sp>
                <p:nvSpPr>
                  <p:cNvPr id="665" name="Google Shape;7801;p53">
                    <a:extLst>
                      <a:ext uri="{FF2B5EF4-FFF2-40B4-BE49-F238E27FC236}">
                        <a16:creationId xmlns:a16="http://schemas.microsoft.com/office/drawing/2014/main" id="{321FEDD6-E98B-EA44-797D-93970C3EAA6C}"/>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7802;p53">
                    <a:extLst>
                      <a:ext uri="{FF2B5EF4-FFF2-40B4-BE49-F238E27FC236}">
                        <a16:creationId xmlns:a16="http://schemas.microsoft.com/office/drawing/2014/main" id="{20B85D99-C949-AD2F-A21A-7AB71CE0B08E}"/>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7803;p53">
                  <a:extLst>
                    <a:ext uri="{FF2B5EF4-FFF2-40B4-BE49-F238E27FC236}">
                      <a16:creationId xmlns:a16="http://schemas.microsoft.com/office/drawing/2014/main" id="{B555ED4C-892E-7602-893E-43C4564BF480}"/>
                    </a:ext>
                  </a:extLst>
                </p:cNvPr>
                <p:cNvGrpSpPr/>
                <p:nvPr/>
              </p:nvGrpSpPr>
              <p:grpSpPr>
                <a:xfrm>
                  <a:off x="4478697" y="3297561"/>
                  <a:ext cx="37776" cy="32451"/>
                  <a:chOff x="4478697" y="3297561"/>
                  <a:chExt cx="37776" cy="32451"/>
                </a:xfrm>
                <a:grpFill/>
              </p:grpSpPr>
              <p:sp>
                <p:nvSpPr>
                  <p:cNvPr id="663" name="Google Shape;7804;p53">
                    <a:extLst>
                      <a:ext uri="{FF2B5EF4-FFF2-40B4-BE49-F238E27FC236}">
                        <a16:creationId xmlns:a16="http://schemas.microsoft.com/office/drawing/2014/main" id="{D69A6EFD-B764-CCCD-64B8-038DDF21698A}"/>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7805;p53">
                    <a:extLst>
                      <a:ext uri="{FF2B5EF4-FFF2-40B4-BE49-F238E27FC236}">
                        <a16:creationId xmlns:a16="http://schemas.microsoft.com/office/drawing/2014/main" id="{57AB4DE5-DB72-FEA3-0C13-AA4524F3E100}"/>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7806;p53">
                  <a:extLst>
                    <a:ext uri="{FF2B5EF4-FFF2-40B4-BE49-F238E27FC236}">
                      <a16:creationId xmlns:a16="http://schemas.microsoft.com/office/drawing/2014/main" id="{09AB0F3D-3767-E795-FC77-9F5E6FA25A34}"/>
                    </a:ext>
                  </a:extLst>
                </p:cNvPr>
                <p:cNvGrpSpPr/>
                <p:nvPr/>
              </p:nvGrpSpPr>
              <p:grpSpPr>
                <a:xfrm>
                  <a:off x="4411813" y="3331711"/>
                  <a:ext cx="37776" cy="32451"/>
                  <a:chOff x="4411813" y="3331711"/>
                  <a:chExt cx="37776" cy="32451"/>
                </a:xfrm>
                <a:grpFill/>
              </p:grpSpPr>
              <p:sp>
                <p:nvSpPr>
                  <p:cNvPr id="661" name="Google Shape;7807;p53">
                    <a:extLst>
                      <a:ext uri="{FF2B5EF4-FFF2-40B4-BE49-F238E27FC236}">
                        <a16:creationId xmlns:a16="http://schemas.microsoft.com/office/drawing/2014/main" id="{61299F03-7045-7DD3-2048-48E3D3208767}"/>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7808;p53">
                    <a:extLst>
                      <a:ext uri="{FF2B5EF4-FFF2-40B4-BE49-F238E27FC236}">
                        <a16:creationId xmlns:a16="http://schemas.microsoft.com/office/drawing/2014/main" id="{902C04BB-77C5-73C9-4851-7365F8E4A647}"/>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7809;p53">
                  <a:extLst>
                    <a:ext uri="{FF2B5EF4-FFF2-40B4-BE49-F238E27FC236}">
                      <a16:creationId xmlns:a16="http://schemas.microsoft.com/office/drawing/2014/main" id="{6F659B94-C199-355E-810D-EFF8D3B500AC}"/>
                    </a:ext>
                  </a:extLst>
                </p:cNvPr>
                <p:cNvGrpSpPr/>
                <p:nvPr/>
              </p:nvGrpSpPr>
              <p:grpSpPr>
                <a:xfrm>
                  <a:off x="4337984" y="3375188"/>
                  <a:ext cx="37776" cy="32357"/>
                  <a:chOff x="4337984" y="3375188"/>
                  <a:chExt cx="37776" cy="32357"/>
                </a:xfrm>
                <a:grpFill/>
              </p:grpSpPr>
              <p:sp>
                <p:nvSpPr>
                  <p:cNvPr id="659" name="Google Shape;7810;p53">
                    <a:extLst>
                      <a:ext uri="{FF2B5EF4-FFF2-40B4-BE49-F238E27FC236}">
                        <a16:creationId xmlns:a16="http://schemas.microsoft.com/office/drawing/2014/main" id="{180F43DB-546A-E8A7-14AE-4AA2F3F1143D}"/>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7811;p53">
                    <a:extLst>
                      <a:ext uri="{FF2B5EF4-FFF2-40B4-BE49-F238E27FC236}">
                        <a16:creationId xmlns:a16="http://schemas.microsoft.com/office/drawing/2014/main" id="{905AB4DF-C6DC-74C7-E3EC-424D3896CD3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7812;p53">
                  <a:extLst>
                    <a:ext uri="{FF2B5EF4-FFF2-40B4-BE49-F238E27FC236}">
                      <a16:creationId xmlns:a16="http://schemas.microsoft.com/office/drawing/2014/main" id="{AF6AA62B-4ADD-BB4C-CB3F-6562F9858396}"/>
                    </a:ext>
                  </a:extLst>
                </p:cNvPr>
                <p:cNvGrpSpPr/>
                <p:nvPr/>
              </p:nvGrpSpPr>
              <p:grpSpPr>
                <a:xfrm>
                  <a:off x="4494867" y="3090530"/>
                  <a:ext cx="37878" cy="32451"/>
                  <a:chOff x="4494867" y="3090530"/>
                  <a:chExt cx="37878" cy="32451"/>
                </a:xfrm>
                <a:grpFill/>
              </p:grpSpPr>
              <p:sp>
                <p:nvSpPr>
                  <p:cNvPr id="657" name="Google Shape;7813;p53">
                    <a:extLst>
                      <a:ext uri="{FF2B5EF4-FFF2-40B4-BE49-F238E27FC236}">
                        <a16:creationId xmlns:a16="http://schemas.microsoft.com/office/drawing/2014/main" id="{5C5B2DE3-86DF-8853-F22E-EA43383BF297}"/>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7814;p53">
                    <a:extLst>
                      <a:ext uri="{FF2B5EF4-FFF2-40B4-BE49-F238E27FC236}">
                        <a16:creationId xmlns:a16="http://schemas.microsoft.com/office/drawing/2014/main" id="{1906F43A-3379-7B19-D806-C9C191BFBEEC}"/>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7815;p53">
                  <a:extLst>
                    <a:ext uri="{FF2B5EF4-FFF2-40B4-BE49-F238E27FC236}">
                      <a16:creationId xmlns:a16="http://schemas.microsoft.com/office/drawing/2014/main" id="{C7E1A6F5-250E-2996-9EEC-0AC9DDB7B999}"/>
                    </a:ext>
                  </a:extLst>
                </p:cNvPr>
                <p:cNvGrpSpPr/>
                <p:nvPr/>
              </p:nvGrpSpPr>
              <p:grpSpPr>
                <a:xfrm>
                  <a:off x="4525124" y="3207774"/>
                  <a:ext cx="37783" cy="32420"/>
                  <a:chOff x="4525124" y="3207774"/>
                  <a:chExt cx="37783" cy="32420"/>
                </a:xfrm>
                <a:grpFill/>
              </p:grpSpPr>
              <p:sp>
                <p:nvSpPr>
                  <p:cNvPr id="655" name="Google Shape;7816;p53">
                    <a:extLst>
                      <a:ext uri="{FF2B5EF4-FFF2-40B4-BE49-F238E27FC236}">
                        <a16:creationId xmlns:a16="http://schemas.microsoft.com/office/drawing/2014/main" id="{14F43066-292E-8BCA-E5D8-A758B19E235E}"/>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7817;p53">
                    <a:extLst>
                      <a:ext uri="{FF2B5EF4-FFF2-40B4-BE49-F238E27FC236}">
                        <a16:creationId xmlns:a16="http://schemas.microsoft.com/office/drawing/2014/main" id="{A6055C19-3829-B977-7F2B-21734F75CE11}"/>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7818;p53">
                  <a:extLst>
                    <a:ext uri="{FF2B5EF4-FFF2-40B4-BE49-F238E27FC236}">
                      <a16:creationId xmlns:a16="http://schemas.microsoft.com/office/drawing/2014/main" id="{6DD48023-4E80-F6C3-93DF-BFEBF260A5F5}"/>
                    </a:ext>
                  </a:extLst>
                </p:cNvPr>
                <p:cNvGrpSpPr/>
                <p:nvPr/>
              </p:nvGrpSpPr>
              <p:grpSpPr>
                <a:xfrm>
                  <a:off x="4440544" y="3176479"/>
                  <a:ext cx="31499" cy="26898"/>
                  <a:chOff x="4440544" y="3176479"/>
                  <a:chExt cx="31499" cy="26898"/>
                </a:xfrm>
                <a:grpFill/>
              </p:grpSpPr>
              <p:sp>
                <p:nvSpPr>
                  <p:cNvPr id="653" name="Google Shape;7819;p53">
                    <a:extLst>
                      <a:ext uri="{FF2B5EF4-FFF2-40B4-BE49-F238E27FC236}">
                        <a16:creationId xmlns:a16="http://schemas.microsoft.com/office/drawing/2014/main" id="{71F7EDD8-EFB7-5946-EFDD-70FD8B015C1B}"/>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7820;p53">
                    <a:extLst>
                      <a:ext uri="{FF2B5EF4-FFF2-40B4-BE49-F238E27FC236}">
                        <a16:creationId xmlns:a16="http://schemas.microsoft.com/office/drawing/2014/main" id="{96C5FF59-4D2F-BC02-C9E4-8040F1084F2E}"/>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7821;p53">
                  <a:extLst>
                    <a:ext uri="{FF2B5EF4-FFF2-40B4-BE49-F238E27FC236}">
                      <a16:creationId xmlns:a16="http://schemas.microsoft.com/office/drawing/2014/main" id="{B20BD4F0-63E4-0DA4-7827-5654873CC6AB}"/>
                    </a:ext>
                  </a:extLst>
                </p:cNvPr>
                <p:cNvGrpSpPr/>
                <p:nvPr/>
              </p:nvGrpSpPr>
              <p:grpSpPr>
                <a:xfrm>
                  <a:off x="4350545" y="3156400"/>
                  <a:ext cx="31405" cy="27001"/>
                  <a:chOff x="4350545" y="3156400"/>
                  <a:chExt cx="31405" cy="27001"/>
                </a:xfrm>
                <a:grpFill/>
              </p:grpSpPr>
              <p:sp>
                <p:nvSpPr>
                  <p:cNvPr id="651" name="Google Shape;7822;p53">
                    <a:extLst>
                      <a:ext uri="{FF2B5EF4-FFF2-40B4-BE49-F238E27FC236}">
                        <a16:creationId xmlns:a16="http://schemas.microsoft.com/office/drawing/2014/main" id="{158D78A3-11A4-C911-0A92-57ADE51780C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7823;p53">
                    <a:extLst>
                      <a:ext uri="{FF2B5EF4-FFF2-40B4-BE49-F238E27FC236}">
                        <a16:creationId xmlns:a16="http://schemas.microsoft.com/office/drawing/2014/main" id="{DC467BEC-79C3-1956-FCE2-710158430829}"/>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7824;p53">
                  <a:extLst>
                    <a:ext uri="{FF2B5EF4-FFF2-40B4-BE49-F238E27FC236}">
                      <a16:creationId xmlns:a16="http://schemas.microsoft.com/office/drawing/2014/main" id="{0D30E6DD-18C3-A6B3-29F5-D899DEF4FA72}"/>
                    </a:ext>
                  </a:extLst>
                </p:cNvPr>
                <p:cNvGrpSpPr/>
                <p:nvPr/>
              </p:nvGrpSpPr>
              <p:grpSpPr>
                <a:xfrm>
                  <a:off x="4376703" y="3255058"/>
                  <a:ext cx="31405" cy="27001"/>
                  <a:chOff x="4376703" y="3255058"/>
                  <a:chExt cx="31405" cy="27001"/>
                </a:xfrm>
                <a:grpFill/>
              </p:grpSpPr>
              <p:sp>
                <p:nvSpPr>
                  <p:cNvPr id="649" name="Google Shape;7825;p53">
                    <a:extLst>
                      <a:ext uri="{FF2B5EF4-FFF2-40B4-BE49-F238E27FC236}">
                        <a16:creationId xmlns:a16="http://schemas.microsoft.com/office/drawing/2014/main" id="{93BCB05F-FA6F-4E3F-9506-83CB355DCF9E}"/>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7826;p53">
                    <a:extLst>
                      <a:ext uri="{FF2B5EF4-FFF2-40B4-BE49-F238E27FC236}">
                        <a16:creationId xmlns:a16="http://schemas.microsoft.com/office/drawing/2014/main" id="{C52EA217-BE6D-39B1-4B47-5041BB145EE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7827;p53">
                  <a:extLst>
                    <a:ext uri="{FF2B5EF4-FFF2-40B4-BE49-F238E27FC236}">
                      <a16:creationId xmlns:a16="http://schemas.microsoft.com/office/drawing/2014/main" id="{E5DD75B4-ECF4-C522-C5E1-A2BE1CD538BF}"/>
                    </a:ext>
                  </a:extLst>
                </p:cNvPr>
                <p:cNvGrpSpPr/>
                <p:nvPr/>
              </p:nvGrpSpPr>
              <p:grpSpPr>
                <a:xfrm>
                  <a:off x="4331322" y="3283656"/>
                  <a:ext cx="31405" cy="26945"/>
                  <a:chOff x="4331322" y="3283656"/>
                  <a:chExt cx="31405" cy="26945"/>
                </a:xfrm>
                <a:grpFill/>
              </p:grpSpPr>
              <p:sp>
                <p:nvSpPr>
                  <p:cNvPr id="647" name="Google Shape;7828;p53">
                    <a:extLst>
                      <a:ext uri="{FF2B5EF4-FFF2-40B4-BE49-F238E27FC236}">
                        <a16:creationId xmlns:a16="http://schemas.microsoft.com/office/drawing/2014/main" id="{AD4A524E-04D8-440E-A917-DCCF4C17FA93}"/>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7829;p53">
                    <a:extLst>
                      <a:ext uri="{FF2B5EF4-FFF2-40B4-BE49-F238E27FC236}">
                        <a16:creationId xmlns:a16="http://schemas.microsoft.com/office/drawing/2014/main" id="{6268C704-9951-14C2-BCE7-3DC99D127F0F}"/>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7830;p53">
                  <a:extLst>
                    <a:ext uri="{FF2B5EF4-FFF2-40B4-BE49-F238E27FC236}">
                      <a16:creationId xmlns:a16="http://schemas.microsoft.com/office/drawing/2014/main" id="{76FF4DFE-F9BE-2FE3-ED19-1B7E2ADEE542}"/>
                    </a:ext>
                  </a:extLst>
                </p:cNvPr>
                <p:cNvGrpSpPr/>
                <p:nvPr/>
              </p:nvGrpSpPr>
              <p:grpSpPr>
                <a:xfrm>
                  <a:off x="4380510" y="3065882"/>
                  <a:ext cx="31405" cy="26938"/>
                  <a:chOff x="4380510" y="3065882"/>
                  <a:chExt cx="31405" cy="26938"/>
                </a:xfrm>
                <a:grpFill/>
              </p:grpSpPr>
              <p:sp>
                <p:nvSpPr>
                  <p:cNvPr id="645" name="Google Shape;7831;p53">
                    <a:extLst>
                      <a:ext uri="{FF2B5EF4-FFF2-40B4-BE49-F238E27FC236}">
                        <a16:creationId xmlns:a16="http://schemas.microsoft.com/office/drawing/2014/main" id="{D8A2F9A5-DBB1-CE47-3789-D2AC1BF2CF06}"/>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7832;p53">
                    <a:extLst>
                      <a:ext uri="{FF2B5EF4-FFF2-40B4-BE49-F238E27FC236}">
                        <a16:creationId xmlns:a16="http://schemas.microsoft.com/office/drawing/2014/main" id="{39969920-4E00-8BFE-6C00-12907C993914}"/>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7833;p53">
                <a:extLst>
                  <a:ext uri="{FF2B5EF4-FFF2-40B4-BE49-F238E27FC236}">
                    <a16:creationId xmlns:a16="http://schemas.microsoft.com/office/drawing/2014/main" id="{B90791D4-C86C-753A-5407-3DDC691E8721}"/>
                  </a:ext>
                </a:extLst>
              </p:cNvPr>
              <p:cNvGrpSpPr/>
              <p:nvPr/>
            </p:nvGrpSpPr>
            <p:grpSpPr>
              <a:xfrm>
                <a:off x="4558998" y="3188237"/>
                <a:ext cx="1280131" cy="1052746"/>
                <a:chOff x="4558998" y="3188237"/>
                <a:chExt cx="1280131" cy="1052746"/>
              </a:xfrm>
              <a:grpFill/>
            </p:grpSpPr>
            <p:sp>
              <p:nvSpPr>
                <p:cNvPr id="211" name="Google Shape;7834;p53">
                  <a:extLst>
                    <a:ext uri="{FF2B5EF4-FFF2-40B4-BE49-F238E27FC236}">
                      <a16:creationId xmlns:a16="http://schemas.microsoft.com/office/drawing/2014/main" id="{EFC16234-202A-9272-6211-DB358A0B5EE5}"/>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7835;p53">
                  <a:extLst>
                    <a:ext uri="{FF2B5EF4-FFF2-40B4-BE49-F238E27FC236}">
                      <a16:creationId xmlns:a16="http://schemas.microsoft.com/office/drawing/2014/main" id="{6DAEE983-2814-F5F1-6A1B-3750C9CE0D34}"/>
                    </a:ext>
                  </a:extLst>
                </p:cNvPr>
                <p:cNvGrpSpPr/>
                <p:nvPr/>
              </p:nvGrpSpPr>
              <p:grpSpPr>
                <a:xfrm>
                  <a:off x="4579164" y="3203653"/>
                  <a:ext cx="1244833" cy="1020397"/>
                  <a:chOff x="4579164" y="3203653"/>
                  <a:chExt cx="1244833" cy="1020397"/>
                </a:xfrm>
                <a:grpFill/>
              </p:grpSpPr>
              <p:sp>
                <p:nvSpPr>
                  <p:cNvPr id="530" name="Google Shape;7836;p53">
                    <a:extLst>
                      <a:ext uri="{FF2B5EF4-FFF2-40B4-BE49-F238E27FC236}">
                        <a16:creationId xmlns:a16="http://schemas.microsoft.com/office/drawing/2014/main" id="{61839B3A-6BA2-3619-A865-DAF13404120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837;p53">
                    <a:extLst>
                      <a:ext uri="{FF2B5EF4-FFF2-40B4-BE49-F238E27FC236}">
                        <a16:creationId xmlns:a16="http://schemas.microsoft.com/office/drawing/2014/main" id="{C2088398-DAAD-F306-E62F-BBB6F693EC8A}"/>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7838;p53">
                    <a:extLst>
                      <a:ext uri="{FF2B5EF4-FFF2-40B4-BE49-F238E27FC236}">
                        <a16:creationId xmlns:a16="http://schemas.microsoft.com/office/drawing/2014/main" id="{02C1E02A-B7FB-6AFB-33CA-BCA124CFD7B5}"/>
                      </a:ext>
                    </a:extLst>
                  </p:cNvPr>
                  <p:cNvGrpSpPr/>
                  <p:nvPr/>
                </p:nvGrpSpPr>
                <p:grpSpPr>
                  <a:xfrm>
                    <a:off x="4579164" y="3203653"/>
                    <a:ext cx="1244833" cy="1020397"/>
                    <a:chOff x="4579164" y="3203653"/>
                    <a:chExt cx="1244833" cy="1020397"/>
                  </a:xfrm>
                  <a:grpFill/>
                </p:grpSpPr>
                <p:sp>
                  <p:nvSpPr>
                    <p:cNvPr id="533" name="Google Shape;7839;p53">
                      <a:extLst>
                        <a:ext uri="{FF2B5EF4-FFF2-40B4-BE49-F238E27FC236}">
                          <a16:creationId xmlns:a16="http://schemas.microsoft.com/office/drawing/2014/main" id="{ECD8FD66-52A5-5135-520D-A003623ADE5A}"/>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840;p53">
                      <a:extLst>
                        <a:ext uri="{FF2B5EF4-FFF2-40B4-BE49-F238E27FC236}">
                          <a16:creationId xmlns:a16="http://schemas.microsoft.com/office/drawing/2014/main" id="{B6625409-3067-0C33-E7CF-ADF67FE55AD4}"/>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7841;p53">
                      <a:extLst>
                        <a:ext uri="{FF2B5EF4-FFF2-40B4-BE49-F238E27FC236}">
                          <a16:creationId xmlns:a16="http://schemas.microsoft.com/office/drawing/2014/main" id="{8F0E5B75-A7F5-6D2D-7467-658A8C4C1668}"/>
                        </a:ext>
                      </a:extLst>
                    </p:cNvPr>
                    <p:cNvGrpSpPr/>
                    <p:nvPr/>
                  </p:nvGrpSpPr>
                  <p:grpSpPr>
                    <a:xfrm>
                      <a:off x="4579164" y="3203653"/>
                      <a:ext cx="1244833" cy="1020397"/>
                      <a:chOff x="4579164" y="3203653"/>
                      <a:chExt cx="1244833" cy="1020397"/>
                    </a:xfrm>
                    <a:grpFill/>
                  </p:grpSpPr>
                  <p:sp>
                    <p:nvSpPr>
                      <p:cNvPr id="536" name="Google Shape;7842;p53">
                        <a:extLst>
                          <a:ext uri="{FF2B5EF4-FFF2-40B4-BE49-F238E27FC236}">
                            <a16:creationId xmlns:a16="http://schemas.microsoft.com/office/drawing/2014/main" id="{1572337A-D6BE-F2D5-4E73-439A2F649704}"/>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7843;p53">
                        <a:extLst>
                          <a:ext uri="{FF2B5EF4-FFF2-40B4-BE49-F238E27FC236}">
                            <a16:creationId xmlns:a16="http://schemas.microsoft.com/office/drawing/2014/main" id="{2CC6178F-32CC-1AAE-6212-1B896487160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7844;p53">
                        <a:extLst>
                          <a:ext uri="{FF2B5EF4-FFF2-40B4-BE49-F238E27FC236}">
                            <a16:creationId xmlns:a16="http://schemas.microsoft.com/office/drawing/2014/main" id="{DF3AC1AE-673F-4F3F-E7E1-9B6DA4F62E43}"/>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7845;p53">
                        <a:extLst>
                          <a:ext uri="{FF2B5EF4-FFF2-40B4-BE49-F238E27FC236}">
                            <a16:creationId xmlns:a16="http://schemas.microsoft.com/office/drawing/2014/main" id="{C42747D3-C012-E9CC-C4A9-214B2ED1FD22}"/>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7846;p53">
                        <a:extLst>
                          <a:ext uri="{FF2B5EF4-FFF2-40B4-BE49-F238E27FC236}">
                            <a16:creationId xmlns:a16="http://schemas.microsoft.com/office/drawing/2014/main" id="{8FF365F2-4EF1-6302-7E2A-5223535B0D98}"/>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7847;p53">
                        <a:extLst>
                          <a:ext uri="{FF2B5EF4-FFF2-40B4-BE49-F238E27FC236}">
                            <a16:creationId xmlns:a16="http://schemas.microsoft.com/office/drawing/2014/main" id="{8352E60B-90BF-C4B5-8410-3D9F609EEF90}"/>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7848;p53">
                        <a:extLst>
                          <a:ext uri="{FF2B5EF4-FFF2-40B4-BE49-F238E27FC236}">
                            <a16:creationId xmlns:a16="http://schemas.microsoft.com/office/drawing/2014/main" id="{1C6F8392-CBE7-7CFE-95FF-08AC6628F92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7849;p53">
                        <a:extLst>
                          <a:ext uri="{FF2B5EF4-FFF2-40B4-BE49-F238E27FC236}">
                            <a16:creationId xmlns:a16="http://schemas.microsoft.com/office/drawing/2014/main" id="{84D3DCCC-0C9B-A05B-4B72-A56A6881F14A}"/>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7850;p53">
                        <a:extLst>
                          <a:ext uri="{FF2B5EF4-FFF2-40B4-BE49-F238E27FC236}">
                            <a16:creationId xmlns:a16="http://schemas.microsoft.com/office/drawing/2014/main" id="{FEEEA44B-6A95-E6A9-4DD6-65A572FB0809}"/>
                          </a:ext>
                        </a:extLst>
                      </p:cNvPr>
                      <p:cNvGrpSpPr/>
                      <p:nvPr/>
                    </p:nvGrpSpPr>
                    <p:grpSpPr>
                      <a:xfrm>
                        <a:off x="4579164" y="3203653"/>
                        <a:ext cx="1244833" cy="1020397"/>
                        <a:chOff x="4579164" y="3203653"/>
                        <a:chExt cx="1244833" cy="1020397"/>
                      </a:xfrm>
                      <a:grpFill/>
                    </p:grpSpPr>
                    <p:sp>
                      <p:nvSpPr>
                        <p:cNvPr id="545" name="Google Shape;7851;p53">
                          <a:extLst>
                            <a:ext uri="{FF2B5EF4-FFF2-40B4-BE49-F238E27FC236}">
                              <a16:creationId xmlns:a16="http://schemas.microsoft.com/office/drawing/2014/main" id="{352D959B-EB17-4FF5-D0BA-2B4C8C051B8D}"/>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7852;p53">
                          <a:extLst>
                            <a:ext uri="{FF2B5EF4-FFF2-40B4-BE49-F238E27FC236}">
                              <a16:creationId xmlns:a16="http://schemas.microsoft.com/office/drawing/2014/main" id="{7286E5EE-F900-AE0B-A312-2FB13B7B40D3}"/>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7853;p53">
                          <a:extLst>
                            <a:ext uri="{FF2B5EF4-FFF2-40B4-BE49-F238E27FC236}">
                              <a16:creationId xmlns:a16="http://schemas.microsoft.com/office/drawing/2014/main" id="{E097C536-24E8-DA5B-425A-ECDCE7806409}"/>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7854;p53">
                          <a:extLst>
                            <a:ext uri="{FF2B5EF4-FFF2-40B4-BE49-F238E27FC236}">
                              <a16:creationId xmlns:a16="http://schemas.microsoft.com/office/drawing/2014/main" id="{48E9C452-A2F0-E405-2C1E-7CE2DDEF0DA1}"/>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7855;p53">
                          <a:extLst>
                            <a:ext uri="{FF2B5EF4-FFF2-40B4-BE49-F238E27FC236}">
                              <a16:creationId xmlns:a16="http://schemas.microsoft.com/office/drawing/2014/main" id="{516ED4F1-94D3-E55D-84C6-60366A468D7A}"/>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7856;p53">
                          <a:extLst>
                            <a:ext uri="{FF2B5EF4-FFF2-40B4-BE49-F238E27FC236}">
                              <a16:creationId xmlns:a16="http://schemas.microsoft.com/office/drawing/2014/main" id="{395C7E91-0925-75BD-00C6-73244B76A2E9}"/>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7857;p53">
                          <a:extLst>
                            <a:ext uri="{FF2B5EF4-FFF2-40B4-BE49-F238E27FC236}">
                              <a16:creationId xmlns:a16="http://schemas.microsoft.com/office/drawing/2014/main" id="{F9784257-AA25-99AA-7549-2DCFE17A959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7858;p53">
                          <a:extLst>
                            <a:ext uri="{FF2B5EF4-FFF2-40B4-BE49-F238E27FC236}">
                              <a16:creationId xmlns:a16="http://schemas.microsoft.com/office/drawing/2014/main" id="{714685D6-B15C-CE49-2833-66FD2260972C}"/>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7859;p53">
                          <a:extLst>
                            <a:ext uri="{FF2B5EF4-FFF2-40B4-BE49-F238E27FC236}">
                              <a16:creationId xmlns:a16="http://schemas.microsoft.com/office/drawing/2014/main" id="{7D79019F-7521-D9F3-7043-F84F53D185BB}"/>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7860;p53">
                          <a:extLst>
                            <a:ext uri="{FF2B5EF4-FFF2-40B4-BE49-F238E27FC236}">
                              <a16:creationId xmlns:a16="http://schemas.microsoft.com/office/drawing/2014/main" id="{D7B30B59-41AD-6BFB-40FF-0A7C9BACA19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7861;p53">
                          <a:extLst>
                            <a:ext uri="{FF2B5EF4-FFF2-40B4-BE49-F238E27FC236}">
                              <a16:creationId xmlns:a16="http://schemas.microsoft.com/office/drawing/2014/main" id="{FC6EFE4B-44D0-9BBD-6D85-656A0083F728}"/>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7862;p53">
                          <a:extLst>
                            <a:ext uri="{FF2B5EF4-FFF2-40B4-BE49-F238E27FC236}">
                              <a16:creationId xmlns:a16="http://schemas.microsoft.com/office/drawing/2014/main" id="{738EEF45-CF59-6B77-07EA-6137CB5770D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7863;p53">
                          <a:extLst>
                            <a:ext uri="{FF2B5EF4-FFF2-40B4-BE49-F238E27FC236}">
                              <a16:creationId xmlns:a16="http://schemas.microsoft.com/office/drawing/2014/main" id="{A7E81110-C9C0-2256-2F9D-B711C39C0498}"/>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7864;p53">
                          <a:extLst>
                            <a:ext uri="{FF2B5EF4-FFF2-40B4-BE49-F238E27FC236}">
                              <a16:creationId xmlns:a16="http://schemas.microsoft.com/office/drawing/2014/main" id="{0F559547-8486-B412-8041-834DB8D1D7BB}"/>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7865;p53">
                          <a:extLst>
                            <a:ext uri="{FF2B5EF4-FFF2-40B4-BE49-F238E27FC236}">
                              <a16:creationId xmlns:a16="http://schemas.microsoft.com/office/drawing/2014/main" id="{51E60726-8493-0DB5-AA3C-98DA65E2D37A}"/>
                            </a:ext>
                          </a:extLst>
                        </p:cNvPr>
                        <p:cNvGrpSpPr/>
                        <p:nvPr/>
                      </p:nvGrpSpPr>
                      <p:grpSpPr>
                        <a:xfrm>
                          <a:off x="4579164" y="3203653"/>
                          <a:ext cx="1244833" cy="1020397"/>
                          <a:chOff x="4579164" y="3203653"/>
                          <a:chExt cx="1244833" cy="1020397"/>
                        </a:xfrm>
                        <a:grpFill/>
                      </p:grpSpPr>
                      <p:sp>
                        <p:nvSpPr>
                          <p:cNvPr id="560" name="Google Shape;7866;p53">
                            <a:extLst>
                              <a:ext uri="{FF2B5EF4-FFF2-40B4-BE49-F238E27FC236}">
                                <a16:creationId xmlns:a16="http://schemas.microsoft.com/office/drawing/2014/main" id="{181E94EC-E372-89EE-CC09-7FD86E02D07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7867;p53">
                            <a:extLst>
                              <a:ext uri="{FF2B5EF4-FFF2-40B4-BE49-F238E27FC236}">
                                <a16:creationId xmlns:a16="http://schemas.microsoft.com/office/drawing/2014/main" id="{DD3C97C9-7763-AB4E-2541-6954B04C202F}"/>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7868;p53">
                            <a:extLst>
                              <a:ext uri="{FF2B5EF4-FFF2-40B4-BE49-F238E27FC236}">
                                <a16:creationId xmlns:a16="http://schemas.microsoft.com/office/drawing/2014/main" id="{ECC4DFC3-3C24-5226-F456-6FFC9DD23826}"/>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7869;p53">
                            <a:extLst>
                              <a:ext uri="{FF2B5EF4-FFF2-40B4-BE49-F238E27FC236}">
                                <a16:creationId xmlns:a16="http://schemas.microsoft.com/office/drawing/2014/main" id="{9485931D-E8F2-552F-E2A6-38C3BB39931F}"/>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7870;p53">
                            <a:extLst>
                              <a:ext uri="{FF2B5EF4-FFF2-40B4-BE49-F238E27FC236}">
                                <a16:creationId xmlns:a16="http://schemas.microsoft.com/office/drawing/2014/main" id="{1C6B2253-1FE6-8B2B-131A-6367455B260E}"/>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7871;p53">
                            <a:extLst>
                              <a:ext uri="{FF2B5EF4-FFF2-40B4-BE49-F238E27FC236}">
                                <a16:creationId xmlns:a16="http://schemas.microsoft.com/office/drawing/2014/main" id="{736B7649-220A-B332-D7D7-D0AFA19E8B2A}"/>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7872;p53">
                            <a:extLst>
                              <a:ext uri="{FF2B5EF4-FFF2-40B4-BE49-F238E27FC236}">
                                <a16:creationId xmlns:a16="http://schemas.microsoft.com/office/drawing/2014/main" id="{9C823B48-AF8C-FC12-DF16-BDCAC2010CE8}"/>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7873;p53">
                            <a:extLst>
                              <a:ext uri="{FF2B5EF4-FFF2-40B4-BE49-F238E27FC236}">
                                <a16:creationId xmlns:a16="http://schemas.microsoft.com/office/drawing/2014/main" id="{FD383C1C-2E6D-E7DD-8A64-F43DC6DADB2B}"/>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7874;p53">
                            <a:extLst>
                              <a:ext uri="{FF2B5EF4-FFF2-40B4-BE49-F238E27FC236}">
                                <a16:creationId xmlns:a16="http://schemas.microsoft.com/office/drawing/2014/main" id="{575BC6A3-533B-B7C1-E66E-95EFE1D385F5}"/>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7875;p53">
                            <a:extLst>
                              <a:ext uri="{FF2B5EF4-FFF2-40B4-BE49-F238E27FC236}">
                                <a16:creationId xmlns:a16="http://schemas.microsoft.com/office/drawing/2014/main" id="{AEC992AC-3B0E-A6A1-CD17-C40D78360A35}"/>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7876;p53">
                            <a:extLst>
                              <a:ext uri="{FF2B5EF4-FFF2-40B4-BE49-F238E27FC236}">
                                <a16:creationId xmlns:a16="http://schemas.microsoft.com/office/drawing/2014/main" id="{B9D93F70-11C7-0E4C-33F0-DCC037463A2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7877;p53">
                            <a:extLst>
                              <a:ext uri="{FF2B5EF4-FFF2-40B4-BE49-F238E27FC236}">
                                <a16:creationId xmlns:a16="http://schemas.microsoft.com/office/drawing/2014/main" id="{3714C027-B67A-E1A6-2A43-85A06A7053D4}"/>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7878;p53">
                            <a:extLst>
                              <a:ext uri="{FF2B5EF4-FFF2-40B4-BE49-F238E27FC236}">
                                <a16:creationId xmlns:a16="http://schemas.microsoft.com/office/drawing/2014/main" id="{10B9FF9E-BE13-8CA4-27CD-E93C908352AD}"/>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7879;p53">
                            <a:extLst>
                              <a:ext uri="{FF2B5EF4-FFF2-40B4-BE49-F238E27FC236}">
                                <a16:creationId xmlns:a16="http://schemas.microsoft.com/office/drawing/2014/main" id="{08576F95-8BA8-889B-FB71-79C047CE869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7880;p53">
                            <a:extLst>
                              <a:ext uri="{FF2B5EF4-FFF2-40B4-BE49-F238E27FC236}">
                                <a16:creationId xmlns:a16="http://schemas.microsoft.com/office/drawing/2014/main" id="{8B22706F-E06A-DD30-BB77-0627DD84F98C}"/>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7881;p53">
                            <a:extLst>
                              <a:ext uri="{FF2B5EF4-FFF2-40B4-BE49-F238E27FC236}">
                                <a16:creationId xmlns:a16="http://schemas.microsoft.com/office/drawing/2014/main" id="{F274AE7C-AAD4-4203-2019-A2C25BA410A3}"/>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7882;p53">
                            <a:extLst>
                              <a:ext uri="{FF2B5EF4-FFF2-40B4-BE49-F238E27FC236}">
                                <a16:creationId xmlns:a16="http://schemas.microsoft.com/office/drawing/2014/main" id="{9A8E1537-B894-5679-19C5-A94BE1136523}"/>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7883;p53">
                            <a:extLst>
                              <a:ext uri="{FF2B5EF4-FFF2-40B4-BE49-F238E27FC236}">
                                <a16:creationId xmlns:a16="http://schemas.microsoft.com/office/drawing/2014/main" id="{D9D8D099-3BF3-46BE-66EF-272E74C41DD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7884;p53">
                            <a:extLst>
                              <a:ext uri="{FF2B5EF4-FFF2-40B4-BE49-F238E27FC236}">
                                <a16:creationId xmlns:a16="http://schemas.microsoft.com/office/drawing/2014/main" id="{B9E813D3-277C-1E7A-7BA6-0C82C2193141}"/>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7885;p53">
                            <a:extLst>
                              <a:ext uri="{FF2B5EF4-FFF2-40B4-BE49-F238E27FC236}">
                                <a16:creationId xmlns:a16="http://schemas.microsoft.com/office/drawing/2014/main" id="{C5ADB6B0-022D-DCCB-B114-635C8B434646}"/>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7886;p53">
                            <a:extLst>
                              <a:ext uri="{FF2B5EF4-FFF2-40B4-BE49-F238E27FC236}">
                                <a16:creationId xmlns:a16="http://schemas.microsoft.com/office/drawing/2014/main" id="{21235BB3-E140-9267-0458-52F494C6BEC9}"/>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7887;p53">
                            <a:extLst>
                              <a:ext uri="{FF2B5EF4-FFF2-40B4-BE49-F238E27FC236}">
                                <a16:creationId xmlns:a16="http://schemas.microsoft.com/office/drawing/2014/main" id="{AA8ECCBA-E3F7-9BF5-82A8-8A87E9C84538}"/>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7888;p53">
                            <a:extLst>
                              <a:ext uri="{FF2B5EF4-FFF2-40B4-BE49-F238E27FC236}">
                                <a16:creationId xmlns:a16="http://schemas.microsoft.com/office/drawing/2014/main" id="{019B20B0-51EC-B351-BCF5-0C5CCB96B805}"/>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7889;p53">
                            <a:extLst>
                              <a:ext uri="{FF2B5EF4-FFF2-40B4-BE49-F238E27FC236}">
                                <a16:creationId xmlns:a16="http://schemas.microsoft.com/office/drawing/2014/main" id="{69D84940-6F87-2512-F50B-129D5B728983}"/>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7890;p53">
                            <a:extLst>
                              <a:ext uri="{FF2B5EF4-FFF2-40B4-BE49-F238E27FC236}">
                                <a16:creationId xmlns:a16="http://schemas.microsoft.com/office/drawing/2014/main" id="{AA9CF405-814D-E20E-9528-E3147343CBF3}"/>
                              </a:ext>
                            </a:extLst>
                          </p:cNvPr>
                          <p:cNvGrpSpPr/>
                          <p:nvPr/>
                        </p:nvGrpSpPr>
                        <p:grpSpPr>
                          <a:xfrm>
                            <a:off x="4579164" y="3203653"/>
                            <a:ext cx="1244833" cy="1020397"/>
                            <a:chOff x="4579164" y="3203653"/>
                            <a:chExt cx="1244833" cy="1020397"/>
                          </a:xfrm>
                          <a:grpFill/>
                        </p:grpSpPr>
                        <p:sp>
                          <p:nvSpPr>
                            <p:cNvPr id="586" name="Google Shape;7891;p53">
                              <a:extLst>
                                <a:ext uri="{FF2B5EF4-FFF2-40B4-BE49-F238E27FC236}">
                                  <a16:creationId xmlns:a16="http://schemas.microsoft.com/office/drawing/2014/main" id="{B2AAFDA9-BB2E-155A-228B-C95F115295CF}"/>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7892;p53">
                              <a:extLst>
                                <a:ext uri="{FF2B5EF4-FFF2-40B4-BE49-F238E27FC236}">
                                  <a16:creationId xmlns:a16="http://schemas.microsoft.com/office/drawing/2014/main" id="{5FEF77AC-8283-2632-B442-76A2B7299CC5}"/>
                                </a:ext>
                              </a:extLst>
                            </p:cNvPr>
                            <p:cNvGrpSpPr/>
                            <p:nvPr/>
                          </p:nvGrpSpPr>
                          <p:grpSpPr>
                            <a:xfrm>
                              <a:off x="4579164" y="3203653"/>
                              <a:ext cx="1244833" cy="1020397"/>
                              <a:chOff x="4579164" y="3203653"/>
                              <a:chExt cx="1244833" cy="1020397"/>
                            </a:xfrm>
                            <a:grpFill/>
                          </p:grpSpPr>
                          <p:sp>
                            <p:nvSpPr>
                              <p:cNvPr id="588" name="Google Shape;7893;p53">
                                <a:extLst>
                                  <a:ext uri="{FF2B5EF4-FFF2-40B4-BE49-F238E27FC236}">
                                    <a16:creationId xmlns:a16="http://schemas.microsoft.com/office/drawing/2014/main" id="{F001C77E-23F0-4937-14EB-9571723C8EF5}"/>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7894;p53">
                                <a:extLst>
                                  <a:ext uri="{FF2B5EF4-FFF2-40B4-BE49-F238E27FC236}">
                                    <a16:creationId xmlns:a16="http://schemas.microsoft.com/office/drawing/2014/main" id="{A41FCCF6-9E2B-8886-663E-3985DC92C444}"/>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7895;p53">
                                <a:extLst>
                                  <a:ext uri="{FF2B5EF4-FFF2-40B4-BE49-F238E27FC236}">
                                    <a16:creationId xmlns:a16="http://schemas.microsoft.com/office/drawing/2014/main" id="{D1ED8E1E-C7EC-CD17-B327-B4A11228CA2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7896;p53">
                                <a:extLst>
                                  <a:ext uri="{FF2B5EF4-FFF2-40B4-BE49-F238E27FC236}">
                                    <a16:creationId xmlns:a16="http://schemas.microsoft.com/office/drawing/2014/main" id="{C33C4500-28DF-09CA-20DA-6C5F17372F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7897;p53">
                                <a:extLst>
                                  <a:ext uri="{FF2B5EF4-FFF2-40B4-BE49-F238E27FC236}">
                                    <a16:creationId xmlns:a16="http://schemas.microsoft.com/office/drawing/2014/main" id="{9F0C405E-9B82-02C0-7F39-A74A44E0AA1C}"/>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7898;p53">
                                <a:extLst>
                                  <a:ext uri="{FF2B5EF4-FFF2-40B4-BE49-F238E27FC236}">
                                    <a16:creationId xmlns:a16="http://schemas.microsoft.com/office/drawing/2014/main" id="{44FECC0F-911C-B09D-ED86-18488F523A51}"/>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7899;p53">
                                <a:extLst>
                                  <a:ext uri="{FF2B5EF4-FFF2-40B4-BE49-F238E27FC236}">
                                    <a16:creationId xmlns:a16="http://schemas.microsoft.com/office/drawing/2014/main" id="{5974BCB5-6B42-07DD-241F-7488621769C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7900;p53">
                                <a:extLst>
                                  <a:ext uri="{FF2B5EF4-FFF2-40B4-BE49-F238E27FC236}">
                                    <a16:creationId xmlns:a16="http://schemas.microsoft.com/office/drawing/2014/main" id="{7FFF40D1-56E1-21CD-E969-B42B0FD20AF8}"/>
                                  </a:ext>
                                </a:extLst>
                              </p:cNvPr>
                              <p:cNvGrpSpPr/>
                              <p:nvPr/>
                            </p:nvGrpSpPr>
                            <p:grpSpPr>
                              <a:xfrm>
                                <a:off x="4579164" y="3203653"/>
                                <a:ext cx="1244833" cy="1020397"/>
                                <a:chOff x="4579164" y="3203653"/>
                                <a:chExt cx="1244833" cy="1020397"/>
                              </a:xfrm>
                              <a:grpFill/>
                            </p:grpSpPr>
                            <p:sp>
                              <p:nvSpPr>
                                <p:cNvPr id="599" name="Google Shape;7901;p53">
                                  <a:extLst>
                                    <a:ext uri="{FF2B5EF4-FFF2-40B4-BE49-F238E27FC236}">
                                      <a16:creationId xmlns:a16="http://schemas.microsoft.com/office/drawing/2014/main" id="{CE5037E8-95AD-7D92-F0CB-224B84E5C1DD}"/>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902;p53">
                                  <a:extLst>
                                    <a:ext uri="{FF2B5EF4-FFF2-40B4-BE49-F238E27FC236}">
                                      <a16:creationId xmlns:a16="http://schemas.microsoft.com/office/drawing/2014/main" id="{45398C0D-795B-C265-A6A3-C767592536CA}"/>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903;p53">
                                  <a:extLst>
                                    <a:ext uri="{FF2B5EF4-FFF2-40B4-BE49-F238E27FC236}">
                                      <a16:creationId xmlns:a16="http://schemas.microsoft.com/office/drawing/2014/main" id="{74B38F08-2B02-4738-9F96-3B1BBD3BC00A}"/>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7904;p53">
                                  <a:extLst>
                                    <a:ext uri="{FF2B5EF4-FFF2-40B4-BE49-F238E27FC236}">
                                      <a16:creationId xmlns:a16="http://schemas.microsoft.com/office/drawing/2014/main" id="{AB5D2AD2-6DE7-E497-4851-0D91B5F099A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7905;p53">
                                  <a:extLst>
                                    <a:ext uri="{FF2B5EF4-FFF2-40B4-BE49-F238E27FC236}">
                                      <a16:creationId xmlns:a16="http://schemas.microsoft.com/office/drawing/2014/main" id="{CCCC9BAE-1C7D-E5F8-07AD-A12256924F43}"/>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7906;p53">
                                  <a:extLst>
                                    <a:ext uri="{FF2B5EF4-FFF2-40B4-BE49-F238E27FC236}">
                                      <a16:creationId xmlns:a16="http://schemas.microsoft.com/office/drawing/2014/main" id="{AA1306F8-85CD-B8FD-43C1-9A8DE2C4F54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7907;p53">
                                  <a:extLst>
                                    <a:ext uri="{FF2B5EF4-FFF2-40B4-BE49-F238E27FC236}">
                                      <a16:creationId xmlns:a16="http://schemas.microsoft.com/office/drawing/2014/main" id="{ADA88B95-BBFA-6CEA-A307-246B0323E382}"/>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7908;p53">
                                  <a:extLst>
                                    <a:ext uri="{FF2B5EF4-FFF2-40B4-BE49-F238E27FC236}">
                                      <a16:creationId xmlns:a16="http://schemas.microsoft.com/office/drawing/2014/main" id="{52730C62-DE35-C433-A5F0-B6AADBAD3EB1}"/>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7909;p53">
                                  <a:extLst>
                                    <a:ext uri="{FF2B5EF4-FFF2-40B4-BE49-F238E27FC236}">
                                      <a16:creationId xmlns:a16="http://schemas.microsoft.com/office/drawing/2014/main" id="{74E095C8-741F-F5D7-0961-10B169ED4E07}"/>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7910;p53">
                                  <a:extLst>
                                    <a:ext uri="{FF2B5EF4-FFF2-40B4-BE49-F238E27FC236}">
                                      <a16:creationId xmlns:a16="http://schemas.microsoft.com/office/drawing/2014/main" id="{EF5AEFAD-A3AA-97A6-DAEF-97E138B47554}"/>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7911;p53">
                                  <a:extLst>
                                    <a:ext uri="{FF2B5EF4-FFF2-40B4-BE49-F238E27FC236}">
                                      <a16:creationId xmlns:a16="http://schemas.microsoft.com/office/drawing/2014/main" id="{42CA9B8B-6997-FD28-7599-FA89F578DF5D}"/>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7912;p53">
                                  <a:extLst>
                                    <a:ext uri="{FF2B5EF4-FFF2-40B4-BE49-F238E27FC236}">
                                      <a16:creationId xmlns:a16="http://schemas.microsoft.com/office/drawing/2014/main" id="{97508C1E-E6B2-FB02-FB05-7AA58C6A43AA}"/>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7913;p53">
                                  <a:extLst>
                                    <a:ext uri="{FF2B5EF4-FFF2-40B4-BE49-F238E27FC236}">
                                      <a16:creationId xmlns:a16="http://schemas.microsoft.com/office/drawing/2014/main" id="{DE6AD93D-09F2-3A2F-E73A-9AFD2E413AFE}"/>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7914;p53">
                                  <a:extLst>
                                    <a:ext uri="{FF2B5EF4-FFF2-40B4-BE49-F238E27FC236}">
                                      <a16:creationId xmlns:a16="http://schemas.microsoft.com/office/drawing/2014/main" id="{80FC7692-33F9-5FF7-4F1E-D2E528E5A56D}"/>
                                    </a:ext>
                                  </a:extLst>
                                </p:cNvPr>
                                <p:cNvGrpSpPr/>
                                <p:nvPr/>
                              </p:nvGrpSpPr>
                              <p:grpSpPr>
                                <a:xfrm>
                                  <a:off x="4579164" y="3203653"/>
                                  <a:ext cx="1244833" cy="1020397"/>
                                  <a:chOff x="4579164" y="3203653"/>
                                  <a:chExt cx="1244833" cy="1020397"/>
                                </a:xfrm>
                                <a:grpFill/>
                              </p:grpSpPr>
                              <p:sp>
                                <p:nvSpPr>
                                  <p:cNvPr id="613" name="Google Shape;7915;p53">
                                    <a:extLst>
                                      <a:ext uri="{FF2B5EF4-FFF2-40B4-BE49-F238E27FC236}">
                                        <a16:creationId xmlns:a16="http://schemas.microsoft.com/office/drawing/2014/main" id="{F963A0D0-A2F8-2725-1548-39FB755ACEFB}"/>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7916;p53">
                                    <a:extLst>
                                      <a:ext uri="{FF2B5EF4-FFF2-40B4-BE49-F238E27FC236}">
                                        <a16:creationId xmlns:a16="http://schemas.microsoft.com/office/drawing/2014/main" id="{A6A930A1-483E-104C-80D8-10CAB0E41D6F}"/>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7917;p53">
                                    <a:extLst>
                                      <a:ext uri="{FF2B5EF4-FFF2-40B4-BE49-F238E27FC236}">
                                        <a16:creationId xmlns:a16="http://schemas.microsoft.com/office/drawing/2014/main" id="{E0353C2D-4797-DECA-0211-6093ACA137A1}"/>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7918;p53">
                                    <a:extLst>
                                      <a:ext uri="{FF2B5EF4-FFF2-40B4-BE49-F238E27FC236}">
                                        <a16:creationId xmlns:a16="http://schemas.microsoft.com/office/drawing/2014/main" id="{3AB97357-E2C9-187C-B0E7-F7DDC35109E8}"/>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7919;p53">
                                    <a:extLst>
                                      <a:ext uri="{FF2B5EF4-FFF2-40B4-BE49-F238E27FC236}">
                                        <a16:creationId xmlns:a16="http://schemas.microsoft.com/office/drawing/2014/main" id="{D638A68B-A57A-D648-74A7-4E250395FE2C}"/>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7920;p53">
                                    <a:extLst>
                                      <a:ext uri="{FF2B5EF4-FFF2-40B4-BE49-F238E27FC236}">
                                        <a16:creationId xmlns:a16="http://schemas.microsoft.com/office/drawing/2014/main" id="{030D6A05-75A2-3CDB-2421-A80F8E48D6E4}"/>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7921;p53">
                                    <a:extLst>
                                      <a:ext uri="{FF2B5EF4-FFF2-40B4-BE49-F238E27FC236}">
                                        <a16:creationId xmlns:a16="http://schemas.microsoft.com/office/drawing/2014/main" id="{A97F3F6A-2F16-08A5-E4FB-373BAEE1A8DD}"/>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7922;p53">
                                    <a:extLst>
                                      <a:ext uri="{FF2B5EF4-FFF2-40B4-BE49-F238E27FC236}">
                                        <a16:creationId xmlns:a16="http://schemas.microsoft.com/office/drawing/2014/main" id="{AD6C1B31-3651-A7D9-1845-158FD094E86B}"/>
                                      </a:ext>
                                    </a:extLst>
                                  </p:cNvPr>
                                  <p:cNvGrpSpPr/>
                                  <p:nvPr/>
                                </p:nvGrpSpPr>
                                <p:grpSpPr>
                                  <a:xfrm>
                                    <a:off x="4579164" y="3203653"/>
                                    <a:ext cx="1244833" cy="1020397"/>
                                    <a:chOff x="4579164" y="3203653"/>
                                    <a:chExt cx="1244833" cy="1020397"/>
                                  </a:xfrm>
                                  <a:grpFill/>
                                </p:grpSpPr>
                                <p:sp>
                                  <p:nvSpPr>
                                    <p:cNvPr id="621" name="Google Shape;7923;p53">
                                      <a:extLst>
                                        <a:ext uri="{FF2B5EF4-FFF2-40B4-BE49-F238E27FC236}">
                                          <a16:creationId xmlns:a16="http://schemas.microsoft.com/office/drawing/2014/main" id="{2D7424EF-C8E8-D7CA-8FAD-ADE04AA01289}"/>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7924;p53">
                                      <a:extLst>
                                        <a:ext uri="{FF2B5EF4-FFF2-40B4-BE49-F238E27FC236}">
                                          <a16:creationId xmlns:a16="http://schemas.microsoft.com/office/drawing/2014/main" id="{DC83D757-6ABC-6194-7F51-281E75B8535F}"/>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7925;p53">
                                      <a:extLst>
                                        <a:ext uri="{FF2B5EF4-FFF2-40B4-BE49-F238E27FC236}">
                                          <a16:creationId xmlns:a16="http://schemas.microsoft.com/office/drawing/2014/main" id="{588DE909-5247-1AA5-742E-192488F167C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926;p53">
                                      <a:extLst>
                                        <a:ext uri="{FF2B5EF4-FFF2-40B4-BE49-F238E27FC236}">
                                          <a16:creationId xmlns:a16="http://schemas.microsoft.com/office/drawing/2014/main" id="{3AB0D07C-8CA2-1B2B-F040-77C23955FCCF}"/>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927;p53">
                                      <a:extLst>
                                        <a:ext uri="{FF2B5EF4-FFF2-40B4-BE49-F238E27FC236}">
                                          <a16:creationId xmlns:a16="http://schemas.microsoft.com/office/drawing/2014/main" id="{5AF1228F-6B37-28E9-DE6E-AD3AB111D0DC}"/>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7928;p53">
                                      <a:extLst>
                                        <a:ext uri="{FF2B5EF4-FFF2-40B4-BE49-F238E27FC236}">
                                          <a16:creationId xmlns:a16="http://schemas.microsoft.com/office/drawing/2014/main" id="{D4F8ECCE-B4C0-0D56-8184-5C9D1429B038}"/>
                                        </a:ext>
                                      </a:extLst>
                                    </p:cNvPr>
                                    <p:cNvGrpSpPr/>
                                    <p:nvPr/>
                                  </p:nvGrpSpPr>
                                  <p:grpSpPr>
                                    <a:xfrm>
                                      <a:off x="4579164" y="3203653"/>
                                      <a:ext cx="1244833" cy="1020397"/>
                                      <a:chOff x="4579164" y="3203653"/>
                                      <a:chExt cx="1244833" cy="1020397"/>
                                    </a:xfrm>
                                    <a:grpFill/>
                                  </p:grpSpPr>
                                  <p:sp>
                                    <p:nvSpPr>
                                      <p:cNvPr id="627" name="Google Shape;7929;p53">
                                        <a:extLst>
                                          <a:ext uri="{FF2B5EF4-FFF2-40B4-BE49-F238E27FC236}">
                                            <a16:creationId xmlns:a16="http://schemas.microsoft.com/office/drawing/2014/main" id="{AED06795-50EE-C64C-7394-169B01312400}"/>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7930;p53">
                                        <a:extLst>
                                          <a:ext uri="{FF2B5EF4-FFF2-40B4-BE49-F238E27FC236}">
                                            <a16:creationId xmlns:a16="http://schemas.microsoft.com/office/drawing/2014/main" id="{60F803C1-0063-EC99-6B9A-106145658FE2}"/>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7931;p53">
                                        <a:extLst>
                                          <a:ext uri="{FF2B5EF4-FFF2-40B4-BE49-F238E27FC236}">
                                            <a16:creationId xmlns:a16="http://schemas.microsoft.com/office/drawing/2014/main" id="{C3FB6C23-21DD-7B51-4C4B-D0E842B07A21}"/>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7932;p53">
                                        <a:extLst>
                                          <a:ext uri="{FF2B5EF4-FFF2-40B4-BE49-F238E27FC236}">
                                            <a16:creationId xmlns:a16="http://schemas.microsoft.com/office/drawing/2014/main" id="{9AF32F4C-9805-7FD9-E36F-A01CF0A81BE2}"/>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6" name="Google Shape;7933;p53">
                                <a:extLst>
                                  <a:ext uri="{FF2B5EF4-FFF2-40B4-BE49-F238E27FC236}">
                                    <a16:creationId xmlns:a16="http://schemas.microsoft.com/office/drawing/2014/main" id="{2AC44446-AFA2-6BED-03E2-79869FC17553}"/>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934;p53">
                                <a:extLst>
                                  <a:ext uri="{FF2B5EF4-FFF2-40B4-BE49-F238E27FC236}">
                                    <a16:creationId xmlns:a16="http://schemas.microsoft.com/office/drawing/2014/main" id="{F655915B-276F-BBF1-F2AC-3D57DC5B0885}"/>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935;p53">
                                <a:extLst>
                                  <a:ext uri="{FF2B5EF4-FFF2-40B4-BE49-F238E27FC236}">
                                    <a16:creationId xmlns:a16="http://schemas.microsoft.com/office/drawing/2014/main" id="{89BEFED5-BC29-6081-E7E9-A09F94981193}"/>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 name="Google Shape;7936;p53">
                            <a:extLst>
                              <a:ext uri="{FF2B5EF4-FFF2-40B4-BE49-F238E27FC236}">
                                <a16:creationId xmlns:a16="http://schemas.microsoft.com/office/drawing/2014/main" id="{FB58DF53-25B1-9B3B-4DAD-FBDD3D24C78F}"/>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3" name="Google Shape;7937;p53">
                  <a:extLst>
                    <a:ext uri="{FF2B5EF4-FFF2-40B4-BE49-F238E27FC236}">
                      <a16:creationId xmlns:a16="http://schemas.microsoft.com/office/drawing/2014/main" id="{4BF41AC1-624E-84C4-5B7C-97327454BA9A}"/>
                    </a:ext>
                  </a:extLst>
                </p:cNvPr>
                <p:cNvGrpSpPr/>
                <p:nvPr/>
              </p:nvGrpSpPr>
              <p:grpSpPr>
                <a:xfrm>
                  <a:off x="4595437" y="3598775"/>
                  <a:ext cx="37776" cy="32451"/>
                  <a:chOff x="4595437" y="3598775"/>
                  <a:chExt cx="37776" cy="32451"/>
                </a:xfrm>
                <a:grpFill/>
              </p:grpSpPr>
              <p:sp>
                <p:nvSpPr>
                  <p:cNvPr id="528" name="Google Shape;7938;p53">
                    <a:extLst>
                      <a:ext uri="{FF2B5EF4-FFF2-40B4-BE49-F238E27FC236}">
                        <a16:creationId xmlns:a16="http://schemas.microsoft.com/office/drawing/2014/main" id="{49C67811-7748-680B-77D7-179BE2E36F62}"/>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7939;p53">
                    <a:extLst>
                      <a:ext uri="{FF2B5EF4-FFF2-40B4-BE49-F238E27FC236}">
                        <a16:creationId xmlns:a16="http://schemas.microsoft.com/office/drawing/2014/main" id="{E38231C5-47D9-BBA1-CE89-422F862EEDEC}"/>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7940;p53">
                  <a:extLst>
                    <a:ext uri="{FF2B5EF4-FFF2-40B4-BE49-F238E27FC236}">
                      <a16:creationId xmlns:a16="http://schemas.microsoft.com/office/drawing/2014/main" id="{59A5D584-4180-57A3-6458-39AABE66DE2D}"/>
                    </a:ext>
                  </a:extLst>
                </p:cNvPr>
                <p:cNvGrpSpPr/>
                <p:nvPr/>
              </p:nvGrpSpPr>
              <p:grpSpPr>
                <a:xfrm>
                  <a:off x="4641864" y="3524443"/>
                  <a:ext cx="37776" cy="32380"/>
                  <a:chOff x="4641864" y="3524443"/>
                  <a:chExt cx="37776" cy="32380"/>
                </a:xfrm>
                <a:grpFill/>
              </p:grpSpPr>
              <p:sp>
                <p:nvSpPr>
                  <p:cNvPr id="526" name="Google Shape;7941;p53">
                    <a:extLst>
                      <a:ext uri="{FF2B5EF4-FFF2-40B4-BE49-F238E27FC236}">
                        <a16:creationId xmlns:a16="http://schemas.microsoft.com/office/drawing/2014/main" id="{0577D180-BF79-413A-5FDD-59207A22C4C9}"/>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7942;p53">
                    <a:extLst>
                      <a:ext uri="{FF2B5EF4-FFF2-40B4-BE49-F238E27FC236}">
                        <a16:creationId xmlns:a16="http://schemas.microsoft.com/office/drawing/2014/main" id="{A89695D6-5839-13FA-D44F-95AA3ABC8AB5}"/>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7943;p53">
                  <a:extLst>
                    <a:ext uri="{FF2B5EF4-FFF2-40B4-BE49-F238E27FC236}">
                      <a16:creationId xmlns:a16="http://schemas.microsoft.com/office/drawing/2014/main" id="{A3700D1C-4E33-BA03-D458-B9EF3BF9912A}"/>
                    </a:ext>
                  </a:extLst>
                </p:cNvPr>
                <p:cNvGrpSpPr/>
                <p:nvPr/>
              </p:nvGrpSpPr>
              <p:grpSpPr>
                <a:xfrm>
                  <a:off x="4648431" y="3893901"/>
                  <a:ext cx="37776" cy="32357"/>
                  <a:chOff x="4648431" y="3893901"/>
                  <a:chExt cx="37776" cy="32357"/>
                </a:xfrm>
                <a:grpFill/>
              </p:grpSpPr>
              <p:sp>
                <p:nvSpPr>
                  <p:cNvPr id="524" name="Google Shape;7944;p53">
                    <a:extLst>
                      <a:ext uri="{FF2B5EF4-FFF2-40B4-BE49-F238E27FC236}">
                        <a16:creationId xmlns:a16="http://schemas.microsoft.com/office/drawing/2014/main" id="{8D565203-E674-5761-6C03-6E81C1DB384B}"/>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7945;p53">
                    <a:extLst>
                      <a:ext uri="{FF2B5EF4-FFF2-40B4-BE49-F238E27FC236}">
                        <a16:creationId xmlns:a16="http://schemas.microsoft.com/office/drawing/2014/main" id="{FEB1EA0E-040B-D9E1-B252-5DB85941D653}"/>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7946;p53">
                  <a:extLst>
                    <a:ext uri="{FF2B5EF4-FFF2-40B4-BE49-F238E27FC236}">
                      <a16:creationId xmlns:a16="http://schemas.microsoft.com/office/drawing/2014/main" id="{1B43FC3E-7322-8FB1-9A8C-157E866B340C}"/>
                    </a:ext>
                  </a:extLst>
                </p:cNvPr>
                <p:cNvGrpSpPr/>
                <p:nvPr/>
              </p:nvGrpSpPr>
              <p:grpSpPr>
                <a:xfrm>
                  <a:off x="4567752" y="3722908"/>
                  <a:ext cx="37870" cy="32380"/>
                  <a:chOff x="4567752" y="3722908"/>
                  <a:chExt cx="37870" cy="32380"/>
                </a:xfrm>
                <a:grpFill/>
              </p:grpSpPr>
              <p:sp>
                <p:nvSpPr>
                  <p:cNvPr id="522" name="Google Shape;7947;p53">
                    <a:extLst>
                      <a:ext uri="{FF2B5EF4-FFF2-40B4-BE49-F238E27FC236}">
                        <a16:creationId xmlns:a16="http://schemas.microsoft.com/office/drawing/2014/main" id="{7F46B282-E3C0-9F57-B9AF-0C5D39715C24}"/>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948;p53">
                    <a:extLst>
                      <a:ext uri="{FF2B5EF4-FFF2-40B4-BE49-F238E27FC236}">
                        <a16:creationId xmlns:a16="http://schemas.microsoft.com/office/drawing/2014/main" id="{E2DC0C81-9684-2CE9-C803-33492C7620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7949;p53">
                  <a:extLst>
                    <a:ext uri="{FF2B5EF4-FFF2-40B4-BE49-F238E27FC236}">
                      <a16:creationId xmlns:a16="http://schemas.microsoft.com/office/drawing/2014/main" id="{9AF08D43-0BE0-75EA-7107-BA66C0532A13}"/>
                    </a:ext>
                  </a:extLst>
                </p:cNvPr>
                <p:cNvGrpSpPr/>
                <p:nvPr/>
              </p:nvGrpSpPr>
              <p:grpSpPr>
                <a:xfrm>
                  <a:off x="4617506" y="3652052"/>
                  <a:ext cx="37783" cy="32357"/>
                  <a:chOff x="4617506" y="3652052"/>
                  <a:chExt cx="37783" cy="32357"/>
                </a:xfrm>
                <a:grpFill/>
              </p:grpSpPr>
              <p:sp>
                <p:nvSpPr>
                  <p:cNvPr id="520" name="Google Shape;7950;p53">
                    <a:extLst>
                      <a:ext uri="{FF2B5EF4-FFF2-40B4-BE49-F238E27FC236}">
                        <a16:creationId xmlns:a16="http://schemas.microsoft.com/office/drawing/2014/main" id="{B825B43A-80B3-2F24-9D44-636AE73882BC}"/>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7951;p53">
                    <a:extLst>
                      <a:ext uri="{FF2B5EF4-FFF2-40B4-BE49-F238E27FC236}">
                        <a16:creationId xmlns:a16="http://schemas.microsoft.com/office/drawing/2014/main" id="{FB0F4455-2604-6F93-C6EF-70C1E42D776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7952;p53">
                  <a:extLst>
                    <a:ext uri="{FF2B5EF4-FFF2-40B4-BE49-F238E27FC236}">
                      <a16:creationId xmlns:a16="http://schemas.microsoft.com/office/drawing/2014/main" id="{6341DC8B-5024-0BF9-3868-04E04F5394E7}"/>
                    </a:ext>
                  </a:extLst>
                </p:cNvPr>
                <p:cNvGrpSpPr/>
                <p:nvPr/>
              </p:nvGrpSpPr>
              <p:grpSpPr>
                <a:xfrm>
                  <a:off x="4739005" y="3554149"/>
                  <a:ext cx="37870" cy="32357"/>
                  <a:chOff x="4739005" y="3554149"/>
                  <a:chExt cx="37870" cy="32357"/>
                </a:xfrm>
                <a:grpFill/>
              </p:grpSpPr>
              <p:sp>
                <p:nvSpPr>
                  <p:cNvPr id="518" name="Google Shape;7953;p53">
                    <a:extLst>
                      <a:ext uri="{FF2B5EF4-FFF2-40B4-BE49-F238E27FC236}">
                        <a16:creationId xmlns:a16="http://schemas.microsoft.com/office/drawing/2014/main" id="{7440E3B3-288C-E1B8-C15C-E5F4823E5EA3}"/>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7954;p53">
                    <a:extLst>
                      <a:ext uri="{FF2B5EF4-FFF2-40B4-BE49-F238E27FC236}">
                        <a16:creationId xmlns:a16="http://schemas.microsoft.com/office/drawing/2014/main" id="{BA1662F7-DC1B-D9B9-84C1-15D21FAE72A7}"/>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7955;p53">
                  <a:extLst>
                    <a:ext uri="{FF2B5EF4-FFF2-40B4-BE49-F238E27FC236}">
                      <a16:creationId xmlns:a16="http://schemas.microsoft.com/office/drawing/2014/main" id="{BE2FBD7A-2776-55B9-AF0D-AA5AF4658FDF}"/>
                    </a:ext>
                  </a:extLst>
                </p:cNvPr>
                <p:cNvGrpSpPr/>
                <p:nvPr/>
              </p:nvGrpSpPr>
              <p:grpSpPr>
                <a:xfrm>
                  <a:off x="4806557" y="3630258"/>
                  <a:ext cx="37776" cy="32364"/>
                  <a:chOff x="4806557" y="3630258"/>
                  <a:chExt cx="37776" cy="32364"/>
                </a:xfrm>
                <a:grpFill/>
              </p:grpSpPr>
              <p:sp>
                <p:nvSpPr>
                  <p:cNvPr id="516" name="Google Shape;7956;p53">
                    <a:extLst>
                      <a:ext uri="{FF2B5EF4-FFF2-40B4-BE49-F238E27FC236}">
                        <a16:creationId xmlns:a16="http://schemas.microsoft.com/office/drawing/2014/main" id="{A0599E8F-F487-1FC5-6911-EF53DCA91B3C}"/>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7957;p53">
                    <a:extLst>
                      <a:ext uri="{FF2B5EF4-FFF2-40B4-BE49-F238E27FC236}">
                        <a16:creationId xmlns:a16="http://schemas.microsoft.com/office/drawing/2014/main" id="{EAC3238F-3038-1EBF-1C6F-5E9CA9315A9C}"/>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7958;p53">
                  <a:extLst>
                    <a:ext uri="{FF2B5EF4-FFF2-40B4-BE49-F238E27FC236}">
                      <a16:creationId xmlns:a16="http://schemas.microsoft.com/office/drawing/2014/main" id="{4CD2D6C7-92DB-D100-0834-DF74360FBF9F}"/>
                    </a:ext>
                  </a:extLst>
                </p:cNvPr>
                <p:cNvGrpSpPr/>
                <p:nvPr/>
              </p:nvGrpSpPr>
              <p:grpSpPr>
                <a:xfrm>
                  <a:off x="4737007" y="4004357"/>
                  <a:ext cx="37870" cy="32357"/>
                  <a:chOff x="4737007" y="4004357"/>
                  <a:chExt cx="37870" cy="32357"/>
                </a:xfrm>
                <a:grpFill/>
              </p:grpSpPr>
              <p:sp>
                <p:nvSpPr>
                  <p:cNvPr id="514" name="Google Shape;7959;p53">
                    <a:extLst>
                      <a:ext uri="{FF2B5EF4-FFF2-40B4-BE49-F238E27FC236}">
                        <a16:creationId xmlns:a16="http://schemas.microsoft.com/office/drawing/2014/main" id="{29F3EA4C-BC1D-943E-AB80-1698ED8C8927}"/>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7960;p53">
                    <a:extLst>
                      <a:ext uri="{FF2B5EF4-FFF2-40B4-BE49-F238E27FC236}">
                        <a16:creationId xmlns:a16="http://schemas.microsoft.com/office/drawing/2014/main" id="{5AC13DF5-7D09-CD70-FC1D-4C5E27DF704C}"/>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7961;p53">
                  <a:extLst>
                    <a:ext uri="{FF2B5EF4-FFF2-40B4-BE49-F238E27FC236}">
                      <a16:creationId xmlns:a16="http://schemas.microsoft.com/office/drawing/2014/main" id="{FA7EB22E-0D0F-2634-39B1-F121168AFA06}"/>
                    </a:ext>
                  </a:extLst>
                </p:cNvPr>
                <p:cNvGrpSpPr/>
                <p:nvPr/>
              </p:nvGrpSpPr>
              <p:grpSpPr>
                <a:xfrm>
                  <a:off x="4773634" y="4208627"/>
                  <a:ext cx="37776" cy="32357"/>
                  <a:chOff x="4773634" y="4208627"/>
                  <a:chExt cx="37776" cy="32357"/>
                </a:xfrm>
                <a:grpFill/>
              </p:grpSpPr>
              <p:sp>
                <p:nvSpPr>
                  <p:cNvPr id="512" name="Google Shape;7962;p53">
                    <a:extLst>
                      <a:ext uri="{FF2B5EF4-FFF2-40B4-BE49-F238E27FC236}">
                        <a16:creationId xmlns:a16="http://schemas.microsoft.com/office/drawing/2014/main" id="{92D5B92F-27FB-4AB5-E233-6EF9548D0F14}"/>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7963;p53">
                    <a:extLst>
                      <a:ext uri="{FF2B5EF4-FFF2-40B4-BE49-F238E27FC236}">
                        <a16:creationId xmlns:a16="http://schemas.microsoft.com/office/drawing/2014/main" id="{4269109F-0230-14FC-05EF-04304D014F32}"/>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7964;p53">
                  <a:extLst>
                    <a:ext uri="{FF2B5EF4-FFF2-40B4-BE49-F238E27FC236}">
                      <a16:creationId xmlns:a16="http://schemas.microsoft.com/office/drawing/2014/main" id="{73B403B4-BEC4-535D-40FC-C5C21323BBC8}"/>
                    </a:ext>
                  </a:extLst>
                </p:cNvPr>
                <p:cNvGrpSpPr/>
                <p:nvPr/>
              </p:nvGrpSpPr>
              <p:grpSpPr>
                <a:xfrm>
                  <a:off x="4888282" y="4074764"/>
                  <a:ext cx="37776" cy="32451"/>
                  <a:chOff x="4888282" y="4074764"/>
                  <a:chExt cx="37776" cy="32451"/>
                </a:xfrm>
                <a:grpFill/>
              </p:grpSpPr>
              <p:sp>
                <p:nvSpPr>
                  <p:cNvPr id="510" name="Google Shape;7965;p53">
                    <a:extLst>
                      <a:ext uri="{FF2B5EF4-FFF2-40B4-BE49-F238E27FC236}">
                        <a16:creationId xmlns:a16="http://schemas.microsoft.com/office/drawing/2014/main" id="{05B85595-4878-0DFC-5EA7-B4C024285A3B}"/>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7966;p53">
                    <a:extLst>
                      <a:ext uri="{FF2B5EF4-FFF2-40B4-BE49-F238E27FC236}">
                        <a16:creationId xmlns:a16="http://schemas.microsoft.com/office/drawing/2014/main" id="{57DEE8BA-AC88-9110-DB91-67873109F060}"/>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7967;p53">
                  <a:extLst>
                    <a:ext uri="{FF2B5EF4-FFF2-40B4-BE49-F238E27FC236}">
                      <a16:creationId xmlns:a16="http://schemas.microsoft.com/office/drawing/2014/main" id="{8D2C0C65-E921-3328-E333-0B16A72C9A4D}"/>
                    </a:ext>
                  </a:extLst>
                </p:cNvPr>
                <p:cNvGrpSpPr/>
                <p:nvPr/>
              </p:nvGrpSpPr>
              <p:grpSpPr>
                <a:xfrm>
                  <a:off x="4901315" y="3804271"/>
                  <a:ext cx="37776" cy="32364"/>
                  <a:chOff x="4901315" y="3804271"/>
                  <a:chExt cx="37776" cy="32364"/>
                </a:xfrm>
                <a:grpFill/>
              </p:grpSpPr>
              <p:sp>
                <p:nvSpPr>
                  <p:cNvPr id="508" name="Google Shape;7968;p53">
                    <a:extLst>
                      <a:ext uri="{FF2B5EF4-FFF2-40B4-BE49-F238E27FC236}">
                        <a16:creationId xmlns:a16="http://schemas.microsoft.com/office/drawing/2014/main" id="{828312D1-FBE7-F8AC-A097-D60FFCB9C609}"/>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7969;p53">
                    <a:extLst>
                      <a:ext uri="{FF2B5EF4-FFF2-40B4-BE49-F238E27FC236}">
                        <a16:creationId xmlns:a16="http://schemas.microsoft.com/office/drawing/2014/main" id="{63F5C6BC-3FD8-1759-EB5C-3746502D2165}"/>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7970;p53">
                  <a:extLst>
                    <a:ext uri="{FF2B5EF4-FFF2-40B4-BE49-F238E27FC236}">
                      <a16:creationId xmlns:a16="http://schemas.microsoft.com/office/drawing/2014/main" id="{A3DC80A2-BCAB-929A-7FC4-A374926ECEDB}"/>
                    </a:ext>
                  </a:extLst>
                </p:cNvPr>
                <p:cNvGrpSpPr/>
                <p:nvPr/>
              </p:nvGrpSpPr>
              <p:grpSpPr>
                <a:xfrm>
                  <a:off x="4866394" y="3715035"/>
                  <a:ext cx="37846" cy="32357"/>
                  <a:chOff x="4866394" y="3715035"/>
                  <a:chExt cx="37846" cy="32357"/>
                </a:xfrm>
                <a:grpFill/>
              </p:grpSpPr>
              <p:sp>
                <p:nvSpPr>
                  <p:cNvPr id="506" name="Google Shape;7971;p53">
                    <a:extLst>
                      <a:ext uri="{FF2B5EF4-FFF2-40B4-BE49-F238E27FC236}">
                        <a16:creationId xmlns:a16="http://schemas.microsoft.com/office/drawing/2014/main" id="{D4339C23-7FE6-0B30-BDF9-0B66A32C096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972;p53">
                    <a:extLst>
                      <a:ext uri="{FF2B5EF4-FFF2-40B4-BE49-F238E27FC236}">
                        <a16:creationId xmlns:a16="http://schemas.microsoft.com/office/drawing/2014/main" id="{8F05D270-1C9A-A1A3-485E-162CBC17C9CF}"/>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7973;p53">
                  <a:extLst>
                    <a:ext uri="{FF2B5EF4-FFF2-40B4-BE49-F238E27FC236}">
                      <a16:creationId xmlns:a16="http://schemas.microsoft.com/office/drawing/2014/main" id="{3A567606-14E8-98B9-6D57-758FE39C6068}"/>
                    </a:ext>
                  </a:extLst>
                </p:cNvPr>
                <p:cNvGrpSpPr/>
                <p:nvPr/>
              </p:nvGrpSpPr>
              <p:grpSpPr>
                <a:xfrm>
                  <a:off x="4979233" y="3839798"/>
                  <a:ext cx="37878" cy="32420"/>
                  <a:chOff x="4979233" y="3839798"/>
                  <a:chExt cx="37878" cy="32420"/>
                </a:xfrm>
                <a:grpFill/>
              </p:grpSpPr>
              <p:sp>
                <p:nvSpPr>
                  <p:cNvPr id="504" name="Google Shape;7974;p53">
                    <a:extLst>
                      <a:ext uri="{FF2B5EF4-FFF2-40B4-BE49-F238E27FC236}">
                        <a16:creationId xmlns:a16="http://schemas.microsoft.com/office/drawing/2014/main" id="{8A76D717-1F98-CD20-6083-8D7C92B51D46}"/>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7975;p53">
                    <a:extLst>
                      <a:ext uri="{FF2B5EF4-FFF2-40B4-BE49-F238E27FC236}">
                        <a16:creationId xmlns:a16="http://schemas.microsoft.com/office/drawing/2014/main" id="{A3137EFE-6F8D-17A5-12AC-51A95E5322C6}"/>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7976;p53">
                  <a:extLst>
                    <a:ext uri="{FF2B5EF4-FFF2-40B4-BE49-F238E27FC236}">
                      <a16:creationId xmlns:a16="http://schemas.microsoft.com/office/drawing/2014/main" id="{821B6E1F-D0E9-5FB1-2CA4-7BB5C88E3D4F}"/>
                    </a:ext>
                  </a:extLst>
                </p:cNvPr>
                <p:cNvGrpSpPr/>
                <p:nvPr/>
              </p:nvGrpSpPr>
              <p:grpSpPr>
                <a:xfrm>
                  <a:off x="4790662" y="3679147"/>
                  <a:ext cx="37783" cy="32380"/>
                  <a:chOff x="4790662" y="3679147"/>
                  <a:chExt cx="37783" cy="32380"/>
                </a:xfrm>
                <a:grpFill/>
              </p:grpSpPr>
              <p:sp>
                <p:nvSpPr>
                  <p:cNvPr id="502" name="Google Shape;7977;p53">
                    <a:extLst>
                      <a:ext uri="{FF2B5EF4-FFF2-40B4-BE49-F238E27FC236}">
                        <a16:creationId xmlns:a16="http://schemas.microsoft.com/office/drawing/2014/main" id="{7311B046-5D63-78A9-E37B-44A892449AB9}"/>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7978;p53">
                    <a:extLst>
                      <a:ext uri="{FF2B5EF4-FFF2-40B4-BE49-F238E27FC236}">
                        <a16:creationId xmlns:a16="http://schemas.microsoft.com/office/drawing/2014/main" id="{8B8D3BF7-7069-D88D-477A-5AA7B17BAC48}"/>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7979;p53">
                  <a:extLst>
                    <a:ext uri="{FF2B5EF4-FFF2-40B4-BE49-F238E27FC236}">
                      <a16:creationId xmlns:a16="http://schemas.microsoft.com/office/drawing/2014/main" id="{8AC8BFC4-AFBA-BB8E-DB7A-46564D3B19BF}"/>
                    </a:ext>
                  </a:extLst>
                </p:cNvPr>
                <p:cNvGrpSpPr/>
                <p:nvPr/>
              </p:nvGrpSpPr>
              <p:grpSpPr>
                <a:xfrm>
                  <a:off x="4857263" y="3557861"/>
                  <a:ext cx="37776" cy="32357"/>
                  <a:chOff x="4857263" y="3557861"/>
                  <a:chExt cx="37776" cy="32357"/>
                </a:xfrm>
                <a:grpFill/>
              </p:grpSpPr>
              <p:sp>
                <p:nvSpPr>
                  <p:cNvPr id="500" name="Google Shape;7980;p53">
                    <a:extLst>
                      <a:ext uri="{FF2B5EF4-FFF2-40B4-BE49-F238E27FC236}">
                        <a16:creationId xmlns:a16="http://schemas.microsoft.com/office/drawing/2014/main" id="{C31A45E5-EE4A-5853-E2BA-83405B7E4922}"/>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7981;p53">
                    <a:extLst>
                      <a:ext uri="{FF2B5EF4-FFF2-40B4-BE49-F238E27FC236}">
                        <a16:creationId xmlns:a16="http://schemas.microsoft.com/office/drawing/2014/main" id="{D3599BAE-CBDD-1028-5EBF-CC15C3C6849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7982;p53">
                  <a:extLst>
                    <a:ext uri="{FF2B5EF4-FFF2-40B4-BE49-F238E27FC236}">
                      <a16:creationId xmlns:a16="http://schemas.microsoft.com/office/drawing/2014/main" id="{BF19557C-06EE-9BA8-B02D-93A4C59396E1}"/>
                    </a:ext>
                  </a:extLst>
                </p:cNvPr>
                <p:cNvGrpSpPr/>
                <p:nvPr/>
              </p:nvGrpSpPr>
              <p:grpSpPr>
                <a:xfrm>
                  <a:off x="4883902" y="3648033"/>
                  <a:ext cx="37783" cy="32380"/>
                  <a:chOff x="4883902" y="3648033"/>
                  <a:chExt cx="37783" cy="32380"/>
                </a:xfrm>
                <a:grpFill/>
              </p:grpSpPr>
              <p:sp>
                <p:nvSpPr>
                  <p:cNvPr id="498" name="Google Shape;7983;p53">
                    <a:extLst>
                      <a:ext uri="{FF2B5EF4-FFF2-40B4-BE49-F238E27FC236}">
                        <a16:creationId xmlns:a16="http://schemas.microsoft.com/office/drawing/2014/main" id="{9F4B46E5-4201-81C6-D173-59103E2EB0D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7984;p53">
                    <a:extLst>
                      <a:ext uri="{FF2B5EF4-FFF2-40B4-BE49-F238E27FC236}">
                        <a16:creationId xmlns:a16="http://schemas.microsoft.com/office/drawing/2014/main" id="{16AE47D0-417B-C3EC-7972-E28E1CCB6537}"/>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7985;p53">
                  <a:extLst>
                    <a:ext uri="{FF2B5EF4-FFF2-40B4-BE49-F238E27FC236}">
                      <a16:creationId xmlns:a16="http://schemas.microsoft.com/office/drawing/2014/main" id="{127464D7-E382-EBD9-AACE-B0B507F18A98}"/>
                    </a:ext>
                  </a:extLst>
                </p:cNvPr>
                <p:cNvGrpSpPr/>
                <p:nvPr/>
              </p:nvGrpSpPr>
              <p:grpSpPr>
                <a:xfrm>
                  <a:off x="4907780" y="3347220"/>
                  <a:ext cx="37878" cy="32357"/>
                  <a:chOff x="4907780" y="3347220"/>
                  <a:chExt cx="37878" cy="32357"/>
                </a:xfrm>
                <a:grpFill/>
              </p:grpSpPr>
              <p:sp>
                <p:nvSpPr>
                  <p:cNvPr id="496" name="Google Shape;7986;p53">
                    <a:extLst>
                      <a:ext uri="{FF2B5EF4-FFF2-40B4-BE49-F238E27FC236}">
                        <a16:creationId xmlns:a16="http://schemas.microsoft.com/office/drawing/2014/main" id="{CAB174B7-3E61-21DD-29FD-0D4C0CD6C3B5}"/>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7987;p53">
                    <a:extLst>
                      <a:ext uri="{FF2B5EF4-FFF2-40B4-BE49-F238E27FC236}">
                        <a16:creationId xmlns:a16="http://schemas.microsoft.com/office/drawing/2014/main" id="{A3F043AD-40BD-6C71-0A7C-4A7BCE9C90E5}"/>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7988;p53">
                  <a:extLst>
                    <a:ext uri="{FF2B5EF4-FFF2-40B4-BE49-F238E27FC236}">
                      <a16:creationId xmlns:a16="http://schemas.microsoft.com/office/drawing/2014/main" id="{52F2C8A9-5B9D-779A-F190-B59D17CD87A7}"/>
                    </a:ext>
                  </a:extLst>
                </p:cNvPr>
                <p:cNvGrpSpPr/>
                <p:nvPr/>
              </p:nvGrpSpPr>
              <p:grpSpPr>
                <a:xfrm>
                  <a:off x="5065048" y="3738150"/>
                  <a:ext cx="37783" cy="32364"/>
                  <a:chOff x="5065048" y="3738150"/>
                  <a:chExt cx="37783" cy="32364"/>
                </a:xfrm>
                <a:grpFill/>
              </p:grpSpPr>
              <p:sp>
                <p:nvSpPr>
                  <p:cNvPr id="494" name="Google Shape;7989;p53">
                    <a:extLst>
                      <a:ext uri="{FF2B5EF4-FFF2-40B4-BE49-F238E27FC236}">
                        <a16:creationId xmlns:a16="http://schemas.microsoft.com/office/drawing/2014/main" id="{5583C78C-2C19-2C7F-6E0E-C759DD417FB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7990;p53">
                    <a:extLst>
                      <a:ext uri="{FF2B5EF4-FFF2-40B4-BE49-F238E27FC236}">
                        <a16:creationId xmlns:a16="http://schemas.microsoft.com/office/drawing/2014/main" id="{7C56E9B7-DAEE-9C64-5735-C8141077696D}"/>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7991;p53">
                  <a:extLst>
                    <a:ext uri="{FF2B5EF4-FFF2-40B4-BE49-F238E27FC236}">
                      <a16:creationId xmlns:a16="http://schemas.microsoft.com/office/drawing/2014/main" id="{9036E21D-EDDD-8ACB-0665-7A5C4E30E220}"/>
                    </a:ext>
                  </a:extLst>
                </p:cNvPr>
                <p:cNvGrpSpPr/>
                <p:nvPr/>
              </p:nvGrpSpPr>
              <p:grpSpPr>
                <a:xfrm>
                  <a:off x="5071616" y="3284615"/>
                  <a:ext cx="37783" cy="32357"/>
                  <a:chOff x="5071616" y="3284615"/>
                  <a:chExt cx="37783" cy="32357"/>
                </a:xfrm>
                <a:grpFill/>
              </p:grpSpPr>
              <p:sp>
                <p:nvSpPr>
                  <p:cNvPr id="492" name="Google Shape;7992;p53">
                    <a:extLst>
                      <a:ext uri="{FF2B5EF4-FFF2-40B4-BE49-F238E27FC236}">
                        <a16:creationId xmlns:a16="http://schemas.microsoft.com/office/drawing/2014/main" id="{A8D2D3B4-45AD-B432-1093-AE48263FCC7E}"/>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993;p53">
                    <a:extLst>
                      <a:ext uri="{FF2B5EF4-FFF2-40B4-BE49-F238E27FC236}">
                        <a16:creationId xmlns:a16="http://schemas.microsoft.com/office/drawing/2014/main" id="{EF3314DE-74F3-DEE5-B6DA-29D0D4F4E9A7}"/>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7994;p53">
                  <a:extLst>
                    <a:ext uri="{FF2B5EF4-FFF2-40B4-BE49-F238E27FC236}">
                      <a16:creationId xmlns:a16="http://schemas.microsoft.com/office/drawing/2014/main" id="{A8741DD6-F72F-DAE9-857E-04F24BA56973}"/>
                    </a:ext>
                  </a:extLst>
                </p:cNvPr>
                <p:cNvGrpSpPr/>
                <p:nvPr/>
              </p:nvGrpSpPr>
              <p:grpSpPr>
                <a:xfrm>
                  <a:off x="5389291" y="3759921"/>
                  <a:ext cx="37783" cy="32380"/>
                  <a:chOff x="5389291" y="3759921"/>
                  <a:chExt cx="37783" cy="32380"/>
                </a:xfrm>
                <a:grpFill/>
              </p:grpSpPr>
              <p:sp>
                <p:nvSpPr>
                  <p:cNvPr id="490" name="Google Shape;7995;p53">
                    <a:extLst>
                      <a:ext uri="{FF2B5EF4-FFF2-40B4-BE49-F238E27FC236}">
                        <a16:creationId xmlns:a16="http://schemas.microsoft.com/office/drawing/2014/main" id="{855AFA5E-A560-E4D8-01E7-FDC4F083EBCB}"/>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996;p53">
                    <a:extLst>
                      <a:ext uri="{FF2B5EF4-FFF2-40B4-BE49-F238E27FC236}">
                        <a16:creationId xmlns:a16="http://schemas.microsoft.com/office/drawing/2014/main" id="{94628113-0D21-C06B-E251-08FD35032AFF}"/>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7997;p53">
                  <a:extLst>
                    <a:ext uri="{FF2B5EF4-FFF2-40B4-BE49-F238E27FC236}">
                      <a16:creationId xmlns:a16="http://schemas.microsoft.com/office/drawing/2014/main" id="{51883F31-C891-4E4C-2F1A-67A4D3C62180}"/>
                    </a:ext>
                  </a:extLst>
                </p:cNvPr>
                <p:cNvGrpSpPr/>
                <p:nvPr/>
              </p:nvGrpSpPr>
              <p:grpSpPr>
                <a:xfrm>
                  <a:off x="5431534" y="3632932"/>
                  <a:ext cx="37878" cy="32451"/>
                  <a:chOff x="5431534" y="3632932"/>
                  <a:chExt cx="37878" cy="32451"/>
                </a:xfrm>
                <a:grpFill/>
              </p:grpSpPr>
              <p:sp>
                <p:nvSpPr>
                  <p:cNvPr id="488" name="Google Shape;7998;p53">
                    <a:extLst>
                      <a:ext uri="{FF2B5EF4-FFF2-40B4-BE49-F238E27FC236}">
                        <a16:creationId xmlns:a16="http://schemas.microsoft.com/office/drawing/2014/main" id="{D63893A4-4D6D-5EAB-B14F-16914C61564F}"/>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999;p53">
                    <a:extLst>
                      <a:ext uri="{FF2B5EF4-FFF2-40B4-BE49-F238E27FC236}">
                        <a16:creationId xmlns:a16="http://schemas.microsoft.com/office/drawing/2014/main" id="{84D0C691-7EAA-C0A5-8D4A-30DD742A6708}"/>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8000;p53">
                  <a:extLst>
                    <a:ext uri="{FF2B5EF4-FFF2-40B4-BE49-F238E27FC236}">
                      <a16:creationId xmlns:a16="http://schemas.microsoft.com/office/drawing/2014/main" id="{21533AA4-AEF7-CC8D-18CA-D4F73C4835D5}"/>
                    </a:ext>
                  </a:extLst>
                </p:cNvPr>
                <p:cNvGrpSpPr/>
                <p:nvPr/>
              </p:nvGrpSpPr>
              <p:grpSpPr>
                <a:xfrm>
                  <a:off x="5540755" y="3544829"/>
                  <a:ext cx="37783" cy="32357"/>
                  <a:chOff x="5540755" y="3544829"/>
                  <a:chExt cx="37783" cy="32357"/>
                </a:xfrm>
                <a:grpFill/>
              </p:grpSpPr>
              <p:sp>
                <p:nvSpPr>
                  <p:cNvPr id="486" name="Google Shape;8001;p53">
                    <a:extLst>
                      <a:ext uri="{FF2B5EF4-FFF2-40B4-BE49-F238E27FC236}">
                        <a16:creationId xmlns:a16="http://schemas.microsoft.com/office/drawing/2014/main" id="{739BFE13-375F-5602-980D-C1EF1FEA29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002;p53">
                    <a:extLst>
                      <a:ext uri="{FF2B5EF4-FFF2-40B4-BE49-F238E27FC236}">
                        <a16:creationId xmlns:a16="http://schemas.microsoft.com/office/drawing/2014/main" id="{2E9213B3-978F-92EB-6E96-9F5F3E52D2EC}"/>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8003;p53">
                  <a:extLst>
                    <a:ext uri="{FF2B5EF4-FFF2-40B4-BE49-F238E27FC236}">
                      <a16:creationId xmlns:a16="http://schemas.microsoft.com/office/drawing/2014/main" id="{4DCD9A49-7115-2C96-D833-B30B5B2A0E8E}"/>
                    </a:ext>
                  </a:extLst>
                </p:cNvPr>
                <p:cNvGrpSpPr/>
                <p:nvPr/>
              </p:nvGrpSpPr>
              <p:grpSpPr>
                <a:xfrm>
                  <a:off x="5579293" y="3412107"/>
                  <a:ext cx="37776" cy="32357"/>
                  <a:chOff x="5579293" y="3412107"/>
                  <a:chExt cx="37776" cy="32357"/>
                </a:xfrm>
                <a:grpFill/>
              </p:grpSpPr>
              <p:sp>
                <p:nvSpPr>
                  <p:cNvPr id="484" name="Google Shape;8004;p53">
                    <a:extLst>
                      <a:ext uri="{FF2B5EF4-FFF2-40B4-BE49-F238E27FC236}">
                        <a16:creationId xmlns:a16="http://schemas.microsoft.com/office/drawing/2014/main" id="{55CC710A-FE65-2B93-EEC6-DCBB84E6F279}"/>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005;p53">
                    <a:extLst>
                      <a:ext uri="{FF2B5EF4-FFF2-40B4-BE49-F238E27FC236}">
                        <a16:creationId xmlns:a16="http://schemas.microsoft.com/office/drawing/2014/main" id="{A2BB32DB-70EE-6B17-901A-9CDCD0AAC72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8006;p53">
                  <a:extLst>
                    <a:ext uri="{FF2B5EF4-FFF2-40B4-BE49-F238E27FC236}">
                      <a16:creationId xmlns:a16="http://schemas.microsoft.com/office/drawing/2014/main" id="{BB1E6CEE-B808-420F-1F68-169B128B4C0D}"/>
                    </a:ext>
                  </a:extLst>
                </p:cNvPr>
                <p:cNvGrpSpPr/>
                <p:nvPr/>
              </p:nvGrpSpPr>
              <p:grpSpPr>
                <a:xfrm>
                  <a:off x="5801346" y="3284615"/>
                  <a:ext cx="37783" cy="32357"/>
                  <a:chOff x="5801346" y="3284615"/>
                  <a:chExt cx="37783" cy="32357"/>
                </a:xfrm>
                <a:grpFill/>
              </p:grpSpPr>
              <p:sp>
                <p:nvSpPr>
                  <p:cNvPr id="482" name="Google Shape;8007;p53">
                    <a:extLst>
                      <a:ext uri="{FF2B5EF4-FFF2-40B4-BE49-F238E27FC236}">
                        <a16:creationId xmlns:a16="http://schemas.microsoft.com/office/drawing/2014/main" id="{31672CDF-493E-6DEC-4DBF-B041ABA699FE}"/>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008;p53">
                    <a:extLst>
                      <a:ext uri="{FF2B5EF4-FFF2-40B4-BE49-F238E27FC236}">
                        <a16:creationId xmlns:a16="http://schemas.microsoft.com/office/drawing/2014/main" id="{72866A17-3F73-E297-330A-61E18B87410C}"/>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8009;p53">
                  <a:extLst>
                    <a:ext uri="{FF2B5EF4-FFF2-40B4-BE49-F238E27FC236}">
                      <a16:creationId xmlns:a16="http://schemas.microsoft.com/office/drawing/2014/main" id="{AEFE838B-290A-D539-8A16-2889856B9B86}"/>
                    </a:ext>
                  </a:extLst>
                </p:cNvPr>
                <p:cNvGrpSpPr/>
                <p:nvPr/>
              </p:nvGrpSpPr>
              <p:grpSpPr>
                <a:xfrm>
                  <a:off x="5763578" y="3399067"/>
                  <a:ext cx="37776" cy="32364"/>
                  <a:chOff x="5763578" y="3399067"/>
                  <a:chExt cx="37776" cy="32364"/>
                </a:xfrm>
                <a:grpFill/>
              </p:grpSpPr>
              <p:sp>
                <p:nvSpPr>
                  <p:cNvPr id="480" name="Google Shape;8010;p53">
                    <a:extLst>
                      <a:ext uri="{FF2B5EF4-FFF2-40B4-BE49-F238E27FC236}">
                        <a16:creationId xmlns:a16="http://schemas.microsoft.com/office/drawing/2014/main" id="{EFD7BA3D-2E6B-E5F1-2455-4DE4B4CDC347}"/>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011;p53">
                    <a:extLst>
                      <a:ext uri="{FF2B5EF4-FFF2-40B4-BE49-F238E27FC236}">
                        <a16:creationId xmlns:a16="http://schemas.microsoft.com/office/drawing/2014/main" id="{ED916BAC-3441-AD10-6835-973868780CEA}"/>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8012;p53">
                  <a:extLst>
                    <a:ext uri="{FF2B5EF4-FFF2-40B4-BE49-F238E27FC236}">
                      <a16:creationId xmlns:a16="http://schemas.microsoft.com/office/drawing/2014/main" id="{C62B1BDF-C71B-AC3F-4EBF-AB802D5D0368}"/>
                    </a:ext>
                  </a:extLst>
                </p:cNvPr>
                <p:cNvGrpSpPr/>
                <p:nvPr/>
              </p:nvGrpSpPr>
              <p:grpSpPr>
                <a:xfrm>
                  <a:off x="5395858" y="3230952"/>
                  <a:ext cx="37776" cy="32364"/>
                  <a:chOff x="5395858" y="3230952"/>
                  <a:chExt cx="37776" cy="32364"/>
                </a:xfrm>
                <a:grpFill/>
              </p:grpSpPr>
              <p:sp>
                <p:nvSpPr>
                  <p:cNvPr id="478" name="Google Shape;8013;p53">
                    <a:extLst>
                      <a:ext uri="{FF2B5EF4-FFF2-40B4-BE49-F238E27FC236}">
                        <a16:creationId xmlns:a16="http://schemas.microsoft.com/office/drawing/2014/main" id="{683B5955-72BC-BF35-0921-0E465E921E92}"/>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014;p53">
                    <a:extLst>
                      <a:ext uri="{FF2B5EF4-FFF2-40B4-BE49-F238E27FC236}">
                        <a16:creationId xmlns:a16="http://schemas.microsoft.com/office/drawing/2014/main" id="{8F83A4B2-43FA-FE3D-203B-2F30565EF4DE}"/>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8015;p53">
                  <a:extLst>
                    <a:ext uri="{FF2B5EF4-FFF2-40B4-BE49-F238E27FC236}">
                      <a16:creationId xmlns:a16="http://schemas.microsoft.com/office/drawing/2014/main" id="{3532D6B7-BED6-4D4F-E44E-60C93BED85F9}"/>
                    </a:ext>
                  </a:extLst>
                </p:cNvPr>
                <p:cNvGrpSpPr/>
                <p:nvPr/>
              </p:nvGrpSpPr>
              <p:grpSpPr>
                <a:xfrm>
                  <a:off x="5264088" y="3188237"/>
                  <a:ext cx="37776" cy="32357"/>
                  <a:chOff x="5264088" y="3188237"/>
                  <a:chExt cx="37776" cy="32357"/>
                </a:xfrm>
                <a:grpFill/>
              </p:grpSpPr>
              <p:sp>
                <p:nvSpPr>
                  <p:cNvPr id="476" name="Google Shape;8016;p53">
                    <a:extLst>
                      <a:ext uri="{FF2B5EF4-FFF2-40B4-BE49-F238E27FC236}">
                        <a16:creationId xmlns:a16="http://schemas.microsoft.com/office/drawing/2014/main" id="{C2C92148-D2C5-E00D-5FFD-907F254A23D1}"/>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017;p53">
                    <a:extLst>
                      <a:ext uri="{FF2B5EF4-FFF2-40B4-BE49-F238E27FC236}">
                        <a16:creationId xmlns:a16="http://schemas.microsoft.com/office/drawing/2014/main" id="{263C07DC-5944-0AE7-F8E7-77441EF54333}"/>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8018;p53">
                  <a:extLst>
                    <a:ext uri="{FF2B5EF4-FFF2-40B4-BE49-F238E27FC236}">
                      <a16:creationId xmlns:a16="http://schemas.microsoft.com/office/drawing/2014/main" id="{3BDC98CF-3B41-0F8E-2968-9B91A8BC432E}"/>
                    </a:ext>
                  </a:extLst>
                </p:cNvPr>
                <p:cNvGrpSpPr/>
                <p:nvPr/>
              </p:nvGrpSpPr>
              <p:grpSpPr>
                <a:xfrm>
                  <a:off x="5585758" y="3237425"/>
                  <a:ext cx="37878" cy="32357"/>
                  <a:chOff x="5585758" y="3237425"/>
                  <a:chExt cx="37878" cy="32357"/>
                </a:xfrm>
                <a:grpFill/>
              </p:grpSpPr>
              <p:sp>
                <p:nvSpPr>
                  <p:cNvPr id="474" name="Google Shape;8019;p53">
                    <a:extLst>
                      <a:ext uri="{FF2B5EF4-FFF2-40B4-BE49-F238E27FC236}">
                        <a16:creationId xmlns:a16="http://schemas.microsoft.com/office/drawing/2014/main" id="{BA5E2C2E-D86A-DA55-C6C0-FFBF7EC1AC1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020;p53">
                    <a:extLst>
                      <a:ext uri="{FF2B5EF4-FFF2-40B4-BE49-F238E27FC236}">
                        <a16:creationId xmlns:a16="http://schemas.microsoft.com/office/drawing/2014/main" id="{7053D012-5D5D-E4DE-1E3D-7D5FC8ADFFA4}"/>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8021;p53">
                  <a:extLst>
                    <a:ext uri="{FF2B5EF4-FFF2-40B4-BE49-F238E27FC236}">
                      <a16:creationId xmlns:a16="http://schemas.microsoft.com/office/drawing/2014/main" id="{566004AD-70E6-25B2-95C6-B8CD659F3DF0}"/>
                    </a:ext>
                  </a:extLst>
                </p:cNvPr>
                <p:cNvGrpSpPr/>
                <p:nvPr/>
              </p:nvGrpSpPr>
              <p:grpSpPr>
                <a:xfrm>
                  <a:off x="4874196" y="3291088"/>
                  <a:ext cx="37878" cy="32451"/>
                  <a:chOff x="4874196" y="3291088"/>
                  <a:chExt cx="37878" cy="32451"/>
                </a:xfrm>
                <a:grpFill/>
              </p:grpSpPr>
              <p:sp>
                <p:nvSpPr>
                  <p:cNvPr id="472" name="Google Shape;8022;p53">
                    <a:extLst>
                      <a:ext uri="{FF2B5EF4-FFF2-40B4-BE49-F238E27FC236}">
                        <a16:creationId xmlns:a16="http://schemas.microsoft.com/office/drawing/2014/main" id="{8292313D-FE40-311B-7F01-AEA9CDED1D6B}"/>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023;p53">
                    <a:extLst>
                      <a:ext uri="{FF2B5EF4-FFF2-40B4-BE49-F238E27FC236}">
                        <a16:creationId xmlns:a16="http://schemas.microsoft.com/office/drawing/2014/main" id="{F2465AC5-D036-F57F-B4FF-3DE592F521F8}"/>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8024;p53">
                  <a:extLst>
                    <a:ext uri="{FF2B5EF4-FFF2-40B4-BE49-F238E27FC236}">
                      <a16:creationId xmlns:a16="http://schemas.microsoft.com/office/drawing/2014/main" id="{E1C2AB7C-BB00-4A08-2108-6466845AAD52}"/>
                    </a:ext>
                  </a:extLst>
                </p:cNvPr>
                <p:cNvGrpSpPr/>
                <p:nvPr/>
              </p:nvGrpSpPr>
              <p:grpSpPr>
                <a:xfrm>
                  <a:off x="5197770" y="3785466"/>
                  <a:ext cx="37783" cy="32427"/>
                  <a:chOff x="5197770" y="3785466"/>
                  <a:chExt cx="37783" cy="32427"/>
                </a:xfrm>
                <a:grpFill/>
              </p:grpSpPr>
              <p:sp>
                <p:nvSpPr>
                  <p:cNvPr id="470" name="Google Shape;8025;p53">
                    <a:extLst>
                      <a:ext uri="{FF2B5EF4-FFF2-40B4-BE49-F238E27FC236}">
                        <a16:creationId xmlns:a16="http://schemas.microsoft.com/office/drawing/2014/main" id="{65BA6DDD-0919-F935-705E-A6F001DB5B9A}"/>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026;p53">
                    <a:extLst>
                      <a:ext uri="{FF2B5EF4-FFF2-40B4-BE49-F238E27FC236}">
                        <a16:creationId xmlns:a16="http://schemas.microsoft.com/office/drawing/2014/main" id="{BEDE26A2-FF94-4067-B557-C3263BC20CA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8027;p53">
                  <a:extLst>
                    <a:ext uri="{FF2B5EF4-FFF2-40B4-BE49-F238E27FC236}">
                      <a16:creationId xmlns:a16="http://schemas.microsoft.com/office/drawing/2014/main" id="{D6DEFC4E-54ED-7384-F1D4-DB3370866F7B}"/>
                    </a:ext>
                  </a:extLst>
                </p:cNvPr>
                <p:cNvGrpSpPr/>
                <p:nvPr/>
              </p:nvGrpSpPr>
              <p:grpSpPr>
                <a:xfrm>
                  <a:off x="5177699" y="3492117"/>
                  <a:ext cx="37776" cy="32357"/>
                  <a:chOff x="5177699" y="3492117"/>
                  <a:chExt cx="37776" cy="32357"/>
                </a:xfrm>
                <a:grpFill/>
              </p:grpSpPr>
              <p:sp>
                <p:nvSpPr>
                  <p:cNvPr id="468" name="Google Shape;8028;p53">
                    <a:extLst>
                      <a:ext uri="{FF2B5EF4-FFF2-40B4-BE49-F238E27FC236}">
                        <a16:creationId xmlns:a16="http://schemas.microsoft.com/office/drawing/2014/main" id="{C63AA752-28E0-D929-1AE6-6B7B57F83C4A}"/>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029;p53">
                    <a:extLst>
                      <a:ext uri="{FF2B5EF4-FFF2-40B4-BE49-F238E27FC236}">
                        <a16:creationId xmlns:a16="http://schemas.microsoft.com/office/drawing/2014/main" id="{9035EC42-7DD9-2BFD-84B4-340CEB85518C}"/>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8030;p53">
                  <a:extLst>
                    <a:ext uri="{FF2B5EF4-FFF2-40B4-BE49-F238E27FC236}">
                      <a16:creationId xmlns:a16="http://schemas.microsoft.com/office/drawing/2014/main" id="{68991990-03A8-856A-836F-C9650DB871F8}"/>
                    </a:ext>
                  </a:extLst>
                </p:cNvPr>
                <p:cNvGrpSpPr/>
                <p:nvPr/>
              </p:nvGrpSpPr>
              <p:grpSpPr>
                <a:xfrm>
                  <a:off x="5349431" y="3622346"/>
                  <a:ext cx="37870" cy="32380"/>
                  <a:chOff x="5349431" y="3622346"/>
                  <a:chExt cx="37870" cy="32380"/>
                </a:xfrm>
                <a:grpFill/>
              </p:grpSpPr>
              <p:sp>
                <p:nvSpPr>
                  <p:cNvPr id="466" name="Google Shape;8031;p53">
                    <a:extLst>
                      <a:ext uri="{FF2B5EF4-FFF2-40B4-BE49-F238E27FC236}">
                        <a16:creationId xmlns:a16="http://schemas.microsoft.com/office/drawing/2014/main" id="{4A3A53AB-B6D9-F40F-618B-CFA0FC1A28C2}"/>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032;p53">
                    <a:extLst>
                      <a:ext uri="{FF2B5EF4-FFF2-40B4-BE49-F238E27FC236}">
                        <a16:creationId xmlns:a16="http://schemas.microsoft.com/office/drawing/2014/main" id="{E2090459-1991-B24B-20E7-24D460104051}"/>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8033;p53">
                  <a:extLst>
                    <a:ext uri="{FF2B5EF4-FFF2-40B4-BE49-F238E27FC236}">
                      <a16:creationId xmlns:a16="http://schemas.microsoft.com/office/drawing/2014/main" id="{9BB009C9-23B6-1031-A086-DB139ACBEA57}"/>
                    </a:ext>
                  </a:extLst>
                </p:cNvPr>
                <p:cNvGrpSpPr/>
                <p:nvPr/>
              </p:nvGrpSpPr>
              <p:grpSpPr>
                <a:xfrm>
                  <a:off x="5068855" y="3563980"/>
                  <a:ext cx="53954" cy="46223"/>
                  <a:chOff x="5068855" y="3563980"/>
                  <a:chExt cx="53954" cy="46223"/>
                </a:xfrm>
                <a:grpFill/>
              </p:grpSpPr>
              <p:sp>
                <p:nvSpPr>
                  <p:cNvPr id="464" name="Google Shape;8034;p53">
                    <a:extLst>
                      <a:ext uri="{FF2B5EF4-FFF2-40B4-BE49-F238E27FC236}">
                        <a16:creationId xmlns:a16="http://schemas.microsoft.com/office/drawing/2014/main" id="{4A8665C7-AB17-41EA-EC25-AA8948901AD7}"/>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035;p53">
                    <a:extLst>
                      <a:ext uri="{FF2B5EF4-FFF2-40B4-BE49-F238E27FC236}">
                        <a16:creationId xmlns:a16="http://schemas.microsoft.com/office/drawing/2014/main" id="{31E7D1EF-7982-4C43-8A60-37C6E7E8CFBD}"/>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8036;p53">
                  <a:extLst>
                    <a:ext uri="{FF2B5EF4-FFF2-40B4-BE49-F238E27FC236}">
                      <a16:creationId xmlns:a16="http://schemas.microsoft.com/office/drawing/2014/main" id="{535B761A-EC0E-2DE1-A903-E9D2B1951455}"/>
                    </a:ext>
                  </a:extLst>
                </p:cNvPr>
                <p:cNvGrpSpPr/>
                <p:nvPr/>
              </p:nvGrpSpPr>
              <p:grpSpPr>
                <a:xfrm>
                  <a:off x="5037654" y="3392507"/>
                  <a:ext cx="37870" cy="32451"/>
                  <a:chOff x="5037654" y="3392507"/>
                  <a:chExt cx="37870" cy="32451"/>
                </a:xfrm>
                <a:grpFill/>
              </p:grpSpPr>
              <p:sp>
                <p:nvSpPr>
                  <p:cNvPr id="462" name="Google Shape;8037;p53">
                    <a:extLst>
                      <a:ext uri="{FF2B5EF4-FFF2-40B4-BE49-F238E27FC236}">
                        <a16:creationId xmlns:a16="http://schemas.microsoft.com/office/drawing/2014/main" id="{54DBCF10-AD48-08BD-F577-92F4FBBF16FD}"/>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038;p53">
                    <a:extLst>
                      <a:ext uri="{FF2B5EF4-FFF2-40B4-BE49-F238E27FC236}">
                        <a16:creationId xmlns:a16="http://schemas.microsoft.com/office/drawing/2014/main" id="{23CC4AA1-CA6B-9D06-893A-E4F6E6A5126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8039;p53">
                  <a:extLst>
                    <a:ext uri="{FF2B5EF4-FFF2-40B4-BE49-F238E27FC236}">
                      <a16:creationId xmlns:a16="http://schemas.microsoft.com/office/drawing/2014/main" id="{B35C2C81-4BBF-A11C-97D6-A955DB66FC52}"/>
                    </a:ext>
                  </a:extLst>
                </p:cNvPr>
                <p:cNvGrpSpPr/>
                <p:nvPr/>
              </p:nvGrpSpPr>
              <p:grpSpPr>
                <a:xfrm>
                  <a:off x="5456560" y="3368629"/>
                  <a:ext cx="37870" cy="32451"/>
                  <a:chOff x="5456560" y="3368629"/>
                  <a:chExt cx="37870" cy="32451"/>
                </a:xfrm>
                <a:grpFill/>
              </p:grpSpPr>
              <p:sp>
                <p:nvSpPr>
                  <p:cNvPr id="460" name="Google Shape;8040;p53">
                    <a:extLst>
                      <a:ext uri="{FF2B5EF4-FFF2-40B4-BE49-F238E27FC236}">
                        <a16:creationId xmlns:a16="http://schemas.microsoft.com/office/drawing/2014/main" id="{00524CDD-3AE7-4B47-75FA-4C67AD3BDCDB}"/>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041;p53">
                    <a:extLst>
                      <a:ext uri="{FF2B5EF4-FFF2-40B4-BE49-F238E27FC236}">
                        <a16:creationId xmlns:a16="http://schemas.microsoft.com/office/drawing/2014/main" id="{D856A665-D1F8-5E3C-F2A5-67C305FD4AE4}"/>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8042;p53">
                  <a:extLst>
                    <a:ext uri="{FF2B5EF4-FFF2-40B4-BE49-F238E27FC236}">
                      <a16:creationId xmlns:a16="http://schemas.microsoft.com/office/drawing/2014/main" id="{86B50BBA-72BB-1BE1-D313-E3B9C2ADD495}"/>
                    </a:ext>
                  </a:extLst>
                </p:cNvPr>
                <p:cNvGrpSpPr/>
                <p:nvPr/>
              </p:nvGrpSpPr>
              <p:grpSpPr>
                <a:xfrm>
                  <a:off x="4755749" y="3501516"/>
                  <a:ext cx="46246" cy="39608"/>
                  <a:chOff x="4755749" y="3501516"/>
                  <a:chExt cx="46246" cy="39608"/>
                </a:xfrm>
                <a:grpFill/>
              </p:grpSpPr>
              <p:sp>
                <p:nvSpPr>
                  <p:cNvPr id="458" name="Google Shape;8043;p53">
                    <a:extLst>
                      <a:ext uri="{FF2B5EF4-FFF2-40B4-BE49-F238E27FC236}">
                        <a16:creationId xmlns:a16="http://schemas.microsoft.com/office/drawing/2014/main" id="{C8A2DDA1-B2ED-80FE-3706-A29B5CD1D2C1}"/>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044;p53">
                    <a:extLst>
                      <a:ext uri="{FF2B5EF4-FFF2-40B4-BE49-F238E27FC236}">
                        <a16:creationId xmlns:a16="http://schemas.microsoft.com/office/drawing/2014/main" id="{0CD6263A-11B0-0E8D-9C08-431DCC1C95D4}"/>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8045;p53">
                  <a:extLst>
                    <a:ext uri="{FF2B5EF4-FFF2-40B4-BE49-F238E27FC236}">
                      <a16:creationId xmlns:a16="http://schemas.microsoft.com/office/drawing/2014/main" id="{B32330A5-D70B-D412-7FDE-CADA774A8E78}"/>
                    </a:ext>
                  </a:extLst>
                </p:cNvPr>
                <p:cNvGrpSpPr/>
                <p:nvPr/>
              </p:nvGrpSpPr>
              <p:grpSpPr>
                <a:xfrm>
                  <a:off x="4681346" y="3485582"/>
                  <a:ext cx="37783" cy="32427"/>
                  <a:chOff x="4681346" y="3485582"/>
                  <a:chExt cx="37783" cy="32427"/>
                </a:xfrm>
                <a:grpFill/>
              </p:grpSpPr>
              <p:sp>
                <p:nvSpPr>
                  <p:cNvPr id="456" name="Google Shape;8046;p53">
                    <a:extLst>
                      <a:ext uri="{FF2B5EF4-FFF2-40B4-BE49-F238E27FC236}">
                        <a16:creationId xmlns:a16="http://schemas.microsoft.com/office/drawing/2014/main" id="{E1FA4865-2091-07B7-AA6F-BE4AD52DE788}"/>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047;p53">
                    <a:extLst>
                      <a:ext uri="{FF2B5EF4-FFF2-40B4-BE49-F238E27FC236}">
                        <a16:creationId xmlns:a16="http://schemas.microsoft.com/office/drawing/2014/main" id="{52ED7409-1779-6DA2-9516-C83DC89EC77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8048;p53">
                  <a:extLst>
                    <a:ext uri="{FF2B5EF4-FFF2-40B4-BE49-F238E27FC236}">
                      <a16:creationId xmlns:a16="http://schemas.microsoft.com/office/drawing/2014/main" id="{EFCD8287-13F6-314D-C31F-95E38AA37B79}"/>
                    </a:ext>
                  </a:extLst>
                </p:cNvPr>
                <p:cNvGrpSpPr/>
                <p:nvPr/>
              </p:nvGrpSpPr>
              <p:grpSpPr>
                <a:xfrm>
                  <a:off x="4767067" y="3291088"/>
                  <a:ext cx="37878" cy="32451"/>
                  <a:chOff x="4767067" y="3291088"/>
                  <a:chExt cx="37878" cy="32451"/>
                </a:xfrm>
                <a:grpFill/>
              </p:grpSpPr>
              <p:sp>
                <p:nvSpPr>
                  <p:cNvPr id="454" name="Google Shape;8049;p53">
                    <a:extLst>
                      <a:ext uri="{FF2B5EF4-FFF2-40B4-BE49-F238E27FC236}">
                        <a16:creationId xmlns:a16="http://schemas.microsoft.com/office/drawing/2014/main" id="{9BDFED0A-6539-44B4-1B3F-E905EA92DDEC}"/>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050;p53">
                    <a:extLst>
                      <a:ext uri="{FF2B5EF4-FFF2-40B4-BE49-F238E27FC236}">
                        <a16:creationId xmlns:a16="http://schemas.microsoft.com/office/drawing/2014/main" id="{7237C14D-E575-DB04-480B-C9979B0345C5}"/>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8051;p53">
                  <a:extLst>
                    <a:ext uri="{FF2B5EF4-FFF2-40B4-BE49-F238E27FC236}">
                      <a16:creationId xmlns:a16="http://schemas.microsoft.com/office/drawing/2014/main" id="{B03ED50F-9C44-643C-0D3E-7D6F352436AD}"/>
                    </a:ext>
                  </a:extLst>
                </p:cNvPr>
                <p:cNvGrpSpPr/>
                <p:nvPr/>
              </p:nvGrpSpPr>
              <p:grpSpPr>
                <a:xfrm>
                  <a:off x="4687819" y="3405539"/>
                  <a:ext cx="37776" cy="32451"/>
                  <a:chOff x="4687819" y="3405539"/>
                  <a:chExt cx="37776" cy="32451"/>
                </a:xfrm>
                <a:grpFill/>
              </p:grpSpPr>
              <p:sp>
                <p:nvSpPr>
                  <p:cNvPr id="452" name="Google Shape;8052;p53">
                    <a:extLst>
                      <a:ext uri="{FF2B5EF4-FFF2-40B4-BE49-F238E27FC236}">
                        <a16:creationId xmlns:a16="http://schemas.microsoft.com/office/drawing/2014/main" id="{368BDEDF-EF78-0A4C-458A-5E40D4902370}"/>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053;p53">
                    <a:extLst>
                      <a:ext uri="{FF2B5EF4-FFF2-40B4-BE49-F238E27FC236}">
                        <a16:creationId xmlns:a16="http://schemas.microsoft.com/office/drawing/2014/main" id="{C1DA9C0D-F9F6-3DD8-25CF-C5FB00441FB0}"/>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8054;p53">
                  <a:extLst>
                    <a:ext uri="{FF2B5EF4-FFF2-40B4-BE49-F238E27FC236}">
                      <a16:creationId xmlns:a16="http://schemas.microsoft.com/office/drawing/2014/main" id="{B1990D89-FB5A-8CBF-7AEF-85A3E6A73006}"/>
                    </a:ext>
                  </a:extLst>
                </p:cNvPr>
                <p:cNvGrpSpPr/>
                <p:nvPr/>
              </p:nvGrpSpPr>
              <p:grpSpPr>
                <a:xfrm>
                  <a:off x="4923101" y="3444809"/>
                  <a:ext cx="52813" cy="45318"/>
                  <a:chOff x="4923101" y="3444809"/>
                  <a:chExt cx="52813" cy="45318"/>
                </a:xfrm>
                <a:grpFill/>
              </p:grpSpPr>
              <p:sp>
                <p:nvSpPr>
                  <p:cNvPr id="450" name="Google Shape;8055;p53">
                    <a:extLst>
                      <a:ext uri="{FF2B5EF4-FFF2-40B4-BE49-F238E27FC236}">
                        <a16:creationId xmlns:a16="http://schemas.microsoft.com/office/drawing/2014/main" id="{A357084C-470E-DEFE-C495-9C2765EA3761}"/>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056;p53">
                    <a:extLst>
                      <a:ext uri="{FF2B5EF4-FFF2-40B4-BE49-F238E27FC236}">
                        <a16:creationId xmlns:a16="http://schemas.microsoft.com/office/drawing/2014/main" id="{DDE056C7-23CA-E718-9A8A-424006B3E032}"/>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8057;p53">
                  <a:extLst>
                    <a:ext uri="{FF2B5EF4-FFF2-40B4-BE49-F238E27FC236}">
                      <a16:creationId xmlns:a16="http://schemas.microsoft.com/office/drawing/2014/main" id="{116FCF04-713D-727C-A372-930780909933}"/>
                    </a:ext>
                  </a:extLst>
                </p:cNvPr>
                <p:cNvGrpSpPr/>
                <p:nvPr/>
              </p:nvGrpSpPr>
              <p:grpSpPr>
                <a:xfrm>
                  <a:off x="4846040" y="3654750"/>
                  <a:ext cx="31405" cy="26993"/>
                  <a:chOff x="4846040" y="3654750"/>
                  <a:chExt cx="31405" cy="26993"/>
                </a:xfrm>
                <a:grpFill/>
              </p:grpSpPr>
              <p:sp>
                <p:nvSpPr>
                  <p:cNvPr id="448" name="Google Shape;8058;p53">
                    <a:extLst>
                      <a:ext uri="{FF2B5EF4-FFF2-40B4-BE49-F238E27FC236}">
                        <a16:creationId xmlns:a16="http://schemas.microsoft.com/office/drawing/2014/main" id="{9037F6CF-AC74-1AB0-3900-589A7E877770}"/>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059;p53">
                    <a:extLst>
                      <a:ext uri="{FF2B5EF4-FFF2-40B4-BE49-F238E27FC236}">
                        <a16:creationId xmlns:a16="http://schemas.microsoft.com/office/drawing/2014/main" id="{869E3178-3A83-3268-D25E-91E8F0861E7C}"/>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8060;p53">
                  <a:extLst>
                    <a:ext uri="{FF2B5EF4-FFF2-40B4-BE49-F238E27FC236}">
                      <a16:creationId xmlns:a16="http://schemas.microsoft.com/office/drawing/2014/main" id="{DD8ACB29-0BE3-0C33-8CBA-0345118F51C7}"/>
                    </a:ext>
                  </a:extLst>
                </p:cNvPr>
                <p:cNvGrpSpPr/>
                <p:nvPr/>
              </p:nvGrpSpPr>
              <p:grpSpPr>
                <a:xfrm>
                  <a:off x="4925673" y="3691700"/>
                  <a:ext cx="40253" cy="34472"/>
                  <a:chOff x="4925673" y="3691700"/>
                  <a:chExt cx="40253" cy="34472"/>
                </a:xfrm>
                <a:grpFill/>
              </p:grpSpPr>
              <p:sp>
                <p:nvSpPr>
                  <p:cNvPr id="446" name="Google Shape;8061;p53">
                    <a:extLst>
                      <a:ext uri="{FF2B5EF4-FFF2-40B4-BE49-F238E27FC236}">
                        <a16:creationId xmlns:a16="http://schemas.microsoft.com/office/drawing/2014/main" id="{03BFE094-C681-EC9C-7FB9-63AAD65E4EEB}"/>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8062;p53">
                    <a:extLst>
                      <a:ext uri="{FF2B5EF4-FFF2-40B4-BE49-F238E27FC236}">
                        <a16:creationId xmlns:a16="http://schemas.microsoft.com/office/drawing/2014/main" id="{F6712282-0BC1-1BF5-B05C-6AF47090C996}"/>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8063;p53">
                  <a:extLst>
                    <a:ext uri="{FF2B5EF4-FFF2-40B4-BE49-F238E27FC236}">
                      <a16:creationId xmlns:a16="http://schemas.microsoft.com/office/drawing/2014/main" id="{D5EB684A-DB63-92E6-147C-208B73A2C141}"/>
                    </a:ext>
                  </a:extLst>
                </p:cNvPr>
                <p:cNvGrpSpPr/>
                <p:nvPr/>
              </p:nvGrpSpPr>
              <p:grpSpPr>
                <a:xfrm>
                  <a:off x="4894653" y="3740848"/>
                  <a:ext cx="31405" cy="26906"/>
                  <a:chOff x="4894653" y="3740848"/>
                  <a:chExt cx="31405" cy="26906"/>
                </a:xfrm>
                <a:grpFill/>
              </p:grpSpPr>
              <p:sp>
                <p:nvSpPr>
                  <p:cNvPr id="444" name="Google Shape;8064;p53">
                    <a:extLst>
                      <a:ext uri="{FF2B5EF4-FFF2-40B4-BE49-F238E27FC236}">
                        <a16:creationId xmlns:a16="http://schemas.microsoft.com/office/drawing/2014/main" id="{25881368-1FDA-8BA1-95BB-7F1778DE8CF8}"/>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8065;p53">
                    <a:extLst>
                      <a:ext uri="{FF2B5EF4-FFF2-40B4-BE49-F238E27FC236}">
                        <a16:creationId xmlns:a16="http://schemas.microsoft.com/office/drawing/2014/main" id="{E266765A-3F46-02EE-DBD8-C967E9257551}"/>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8066;p53">
                  <a:extLst>
                    <a:ext uri="{FF2B5EF4-FFF2-40B4-BE49-F238E27FC236}">
                      <a16:creationId xmlns:a16="http://schemas.microsoft.com/office/drawing/2014/main" id="{432950FC-2478-D311-79CA-140283DDD17C}"/>
                    </a:ext>
                  </a:extLst>
                </p:cNvPr>
                <p:cNvGrpSpPr/>
                <p:nvPr/>
              </p:nvGrpSpPr>
              <p:grpSpPr>
                <a:xfrm>
                  <a:off x="4962300" y="3696348"/>
                  <a:ext cx="38255" cy="32773"/>
                  <a:chOff x="4962300" y="3696348"/>
                  <a:chExt cx="38255" cy="32773"/>
                </a:xfrm>
                <a:grpFill/>
              </p:grpSpPr>
              <p:sp>
                <p:nvSpPr>
                  <p:cNvPr id="442" name="Google Shape;8067;p53">
                    <a:extLst>
                      <a:ext uri="{FF2B5EF4-FFF2-40B4-BE49-F238E27FC236}">
                        <a16:creationId xmlns:a16="http://schemas.microsoft.com/office/drawing/2014/main" id="{3CECF9C2-6E30-3797-7583-ADA7FEF9D1AB}"/>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8068;p53">
                    <a:extLst>
                      <a:ext uri="{FF2B5EF4-FFF2-40B4-BE49-F238E27FC236}">
                        <a16:creationId xmlns:a16="http://schemas.microsoft.com/office/drawing/2014/main" id="{0B8BDE0B-8CF8-979E-5C33-100E59157A1F}"/>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8069;p53">
                  <a:extLst>
                    <a:ext uri="{FF2B5EF4-FFF2-40B4-BE49-F238E27FC236}">
                      <a16:creationId xmlns:a16="http://schemas.microsoft.com/office/drawing/2014/main" id="{EA6918FF-D1A5-5E06-8673-422B28AF8176}"/>
                    </a:ext>
                  </a:extLst>
                </p:cNvPr>
                <p:cNvGrpSpPr/>
                <p:nvPr/>
              </p:nvGrpSpPr>
              <p:grpSpPr>
                <a:xfrm>
                  <a:off x="4980185" y="3743349"/>
                  <a:ext cx="31499" cy="26969"/>
                  <a:chOff x="4980185" y="3743349"/>
                  <a:chExt cx="31499" cy="26969"/>
                </a:xfrm>
                <a:grpFill/>
              </p:grpSpPr>
              <p:sp>
                <p:nvSpPr>
                  <p:cNvPr id="440" name="Google Shape;8070;p53">
                    <a:extLst>
                      <a:ext uri="{FF2B5EF4-FFF2-40B4-BE49-F238E27FC236}">
                        <a16:creationId xmlns:a16="http://schemas.microsoft.com/office/drawing/2014/main" id="{2088B41F-79B6-DA43-4779-206565FDFE32}"/>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8071;p53">
                    <a:extLst>
                      <a:ext uri="{FF2B5EF4-FFF2-40B4-BE49-F238E27FC236}">
                        <a16:creationId xmlns:a16="http://schemas.microsoft.com/office/drawing/2014/main" id="{3C2B7270-685C-9067-6150-383F0D295AF5}"/>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8072;p53">
                  <a:extLst>
                    <a:ext uri="{FF2B5EF4-FFF2-40B4-BE49-F238E27FC236}">
                      <a16:creationId xmlns:a16="http://schemas.microsoft.com/office/drawing/2014/main" id="{0F1A6135-4B83-388B-85AD-3F638536C2E4}"/>
                    </a:ext>
                  </a:extLst>
                </p:cNvPr>
                <p:cNvGrpSpPr/>
                <p:nvPr/>
              </p:nvGrpSpPr>
              <p:grpSpPr>
                <a:xfrm>
                  <a:off x="5013768" y="3734312"/>
                  <a:ext cx="31499" cy="26969"/>
                  <a:chOff x="5013768" y="3734312"/>
                  <a:chExt cx="31499" cy="26969"/>
                </a:xfrm>
                <a:grpFill/>
              </p:grpSpPr>
              <p:sp>
                <p:nvSpPr>
                  <p:cNvPr id="438" name="Google Shape;8073;p53">
                    <a:extLst>
                      <a:ext uri="{FF2B5EF4-FFF2-40B4-BE49-F238E27FC236}">
                        <a16:creationId xmlns:a16="http://schemas.microsoft.com/office/drawing/2014/main" id="{FD3DB0B0-8FE0-2A2F-030F-A9DE7F7D1237}"/>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8074;p53">
                    <a:extLst>
                      <a:ext uri="{FF2B5EF4-FFF2-40B4-BE49-F238E27FC236}">
                        <a16:creationId xmlns:a16="http://schemas.microsoft.com/office/drawing/2014/main" id="{CC3D2ABC-2610-65D4-F256-AE2DB7B4377C}"/>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8075;p53">
                  <a:extLst>
                    <a:ext uri="{FF2B5EF4-FFF2-40B4-BE49-F238E27FC236}">
                      <a16:creationId xmlns:a16="http://schemas.microsoft.com/office/drawing/2014/main" id="{1A8672E3-0126-5E50-E525-8D7D20E1D81D}"/>
                    </a:ext>
                  </a:extLst>
                </p:cNvPr>
                <p:cNvGrpSpPr/>
                <p:nvPr/>
              </p:nvGrpSpPr>
              <p:grpSpPr>
                <a:xfrm>
                  <a:off x="5036703" y="3764545"/>
                  <a:ext cx="31499" cy="26898"/>
                  <a:chOff x="5036703" y="3764545"/>
                  <a:chExt cx="31499" cy="26898"/>
                </a:xfrm>
                <a:grpFill/>
              </p:grpSpPr>
              <p:sp>
                <p:nvSpPr>
                  <p:cNvPr id="436" name="Google Shape;8076;p53">
                    <a:extLst>
                      <a:ext uri="{FF2B5EF4-FFF2-40B4-BE49-F238E27FC236}">
                        <a16:creationId xmlns:a16="http://schemas.microsoft.com/office/drawing/2014/main" id="{3EBE05BB-CB64-D45A-EC49-E6700D73CECB}"/>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8077;p53">
                    <a:extLst>
                      <a:ext uri="{FF2B5EF4-FFF2-40B4-BE49-F238E27FC236}">
                        <a16:creationId xmlns:a16="http://schemas.microsoft.com/office/drawing/2014/main" id="{B04F47F6-2586-0DD8-C6C9-92E53D83901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8078;p53">
                  <a:extLst>
                    <a:ext uri="{FF2B5EF4-FFF2-40B4-BE49-F238E27FC236}">
                      <a16:creationId xmlns:a16="http://schemas.microsoft.com/office/drawing/2014/main" id="{3432DD1A-7BB6-BDF3-94BD-EF087ED3432B}"/>
                    </a:ext>
                  </a:extLst>
                </p:cNvPr>
                <p:cNvGrpSpPr/>
                <p:nvPr/>
              </p:nvGrpSpPr>
              <p:grpSpPr>
                <a:xfrm>
                  <a:off x="4953546" y="3768352"/>
                  <a:ext cx="31405" cy="26898"/>
                  <a:chOff x="4953546" y="3768352"/>
                  <a:chExt cx="31405" cy="26898"/>
                </a:xfrm>
                <a:grpFill/>
              </p:grpSpPr>
              <p:sp>
                <p:nvSpPr>
                  <p:cNvPr id="434" name="Google Shape;8079;p53">
                    <a:extLst>
                      <a:ext uri="{FF2B5EF4-FFF2-40B4-BE49-F238E27FC236}">
                        <a16:creationId xmlns:a16="http://schemas.microsoft.com/office/drawing/2014/main" id="{B869D580-DBFB-545C-3503-33A8D22B119B}"/>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8080;p53">
                    <a:extLst>
                      <a:ext uri="{FF2B5EF4-FFF2-40B4-BE49-F238E27FC236}">
                        <a16:creationId xmlns:a16="http://schemas.microsoft.com/office/drawing/2014/main" id="{E4E8FAB4-10EE-6EDD-DD9F-8CA09E837940}"/>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8081;p53">
                  <a:extLst>
                    <a:ext uri="{FF2B5EF4-FFF2-40B4-BE49-F238E27FC236}">
                      <a16:creationId xmlns:a16="http://schemas.microsoft.com/office/drawing/2014/main" id="{9979D4C9-85EB-D924-488F-41CA5A0D3B4D}"/>
                    </a:ext>
                  </a:extLst>
                </p:cNvPr>
                <p:cNvGrpSpPr/>
                <p:nvPr/>
              </p:nvGrpSpPr>
              <p:grpSpPr>
                <a:xfrm>
                  <a:off x="4964770" y="3814016"/>
                  <a:ext cx="31499" cy="26993"/>
                  <a:chOff x="4964770" y="3814016"/>
                  <a:chExt cx="31499" cy="26993"/>
                </a:xfrm>
                <a:grpFill/>
              </p:grpSpPr>
              <p:sp>
                <p:nvSpPr>
                  <p:cNvPr id="432" name="Google Shape;8082;p53">
                    <a:extLst>
                      <a:ext uri="{FF2B5EF4-FFF2-40B4-BE49-F238E27FC236}">
                        <a16:creationId xmlns:a16="http://schemas.microsoft.com/office/drawing/2014/main" id="{1BCD9524-32C2-6A61-38E5-A16E07B9C818}"/>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8083;p53">
                    <a:extLst>
                      <a:ext uri="{FF2B5EF4-FFF2-40B4-BE49-F238E27FC236}">
                        <a16:creationId xmlns:a16="http://schemas.microsoft.com/office/drawing/2014/main" id="{A690F9AD-05C7-2A14-DA82-4E2488F12686}"/>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8084;p53">
                  <a:extLst>
                    <a:ext uri="{FF2B5EF4-FFF2-40B4-BE49-F238E27FC236}">
                      <a16:creationId xmlns:a16="http://schemas.microsoft.com/office/drawing/2014/main" id="{205EDDB8-74E6-D4D7-5B57-B5BB2102D22E}"/>
                    </a:ext>
                  </a:extLst>
                </p:cNvPr>
                <p:cNvGrpSpPr/>
                <p:nvPr/>
              </p:nvGrpSpPr>
              <p:grpSpPr>
                <a:xfrm>
                  <a:off x="4923290" y="3800504"/>
                  <a:ext cx="31468" cy="26898"/>
                  <a:chOff x="4923290" y="3800504"/>
                  <a:chExt cx="31468" cy="26898"/>
                </a:xfrm>
                <a:grpFill/>
              </p:grpSpPr>
              <p:sp>
                <p:nvSpPr>
                  <p:cNvPr id="430" name="Google Shape;8085;p53">
                    <a:extLst>
                      <a:ext uri="{FF2B5EF4-FFF2-40B4-BE49-F238E27FC236}">
                        <a16:creationId xmlns:a16="http://schemas.microsoft.com/office/drawing/2014/main" id="{E68E2A2D-2365-0C57-0B30-10D24E2F7C0F}"/>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8086;p53">
                    <a:extLst>
                      <a:ext uri="{FF2B5EF4-FFF2-40B4-BE49-F238E27FC236}">
                        <a16:creationId xmlns:a16="http://schemas.microsoft.com/office/drawing/2014/main" id="{3CFF7EE1-D79E-9F2E-98E2-9BAA0E7C4B03}"/>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8087;p53">
                  <a:extLst>
                    <a:ext uri="{FF2B5EF4-FFF2-40B4-BE49-F238E27FC236}">
                      <a16:creationId xmlns:a16="http://schemas.microsoft.com/office/drawing/2014/main" id="{378F18F1-781E-AA0D-50FC-18483E28E16D}"/>
                    </a:ext>
                  </a:extLst>
                </p:cNvPr>
                <p:cNvGrpSpPr/>
                <p:nvPr/>
              </p:nvGrpSpPr>
              <p:grpSpPr>
                <a:xfrm>
                  <a:off x="5108534" y="3650943"/>
                  <a:ext cx="31405" cy="26993"/>
                  <a:chOff x="5108534" y="3650943"/>
                  <a:chExt cx="31405" cy="26993"/>
                </a:xfrm>
                <a:grpFill/>
              </p:grpSpPr>
              <p:sp>
                <p:nvSpPr>
                  <p:cNvPr id="428" name="Google Shape;8088;p53">
                    <a:extLst>
                      <a:ext uri="{FF2B5EF4-FFF2-40B4-BE49-F238E27FC236}">
                        <a16:creationId xmlns:a16="http://schemas.microsoft.com/office/drawing/2014/main" id="{E6022D83-1BA5-7487-1626-4B973B92278D}"/>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8089;p53">
                    <a:extLst>
                      <a:ext uri="{FF2B5EF4-FFF2-40B4-BE49-F238E27FC236}">
                        <a16:creationId xmlns:a16="http://schemas.microsoft.com/office/drawing/2014/main" id="{FC16C0A7-4444-ABE9-D435-11AFC34938CB}"/>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8090;p53">
                  <a:extLst>
                    <a:ext uri="{FF2B5EF4-FFF2-40B4-BE49-F238E27FC236}">
                      <a16:creationId xmlns:a16="http://schemas.microsoft.com/office/drawing/2014/main" id="{80F8B5C2-25C1-21FF-796D-2756C5897116}"/>
                    </a:ext>
                  </a:extLst>
                </p:cNvPr>
                <p:cNvGrpSpPr/>
                <p:nvPr/>
              </p:nvGrpSpPr>
              <p:grpSpPr>
                <a:xfrm>
                  <a:off x="5119380" y="3760739"/>
                  <a:ext cx="31499" cy="26993"/>
                  <a:chOff x="5119380" y="3760739"/>
                  <a:chExt cx="31499" cy="26993"/>
                </a:xfrm>
                <a:grpFill/>
              </p:grpSpPr>
              <p:sp>
                <p:nvSpPr>
                  <p:cNvPr id="426" name="Google Shape;8091;p53">
                    <a:extLst>
                      <a:ext uri="{FF2B5EF4-FFF2-40B4-BE49-F238E27FC236}">
                        <a16:creationId xmlns:a16="http://schemas.microsoft.com/office/drawing/2014/main" id="{697EE9D9-A9C3-3EE2-81F5-982FDC609379}"/>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8092;p53">
                    <a:extLst>
                      <a:ext uri="{FF2B5EF4-FFF2-40B4-BE49-F238E27FC236}">
                        <a16:creationId xmlns:a16="http://schemas.microsoft.com/office/drawing/2014/main" id="{1604E1A7-C517-F1C3-131B-803884C44096}"/>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8093;p53">
                  <a:extLst>
                    <a:ext uri="{FF2B5EF4-FFF2-40B4-BE49-F238E27FC236}">
                      <a16:creationId xmlns:a16="http://schemas.microsoft.com/office/drawing/2014/main" id="{6B334587-BAD4-C4ED-3212-96966A90D909}"/>
                    </a:ext>
                  </a:extLst>
                </p:cNvPr>
                <p:cNvGrpSpPr/>
                <p:nvPr/>
              </p:nvGrpSpPr>
              <p:grpSpPr>
                <a:xfrm>
                  <a:off x="5119380" y="3788235"/>
                  <a:ext cx="31499" cy="26993"/>
                  <a:chOff x="5119380" y="3788235"/>
                  <a:chExt cx="31499" cy="26993"/>
                </a:xfrm>
                <a:grpFill/>
              </p:grpSpPr>
              <p:sp>
                <p:nvSpPr>
                  <p:cNvPr id="424" name="Google Shape;8094;p53">
                    <a:extLst>
                      <a:ext uri="{FF2B5EF4-FFF2-40B4-BE49-F238E27FC236}">
                        <a16:creationId xmlns:a16="http://schemas.microsoft.com/office/drawing/2014/main" id="{87218626-AB51-FBF7-52D0-A66276E589B0}"/>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8095;p53">
                    <a:extLst>
                      <a:ext uri="{FF2B5EF4-FFF2-40B4-BE49-F238E27FC236}">
                        <a16:creationId xmlns:a16="http://schemas.microsoft.com/office/drawing/2014/main" id="{A88936E0-E6D4-5E7B-EAAB-81D7EDAD7ECB}"/>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8096;p53">
                  <a:extLst>
                    <a:ext uri="{FF2B5EF4-FFF2-40B4-BE49-F238E27FC236}">
                      <a16:creationId xmlns:a16="http://schemas.microsoft.com/office/drawing/2014/main" id="{8174D1D3-984F-3A37-CC13-21C7A91898AD}"/>
                    </a:ext>
                  </a:extLst>
                </p:cNvPr>
                <p:cNvGrpSpPr/>
                <p:nvPr/>
              </p:nvGrpSpPr>
              <p:grpSpPr>
                <a:xfrm>
                  <a:off x="5158005" y="3875284"/>
                  <a:ext cx="31405" cy="27001"/>
                  <a:chOff x="5158005" y="3875284"/>
                  <a:chExt cx="31405" cy="27001"/>
                </a:xfrm>
                <a:grpFill/>
              </p:grpSpPr>
              <p:sp>
                <p:nvSpPr>
                  <p:cNvPr id="422" name="Google Shape;8097;p53">
                    <a:extLst>
                      <a:ext uri="{FF2B5EF4-FFF2-40B4-BE49-F238E27FC236}">
                        <a16:creationId xmlns:a16="http://schemas.microsoft.com/office/drawing/2014/main" id="{A1732C60-7611-D662-2ED2-0B9F5C2F5A09}"/>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8098;p53">
                    <a:extLst>
                      <a:ext uri="{FF2B5EF4-FFF2-40B4-BE49-F238E27FC236}">
                        <a16:creationId xmlns:a16="http://schemas.microsoft.com/office/drawing/2014/main" id="{42E01BAA-1850-A874-AFDD-8603F85370AE}"/>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8099;p53">
                  <a:extLst>
                    <a:ext uri="{FF2B5EF4-FFF2-40B4-BE49-F238E27FC236}">
                      <a16:creationId xmlns:a16="http://schemas.microsoft.com/office/drawing/2014/main" id="{66C1E955-7244-8B01-7BF5-00961C9EE749}"/>
                    </a:ext>
                  </a:extLst>
                </p:cNvPr>
                <p:cNvGrpSpPr/>
                <p:nvPr/>
              </p:nvGrpSpPr>
              <p:grpSpPr>
                <a:xfrm>
                  <a:off x="5233163" y="3764545"/>
                  <a:ext cx="31499" cy="26898"/>
                  <a:chOff x="5233163" y="3764545"/>
                  <a:chExt cx="31499" cy="26898"/>
                </a:xfrm>
                <a:grpFill/>
              </p:grpSpPr>
              <p:sp>
                <p:nvSpPr>
                  <p:cNvPr id="420" name="Google Shape;8100;p53">
                    <a:extLst>
                      <a:ext uri="{FF2B5EF4-FFF2-40B4-BE49-F238E27FC236}">
                        <a16:creationId xmlns:a16="http://schemas.microsoft.com/office/drawing/2014/main" id="{D7AC1F9C-6445-3471-8CC3-DE196AAA7B34}"/>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8101;p53">
                    <a:extLst>
                      <a:ext uri="{FF2B5EF4-FFF2-40B4-BE49-F238E27FC236}">
                        <a16:creationId xmlns:a16="http://schemas.microsoft.com/office/drawing/2014/main" id="{660AF00E-B22E-502C-55D4-9A587AE4E96F}"/>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8102;p53">
                  <a:extLst>
                    <a:ext uri="{FF2B5EF4-FFF2-40B4-BE49-F238E27FC236}">
                      <a16:creationId xmlns:a16="http://schemas.microsoft.com/office/drawing/2014/main" id="{215A4B6E-6C41-3D6F-D4C2-C70CF5EFBB8E}"/>
                    </a:ext>
                  </a:extLst>
                </p:cNvPr>
                <p:cNvGrpSpPr/>
                <p:nvPr/>
              </p:nvGrpSpPr>
              <p:grpSpPr>
                <a:xfrm>
                  <a:off x="5276168" y="3805545"/>
                  <a:ext cx="31499" cy="26906"/>
                  <a:chOff x="5276168" y="3805545"/>
                  <a:chExt cx="31499" cy="26906"/>
                </a:xfrm>
                <a:grpFill/>
              </p:grpSpPr>
              <p:sp>
                <p:nvSpPr>
                  <p:cNvPr id="418" name="Google Shape;8103;p53">
                    <a:extLst>
                      <a:ext uri="{FF2B5EF4-FFF2-40B4-BE49-F238E27FC236}">
                        <a16:creationId xmlns:a16="http://schemas.microsoft.com/office/drawing/2014/main" id="{48269BF1-D545-48DA-F1F6-986CB9B54E1A}"/>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8104;p53">
                    <a:extLst>
                      <a:ext uri="{FF2B5EF4-FFF2-40B4-BE49-F238E27FC236}">
                        <a16:creationId xmlns:a16="http://schemas.microsoft.com/office/drawing/2014/main" id="{D8E6292C-154B-16F1-95D1-D1E0C45E6DA6}"/>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8105;p53">
                  <a:extLst>
                    <a:ext uri="{FF2B5EF4-FFF2-40B4-BE49-F238E27FC236}">
                      <a16:creationId xmlns:a16="http://schemas.microsoft.com/office/drawing/2014/main" id="{1CC869C7-B05E-1E61-4EDC-3E74810468E2}"/>
                    </a:ext>
                  </a:extLst>
                </p:cNvPr>
                <p:cNvGrpSpPr/>
                <p:nvPr/>
              </p:nvGrpSpPr>
              <p:grpSpPr>
                <a:xfrm>
                  <a:off x="5294053" y="3851933"/>
                  <a:ext cx="31405" cy="26945"/>
                  <a:chOff x="5294053" y="3851933"/>
                  <a:chExt cx="31405" cy="26945"/>
                </a:xfrm>
                <a:grpFill/>
              </p:grpSpPr>
              <p:sp>
                <p:nvSpPr>
                  <p:cNvPr id="416" name="Google Shape;8106;p53">
                    <a:extLst>
                      <a:ext uri="{FF2B5EF4-FFF2-40B4-BE49-F238E27FC236}">
                        <a16:creationId xmlns:a16="http://schemas.microsoft.com/office/drawing/2014/main" id="{E39977E6-A136-7ABA-AF46-E58F9BD6DBD3}"/>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8107;p53">
                    <a:extLst>
                      <a:ext uri="{FF2B5EF4-FFF2-40B4-BE49-F238E27FC236}">
                        <a16:creationId xmlns:a16="http://schemas.microsoft.com/office/drawing/2014/main" id="{47F61A83-95D7-2B1E-0CB1-01133EEEC47E}"/>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8108;p53">
                  <a:extLst>
                    <a:ext uri="{FF2B5EF4-FFF2-40B4-BE49-F238E27FC236}">
                      <a16:creationId xmlns:a16="http://schemas.microsoft.com/office/drawing/2014/main" id="{72DCD4D9-D018-160D-AEB9-FBE4596E0C31}"/>
                    </a:ext>
                  </a:extLst>
                </p:cNvPr>
                <p:cNvGrpSpPr/>
                <p:nvPr/>
              </p:nvGrpSpPr>
              <p:grpSpPr>
                <a:xfrm>
                  <a:off x="5341723" y="3851902"/>
                  <a:ext cx="31405" cy="26977"/>
                  <a:chOff x="5341723" y="3851902"/>
                  <a:chExt cx="31405" cy="26977"/>
                </a:xfrm>
                <a:grpFill/>
              </p:grpSpPr>
              <p:sp>
                <p:nvSpPr>
                  <p:cNvPr id="414" name="Google Shape;8109;p53">
                    <a:extLst>
                      <a:ext uri="{FF2B5EF4-FFF2-40B4-BE49-F238E27FC236}">
                        <a16:creationId xmlns:a16="http://schemas.microsoft.com/office/drawing/2014/main" id="{1839688D-45F9-F32D-8061-F97B91980BB5}"/>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8110;p53">
                    <a:extLst>
                      <a:ext uri="{FF2B5EF4-FFF2-40B4-BE49-F238E27FC236}">
                        <a16:creationId xmlns:a16="http://schemas.microsoft.com/office/drawing/2014/main" id="{B8ABF449-0DE3-5C82-7DB9-06CA8601C8B8}"/>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8111;p53">
                  <a:extLst>
                    <a:ext uri="{FF2B5EF4-FFF2-40B4-BE49-F238E27FC236}">
                      <a16:creationId xmlns:a16="http://schemas.microsoft.com/office/drawing/2014/main" id="{C9C184BD-BDFA-825C-6D01-690DDC9193C8}"/>
                    </a:ext>
                  </a:extLst>
                </p:cNvPr>
                <p:cNvGrpSpPr/>
                <p:nvPr/>
              </p:nvGrpSpPr>
              <p:grpSpPr>
                <a:xfrm>
                  <a:off x="5054871" y="3507855"/>
                  <a:ext cx="31405" cy="26993"/>
                  <a:chOff x="5054871" y="3507855"/>
                  <a:chExt cx="31405" cy="26993"/>
                </a:xfrm>
                <a:grpFill/>
              </p:grpSpPr>
              <p:sp>
                <p:nvSpPr>
                  <p:cNvPr id="412" name="Google Shape;8112;p53">
                    <a:extLst>
                      <a:ext uri="{FF2B5EF4-FFF2-40B4-BE49-F238E27FC236}">
                        <a16:creationId xmlns:a16="http://schemas.microsoft.com/office/drawing/2014/main" id="{78DF023E-5977-FD6B-D9F1-411C34BF251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8113;p53">
                    <a:extLst>
                      <a:ext uri="{FF2B5EF4-FFF2-40B4-BE49-F238E27FC236}">
                        <a16:creationId xmlns:a16="http://schemas.microsoft.com/office/drawing/2014/main" id="{AFD78E05-C2F2-225F-2352-7AC4490308EE}"/>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8114;p53">
                  <a:extLst>
                    <a:ext uri="{FF2B5EF4-FFF2-40B4-BE49-F238E27FC236}">
                      <a16:creationId xmlns:a16="http://schemas.microsoft.com/office/drawing/2014/main" id="{3018E987-D3BB-D426-6CD8-D8C91EE609C7}"/>
                    </a:ext>
                  </a:extLst>
                </p:cNvPr>
                <p:cNvGrpSpPr/>
                <p:nvPr/>
              </p:nvGrpSpPr>
              <p:grpSpPr>
                <a:xfrm>
                  <a:off x="4876579" y="3675325"/>
                  <a:ext cx="31405" cy="26969"/>
                  <a:chOff x="4876579" y="3675325"/>
                  <a:chExt cx="31405" cy="26969"/>
                </a:xfrm>
                <a:grpFill/>
              </p:grpSpPr>
              <p:sp>
                <p:nvSpPr>
                  <p:cNvPr id="410" name="Google Shape;8115;p53">
                    <a:extLst>
                      <a:ext uri="{FF2B5EF4-FFF2-40B4-BE49-F238E27FC236}">
                        <a16:creationId xmlns:a16="http://schemas.microsoft.com/office/drawing/2014/main" id="{1067090E-49DD-2BCE-7334-341D627AA646}"/>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8116;p53">
                    <a:extLst>
                      <a:ext uri="{FF2B5EF4-FFF2-40B4-BE49-F238E27FC236}">
                        <a16:creationId xmlns:a16="http://schemas.microsoft.com/office/drawing/2014/main" id="{0084E3E8-3421-3A8D-B1D7-DAB9AEA4A38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8117;p53">
                  <a:extLst>
                    <a:ext uri="{FF2B5EF4-FFF2-40B4-BE49-F238E27FC236}">
                      <a16:creationId xmlns:a16="http://schemas.microsoft.com/office/drawing/2014/main" id="{2880CA2B-E8A0-D758-76EF-8B162E4EDB95}"/>
                    </a:ext>
                  </a:extLst>
                </p:cNvPr>
                <p:cNvGrpSpPr/>
                <p:nvPr/>
              </p:nvGrpSpPr>
              <p:grpSpPr>
                <a:xfrm>
                  <a:off x="4842233" y="3688333"/>
                  <a:ext cx="31405" cy="26993"/>
                  <a:chOff x="4842233" y="3688333"/>
                  <a:chExt cx="31405" cy="26993"/>
                </a:xfrm>
                <a:grpFill/>
              </p:grpSpPr>
              <p:sp>
                <p:nvSpPr>
                  <p:cNvPr id="408" name="Google Shape;8118;p53">
                    <a:extLst>
                      <a:ext uri="{FF2B5EF4-FFF2-40B4-BE49-F238E27FC236}">
                        <a16:creationId xmlns:a16="http://schemas.microsoft.com/office/drawing/2014/main" id="{4EA75E61-27A1-3EA7-228E-4E139D358D05}"/>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8119;p53">
                    <a:extLst>
                      <a:ext uri="{FF2B5EF4-FFF2-40B4-BE49-F238E27FC236}">
                        <a16:creationId xmlns:a16="http://schemas.microsoft.com/office/drawing/2014/main" id="{79E90BAA-78B6-1941-16AE-27578B15E37E}"/>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8120;p53">
                  <a:extLst>
                    <a:ext uri="{FF2B5EF4-FFF2-40B4-BE49-F238E27FC236}">
                      <a16:creationId xmlns:a16="http://schemas.microsoft.com/office/drawing/2014/main" id="{DC8652AC-3FBA-58FE-E632-AFCCE35B1356}"/>
                    </a:ext>
                  </a:extLst>
                </p:cNvPr>
                <p:cNvGrpSpPr/>
                <p:nvPr/>
              </p:nvGrpSpPr>
              <p:grpSpPr>
                <a:xfrm>
                  <a:off x="5187876" y="3608032"/>
                  <a:ext cx="31405" cy="27001"/>
                  <a:chOff x="5187876" y="3608032"/>
                  <a:chExt cx="31405" cy="27001"/>
                </a:xfrm>
                <a:grpFill/>
              </p:grpSpPr>
              <p:sp>
                <p:nvSpPr>
                  <p:cNvPr id="406" name="Google Shape;8121;p53">
                    <a:extLst>
                      <a:ext uri="{FF2B5EF4-FFF2-40B4-BE49-F238E27FC236}">
                        <a16:creationId xmlns:a16="http://schemas.microsoft.com/office/drawing/2014/main" id="{2D454C77-BF0E-F97C-D9C6-8D90B945E3A9}"/>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122;p53">
                    <a:extLst>
                      <a:ext uri="{FF2B5EF4-FFF2-40B4-BE49-F238E27FC236}">
                        <a16:creationId xmlns:a16="http://schemas.microsoft.com/office/drawing/2014/main" id="{F377CCC0-EA73-B399-A6F5-F1FDC2E8F01B}"/>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8123;p53">
                  <a:extLst>
                    <a:ext uri="{FF2B5EF4-FFF2-40B4-BE49-F238E27FC236}">
                      <a16:creationId xmlns:a16="http://schemas.microsoft.com/office/drawing/2014/main" id="{548E26D5-8A6A-AA58-F8DA-97782A6C2D94}"/>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124;p53">
                  <a:extLst>
                    <a:ext uri="{FF2B5EF4-FFF2-40B4-BE49-F238E27FC236}">
                      <a16:creationId xmlns:a16="http://schemas.microsoft.com/office/drawing/2014/main" id="{AD972281-E74E-A5F2-C6BE-2AFF55FEB10F}"/>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8125;p53">
                  <a:extLst>
                    <a:ext uri="{FF2B5EF4-FFF2-40B4-BE49-F238E27FC236}">
                      <a16:creationId xmlns:a16="http://schemas.microsoft.com/office/drawing/2014/main" id="{272467F6-9611-732C-A2BC-3A82E41FF921}"/>
                    </a:ext>
                  </a:extLst>
                </p:cNvPr>
                <p:cNvGrpSpPr/>
                <p:nvPr/>
              </p:nvGrpSpPr>
              <p:grpSpPr>
                <a:xfrm>
                  <a:off x="5269224" y="3304167"/>
                  <a:ext cx="40253" cy="34402"/>
                  <a:chOff x="5269224" y="3304167"/>
                  <a:chExt cx="40253" cy="34402"/>
                </a:xfrm>
                <a:grpFill/>
              </p:grpSpPr>
              <p:sp>
                <p:nvSpPr>
                  <p:cNvPr id="404" name="Google Shape;8126;p53">
                    <a:extLst>
                      <a:ext uri="{FF2B5EF4-FFF2-40B4-BE49-F238E27FC236}">
                        <a16:creationId xmlns:a16="http://schemas.microsoft.com/office/drawing/2014/main" id="{5460F87A-6130-5350-5EB0-EB36CEAD2490}"/>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127;p53">
                    <a:extLst>
                      <a:ext uri="{FF2B5EF4-FFF2-40B4-BE49-F238E27FC236}">
                        <a16:creationId xmlns:a16="http://schemas.microsoft.com/office/drawing/2014/main" id="{A2383B14-116F-B415-8380-5C296D301790}"/>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8128;p53">
                  <a:extLst>
                    <a:ext uri="{FF2B5EF4-FFF2-40B4-BE49-F238E27FC236}">
                      <a16:creationId xmlns:a16="http://schemas.microsoft.com/office/drawing/2014/main" id="{476A73BA-CA79-C815-FB03-052226D60C67}"/>
                    </a:ext>
                  </a:extLst>
                </p:cNvPr>
                <p:cNvGrpSpPr/>
                <p:nvPr/>
              </p:nvGrpSpPr>
              <p:grpSpPr>
                <a:xfrm>
                  <a:off x="5327354" y="3476615"/>
                  <a:ext cx="49864" cy="42723"/>
                  <a:chOff x="5327354" y="3476615"/>
                  <a:chExt cx="49864" cy="42723"/>
                </a:xfrm>
                <a:grpFill/>
              </p:grpSpPr>
              <p:sp>
                <p:nvSpPr>
                  <p:cNvPr id="402" name="Google Shape;8129;p53">
                    <a:extLst>
                      <a:ext uri="{FF2B5EF4-FFF2-40B4-BE49-F238E27FC236}">
                        <a16:creationId xmlns:a16="http://schemas.microsoft.com/office/drawing/2014/main" id="{1A32F836-05BB-D494-7440-A184530B9424}"/>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8130;p53">
                    <a:extLst>
                      <a:ext uri="{FF2B5EF4-FFF2-40B4-BE49-F238E27FC236}">
                        <a16:creationId xmlns:a16="http://schemas.microsoft.com/office/drawing/2014/main" id="{2EA79BCA-A8A5-491C-9C7E-04E9A1061977}"/>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8131;p53">
                  <a:extLst>
                    <a:ext uri="{FF2B5EF4-FFF2-40B4-BE49-F238E27FC236}">
                      <a16:creationId xmlns:a16="http://schemas.microsoft.com/office/drawing/2014/main" id="{41868D52-5A17-C327-517E-1C96FC69F8D5}"/>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132;p53">
                  <a:extLst>
                    <a:ext uri="{FF2B5EF4-FFF2-40B4-BE49-F238E27FC236}">
                      <a16:creationId xmlns:a16="http://schemas.microsoft.com/office/drawing/2014/main" id="{6A939D1B-9B98-9579-F1E5-DE3077E522DE}"/>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8133;p53">
                  <a:extLst>
                    <a:ext uri="{FF2B5EF4-FFF2-40B4-BE49-F238E27FC236}">
                      <a16:creationId xmlns:a16="http://schemas.microsoft.com/office/drawing/2014/main" id="{A1C0BD3D-2174-52A4-4247-3EAF5073990A}"/>
                    </a:ext>
                  </a:extLst>
                </p:cNvPr>
                <p:cNvGrpSpPr/>
                <p:nvPr/>
              </p:nvGrpSpPr>
              <p:grpSpPr>
                <a:xfrm>
                  <a:off x="5341723" y="3775957"/>
                  <a:ext cx="31405" cy="26898"/>
                  <a:chOff x="5341723" y="3775957"/>
                  <a:chExt cx="31405" cy="26898"/>
                </a:xfrm>
                <a:grpFill/>
              </p:grpSpPr>
              <p:sp>
                <p:nvSpPr>
                  <p:cNvPr id="400" name="Google Shape;8134;p53">
                    <a:extLst>
                      <a:ext uri="{FF2B5EF4-FFF2-40B4-BE49-F238E27FC236}">
                        <a16:creationId xmlns:a16="http://schemas.microsoft.com/office/drawing/2014/main" id="{241D1242-CA68-9F35-3B29-F5C0372FF391}"/>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8135;p53">
                    <a:extLst>
                      <a:ext uri="{FF2B5EF4-FFF2-40B4-BE49-F238E27FC236}">
                        <a16:creationId xmlns:a16="http://schemas.microsoft.com/office/drawing/2014/main" id="{7447400A-8A6F-CA8D-ECB2-A35CBD31E956}"/>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8136;p53">
                  <a:extLst>
                    <a:ext uri="{FF2B5EF4-FFF2-40B4-BE49-F238E27FC236}">
                      <a16:creationId xmlns:a16="http://schemas.microsoft.com/office/drawing/2014/main" id="{CD8FA093-5709-36C5-6023-6751DE38FB32}"/>
                    </a:ext>
                  </a:extLst>
                </p:cNvPr>
                <p:cNvGrpSpPr/>
                <p:nvPr/>
              </p:nvGrpSpPr>
              <p:grpSpPr>
                <a:xfrm>
                  <a:off x="5439053" y="3699274"/>
                  <a:ext cx="31405" cy="26898"/>
                  <a:chOff x="5439053" y="3699274"/>
                  <a:chExt cx="31405" cy="26898"/>
                </a:xfrm>
                <a:grpFill/>
              </p:grpSpPr>
              <p:sp>
                <p:nvSpPr>
                  <p:cNvPr id="398" name="Google Shape;8137;p53">
                    <a:extLst>
                      <a:ext uri="{FF2B5EF4-FFF2-40B4-BE49-F238E27FC236}">
                        <a16:creationId xmlns:a16="http://schemas.microsoft.com/office/drawing/2014/main" id="{F27C65AA-8C0A-DF8A-BCA5-22A92A09391C}"/>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138;p53">
                    <a:extLst>
                      <a:ext uri="{FF2B5EF4-FFF2-40B4-BE49-F238E27FC236}">
                        <a16:creationId xmlns:a16="http://schemas.microsoft.com/office/drawing/2014/main" id="{DB90C020-F649-0D2B-9507-0C123FC7FD8D}"/>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139;p53">
                  <a:extLst>
                    <a:ext uri="{FF2B5EF4-FFF2-40B4-BE49-F238E27FC236}">
                      <a16:creationId xmlns:a16="http://schemas.microsoft.com/office/drawing/2014/main" id="{2741E89D-FF3F-52F5-6E77-3C8536E8FEA5}"/>
                    </a:ext>
                  </a:extLst>
                </p:cNvPr>
                <p:cNvGrpSpPr/>
                <p:nvPr/>
              </p:nvGrpSpPr>
              <p:grpSpPr>
                <a:xfrm>
                  <a:off x="5412414" y="3622307"/>
                  <a:ext cx="31499" cy="26993"/>
                  <a:chOff x="5412414" y="3622307"/>
                  <a:chExt cx="31499" cy="26993"/>
                </a:xfrm>
                <a:grpFill/>
              </p:grpSpPr>
              <p:sp>
                <p:nvSpPr>
                  <p:cNvPr id="396" name="Google Shape;8140;p53">
                    <a:extLst>
                      <a:ext uri="{FF2B5EF4-FFF2-40B4-BE49-F238E27FC236}">
                        <a16:creationId xmlns:a16="http://schemas.microsoft.com/office/drawing/2014/main" id="{399E5C4B-1B24-E689-613A-432701C7C175}"/>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141;p53">
                    <a:extLst>
                      <a:ext uri="{FF2B5EF4-FFF2-40B4-BE49-F238E27FC236}">
                        <a16:creationId xmlns:a16="http://schemas.microsoft.com/office/drawing/2014/main" id="{9DB20E04-74E7-BD54-E3CE-C249B9CA0474}"/>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8142;p53">
                  <a:extLst>
                    <a:ext uri="{FF2B5EF4-FFF2-40B4-BE49-F238E27FC236}">
                      <a16:creationId xmlns:a16="http://schemas.microsoft.com/office/drawing/2014/main" id="{DF58F981-E1E3-F37E-F989-DB73082EA45A}"/>
                    </a:ext>
                  </a:extLst>
                </p:cNvPr>
                <p:cNvGrpSpPr/>
                <p:nvPr/>
              </p:nvGrpSpPr>
              <p:grpSpPr>
                <a:xfrm>
                  <a:off x="5476254" y="3473949"/>
                  <a:ext cx="26835" cy="26930"/>
                  <a:chOff x="5476254" y="3473949"/>
                  <a:chExt cx="26835" cy="26930"/>
                </a:xfrm>
                <a:grpFill/>
              </p:grpSpPr>
              <p:sp>
                <p:nvSpPr>
                  <p:cNvPr id="394" name="Google Shape;8143;p53">
                    <a:extLst>
                      <a:ext uri="{FF2B5EF4-FFF2-40B4-BE49-F238E27FC236}">
                        <a16:creationId xmlns:a16="http://schemas.microsoft.com/office/drawing/2014/main" id="{A9F195A7-715B-3643-51C8-3C3374340042}"/>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144;p53">
                    <a:extLst>
                      <a:ext uri="{FF2B5EF4-FFF2-40B4-BE49-F238E27FC236}">
                        <a16:creationId xmlns:a16="http://schemas.microsoft.com/office/drawing/2014/main" id="{83CDB527-5107-35C1-3A9E-03911F17CB7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8145;p53">
                  <a:extLst>
                    <a:ext uri="{FF2B5EF4-FFF2-40B4-BE49-F238E27FC236}">
                      <a16:creationId xmlns:a16="http://schemas.microsoft.com/office/drawing/2014/main" id="{BFBC0C33-C8E5-E701-4FDD-4DCD2957ECF4}"/>
                    </a:ext>
                  </a:extLst>
                </p:cNvPr>
                <p:cNvGrpSpPr/>
                <p:nvPr/>
              </p:nvGrpSpPr>
              <p:grpSpPr>
                <a:xfrm>
                  <a:off x="5564547" y="3481594"/>
                  <a:ext cx="31397" cy="26898"/>
                  <a:chOff x="5564547" y="3481594"/>
                  <a:chExt cx="31397" cy="26898"/>
                </a:xfrm>
                <a:grpFill/>
              </p:grpSpPr>
              <p:sp>
                <p:nvSpPr>
                  <p:cNvPr id="392" name="Google Shape;8146;p53">
                    <a:extLst>
                      <a:ext uri="{FF2B5EF4-FFF2-40B4-BE49-F238E27FC236}">
                        <a16:creationId xmlns:a16="http://schemas.microsoft.com/office/drawing/2014/main" id="{546C9E92-2C01-D644-27F3-29BBC0231587}"/>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147;p53">
                    <a:extLst>
                      <a:ext uri="{FF2B5EF4-FFF2-40B4-BE49-F238E27FC236}">
                        <a16:creationId xmlns:a16="http://schemas.microsoft.com/office/drawing/2014/main" id="{FD7AE915-0D3A-1C7B-49FE-E03B58BD00EE}"/>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8148;p53">
                  <a:extLst>
                    <a:ext uri="{FF2B5EF4-FFF2-40B4-BE49-F238E27FC236}">
                      <a16:creationId xmlns:a16="http://schemas.microsoft.com/office/drawing/2014/main" id="{F1435441-7954-3507-A5AC-2E3B4951D744}"/>
                    </a:ext>
                  </a:extLst>
                </p:cNvPr>
                <p:cNvGrpSpPr/>
                <p:nvPr/>
              </p:nvGrpSpPr>
              <p:grpSpPr>
                <a:xfrm>
                  <a:off x="5534101" y="3470174"/>
                  <a:ext cx="31397" cy="26906"/>
                  <a:chOff x="5534101" y="3470174"/>
                  <a:chExt cx="31397" cy="26906"/>
                </a:xfrm>
                <a:grpFill/>
              </p:grpSpPr>
              <p:sp>
                <p:nvSpPr>
                  <p:cNvPr id="390" name="Google Shape;8149;p53">
                    <a:extLst>
                      <a:ext uri="{FF2B5EF4-FFF2-40B4-BE49-F238E27FC236}">
                        <a16:creationId xmlns:a16="http://schemas.microsoft.com/office/drawing/2014/main" id="{075DE59B-D42E-F763-2848-F65DFD1983AC}"/>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150;p53">
                    <a:extLst>
                      <a:ext uri="{FF2B5EF4-FFF2-40B4-BE49-F238E27FC236}">
                        <a16:creationId xmlns:a16="http://schemas.microsoft.com/office/drawing/2014/main" id="{17E45EED-CEB6-E6BB-0F21-251A6EC06530}"/>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8151;p53">
                  <a:extLst>
                    <a:ext uri="{FF2B5EF4-FFF2-40B4-BE49-F238E27FC236}">
                      <a16:creationId xmlns:a16="http://schemas.microsoft.com/office/drawing/2014/main" id="{CB3C4AD2-2F12-183F-91BD-994EA4805E77}"/>
                    </a:ext>
                  </a:extLst>
                </p:cNvPr>
                <p:cNvGrpSpPr/>
                <p:nvPr/>
              </p:nvGrpSpPr>
              <p:grpSpPr>
                <a:xfrm>
                  <a:off x="5610879" y="3314486"/>
                  <a:ext cx="31499" cy="26938"/>
                  <a:chOff x="5610879" y="3314486"/>
                  <a:chExt cx="31499" cy="26938"/>
                </a:xfrm>
                <a:grpFill/>
              </p:grpSpPr>
              <p:sp>
                <p:nvSpPr>
                  <p:cNvPr id="388" name="Google Shape;8152;p53">
                    <a:extLst>
                      <a:ext uri="{FF2B5EF4-FFF2-40B4-BE49-F238E27FC236}">
                        <a16:creationId xmlns:a16="http://schemas.microsoft.com/office/drawing/2014/main" id="{F090E87A-A15A-BCD8-FE29-B2863751AFCA}"/>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153;p53">
                    <a:extLst>
                      <a:ext uri="{FF2B5EF4-FFF2-40B4-BE49-F238E27FC236}">
                        <a16:creationId xmlns:a16="http://schemas.microsoft.com/office/drawing/2014/main" id="{DF3126DB-B7C7-68A1-45B9-583DC38CBF6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8154;p53">
                  <a:extLst>
                    <a:ext uri="{FF2B5EF4-FFF2-40B4-BE49-F238E27FC236}">
                      <a16:creationId xmlns:a16="http://schemas.microsoft.com/office/drawing/2014/main" id="{F5F8984E-50B9-27FE-0B0F-9E0DC6E3E121}"/>
                    </a:ext>
                  </a:extLst>
                </p:cNvPr>
                <p:cNvGrpSpPr/>
                <p:nvPr/>
              </p:nvGrpSpPr>
              <p:grpSpPr>
                <a:xfrm>
                  <a:off x="4834525" y="3501382"/>
                  <a:ext cx="31499" cy="26898"/>
                  <a:chOff x="4834525" y="3501382"/>
                  <a:chExt cx="31499" cy="26898"/>
                </a:xfrm>
                <a:grpFill/>
              </p:grpSpPr>
              <p:sp>
                <p:nvSpPr>
                  <p:cNvPr id="386" name="Google Shape;8155;p53">
                    <a:extLst>
                      <a:ext uri="{FF2B5EF4-FFF2-40B4-BE49-F238E27FC236}">
                        <a16:creationId xmlns:a16="http://schemas.microsoft.com/office/drawing/2014/main" id="{4B57B22C-A847-8027-3A23-E6B2858657F1}"/>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156;p53">
                    <a:extLst>
                      <a:ext uri="{FF2B5EF4-FFF2-40B4-BE49-F238E27FC236}">
                        <a16:creationId xmlns:a16="http://schemas.microsoft.com/office/drawing/2014/main" id="{5D2B8F83-53D1-56D3-7CA3-008547126FED}"/>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8157;p53">
                  <a:extLst>
                    <a:ext uri="{FF2B5EF4-FFF2-40B4-BE49-F238E27FC236}">
                      <a16:creationId xmlns:a16="http://schemas.microsoft.com/office/drawing/2014/main" id="{2177AC8D-7BA4-2868-375A-2E13F3399E09}"/>
                    </a:ext>
                  </a:extLst>
                </p:cNvPr>
                <p:cNvGrpSpPr/>
                <p:nvPr/>
              </p:nvGrpSpPr>
              <p:grpSpPr>
                <a:xfrm>
                  <a:off x="4898460" y="3580158"/>
                  <a:ext cx="31405" cy="26898"/>
                  <a:chOff x="4898460" y="3580158"/>
                  <a:chExt cx="31405" cy="26898"/>
                </a:xfrm>
                <a:grpFill/>
              </p:grpSpPr>
              <p:sp>
                <p:nvSpPr>
                  <p:cNvPr id="384" name="Google Shape;8158;p53">
                    <a:extLst>
                      <a:ext uri="{FF2B5EF4-FFF2-40B4-BE49-F238E27FC236}">
                        <a16:creationId xmlns:a16="http://schemas.microsoft.com/office/drawing/2014/main" id="{C936641B-E308-1971-F973-595ABD64A53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159;p53">
                    <a:extLst>
                      <a:ext uri="{FF2B5EF4-FFF2-40B4-BE49-F238E27FC236}">
                        <a16:creationId xmlns:a16="http://schemas.microsoft.com/office/drawing/2014/main" id="{3BA523CB-EA78-DBC4-327A-819655BF1048}"/>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8160;p53">
                  <a:extLst>
                    <a:ext uri="{FF2B5EF4-FFF2-40B4-BE49-F238E27FC236}">
                      <a16:creationId xmlns:a16="http://schemas.microsoft.com/office/drawing/2014/main" id="{113D2D2C-FB19-A5EB-B87F-1E13072768A6}"/>
                    </a:ext>
                  </a:extLst>
                </p:cNvPr>
                <p:cNvGrpSpPr/>
                <p:nvPr/>
              </p:nvGrpSpPr>
              <p:grpSpPr>
                <a:xfrm>
                  <a:off x="4882667" y="3608032"/>
                  <a:ext cx="31499" cy="27001"/>
                  <a:chOff x="4882667" y="3608032"/>
                  <a:chExt cx="31499" cy="27001"/>
                </a:xfrm>
                <a:grpFill/>
              </p:grpSpPr>
              <p:sp>
                <p:nvSpPr>
                  <p:cNvPr id="382" name="Google Shape;8161;p53">
                    <a:extLst>
                      <a:ext uri="{FF2B5EF4-FFF2-40B4-BE49-F238E27FC236}">
                        <a16:creationId xmlns:a16="http://schemas.microsoft.com/office/drawing/2014/main" id="{639FFE23-80F2-F11D-BB12-955D9E4E1E91}"/>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162;p53">
                    <a:extLst>
                      <a:ext uri="{FF2B5EF4-FFF2-40B4-BE49-F238E27FC236}">
                        <a16:creationId xmlns:a16="http://schemas.microsoft.com/office/drawing/2014/main" id="{AEE89759-6EA4-E3B6-B668-5119CC5994E8}"/>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8163;p53">
                  <a:extLst>
                    <a:ext uri="{FF2B5EF4-FFF2-40B4-BE49-F238E27FC236}">
                      <a16:creationId xmlns:a16="http://schemas.microsoft.com/office/drawing/2014/main" id="{FAEE10D9-3471-694A-1F5E-916D2A4A3E36}"/>
                    </a:ext>
                  </a:extLst>
                </p:cNvPr>
                <p:cNvGrpSpPr/>
                <p:nvPr/>
              </p:nvGrpSpPr>
              <p:grpSpPr>
                <a:xfrm>
                  <a:off x="4843373" y="3631407"/>
                  <a:ext cx="16273" cy="16186"/>
                  <a:chOff x="4843373" y="3631407"/>
                  <a:chExt cx="16273" cy="16186"/>
                </a:xfrm>
                <a:grpFill/>
              </p:grpSpPr>
              <p:sp>
                <p:nvSpPr>
                  <p:cNvPr id="380" name="Google Shape;8164;p53">
                    <a:extLst>
                      <a:ext uri="{FF2B5EF4-FFF2-40B4-BE49-F238E27FC236}">
                        <a16:creationId xmlns:a16="http://schemas.microsoft.com/office/drawing/2014/main" id="{317D982E-E7F3-A044-84EC-D3B42B73F2D1}"/>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165;p53">
                    <a:extLst>
                      <a:ext uri="{FF2B5EF4-FFF2-40B4-BE49-F238E27FC236}">
                        <a16:creationId xmlns:a16="http://schemas.microsoft.com/office/drawing/2014/main" id="{DC3864AA-FAE1-64FC-D461-FDF2B14F01BB}"/>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8166;p53">
                  <a:extLst>
                    <a:ext uri="{FF2B5EF4-FFF2-40B4-BE49-F238E27FC236}">
                      <a16:creationId xmlns:a16="http://schemas.microsoft.com/office/drawing/2014/main" id="{1CCFEC66-9AD1-113F-97C3-F6322C026775}"/>
                    </a:ext>
                  </a:extLst>
                </p:cNvPr>
                <p:cNvGrpSpPr/>
                <p:nvPr/>
              </p:nvGrpSpPr>
              <p:grpSpPr>
                <a:xfrm>
                  <a:off x="4727773" y="3591578"/>
                  <a:ext cx="31499" cy="26898"/>
                  <a:chOff x="4727773" y="3591578"/>
                  <a:chExt cx="31499" cy="26898"/>
                </a:xfrm>
                <a:grpFill/>
              </p:grpSpPr>
              <p:sp>
                <p:nvSpPr>
                  <p:cNvPr id="378" name="Google Shape;8167;p53">
                    <a:extLst>
                      <a:ext uri="{FF2B5EF4-FFF2-40B4-BE49-F238E27FC236}">
                        <a16:creationId xmlns:a16="http://schemas.microsoft.com/office/drawing/2014/main" id="{34B50279-5FA8-10BF-5F7B-95F07979D0FA}"/>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168;p53">
                    <a:extLst>
                      <a:ext uri="{FF2B5EF4-FFF2-40B4-BE49-F238E27FC236}">
                        <a16:creationId xmlns:a16="http://schemas.microsoft.com/office/drawing/2014/main" id="{E8279F8A-1FB2-7798-5CE9-75861E5A5B59}"/>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8169;p53">
                  <a:extLst>
                    <a:ext uri="{FF2B5EF4-FFF2-40B4-BE49-F238E27FC236}">
                      <a16:creationId xmlns:a16="http://schemas.microsoft.com/office/drawing/2014/main" id="{37BA4D19-3317-1922-EB02-1EF5B5BA5A20}"/>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170;p53">
                  <a:extLst>
                    <a:ext uri="{FF2B5EF4-FFF2-40B4-BE49-F238E27FC236}">
                      <a16:creationId xmlns:a16="http://schemas.microsoft.com/office/drawing/2014/main" id="{7E4101B0-FB95-298C-B19F-DEB67867D5D2}"/>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8171;p53">
                  <a:extLst>
                    <a:ext uri="{FF2B5EF4-FFF2-40B4-BE49-F238E27FC236}">
                      <a16:creationId xmlns:a16="http://schemas.microsoft.com/office/drawing/2014/main" id="{BB0E4B60-F228-E76D-CCEE-A09D7A5147F0}"/>
                    </a:ext>
                  </a:extLst>
                </p:cNvPr>
                <p:cNvGrpSpPr/>
                <p:nvPr/>
              </p:nvGrpSpPr>
              <p:grpSpPr>
                <a:xfrm>
                  <a:off x="4609421" y="3577398"/>
                  <a:ext cx="31499" cy="27001"/>
                  <a:chOff x="4609421" y="3577398"/>
                  <a:chExt cx="31499" cy="27001"/>
                </a:xfrm>
                <a:grpFill/>
              </p:grpSpPr>
              <p:sp>
                <p:nvSpPr>
                  <p:cNvPr id="376" name="Google Shape;8172;p53">
                    <a:extLst>
                      <a:ext uri="{FF2B5EF4-FFF2-40B4-BE49-F238E27FC236}">
                        <a16:creationId xmlns:a16="http://schemas.microsoft.com/office/drawing/2014/main" id="{99AE1E7C-A985-50FE-3AEE-CDEFD9EE9460}"/>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173;p53">
                    <a:extLst>
                      <a:ext uri="{FF2B5EF4-FFF2-40B4-BE49-F238E27FC236}">
                        <a16:creationId xmlns:a16="http://schemas.microsoft.com/office/drawing/2014/main" id="{09DE5905-589F-8547-57BC-B2FAAEEC1E5D}"/>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8174;p53">
                  <a:extLst>
                    <a:ext uri="{FF2B5EF4-FFF2-40B4-BE49-F238E27FC236}">
                      <a16:creationId xmlns:a16="http://schemas.microsoft.com/office/drawing/2014/main" id="{A240BB38-1782-E0CE-39A6-14516652CC1F}"/>
                    </a:ext>
                  </a:extLst>
                </p:cNvPr>
                <p:cNvGrpSpPr/>
                <p:nvPr/>
              </p:nvGrpSpPr>
              <p:grpSpPr>
                <a:xfrm>
                  <a:off x="4649289" y="3577398"/>
                  <a:ext cx="31499" cy="27001"/>
                  <a:chOff x="4649289" y="3577398"/>
                  <a:chExt cx="31499" cy="27001"/>
                </a:xfrm>
                <a:grpFill/>
              </p:grpSpPr>
              <p:sp>
                <p:nvSpPr>
                  <p:cNvPr id="374" name="Google Shape;8175;p53">
                    <a:extLst>
                      <a:ext uri="{FF2B5EF4-FFF2-40B4-BE49-F238E27FC236}">
                        <a16:creationId xmlns:a16="http://schemas.microsoft.com/office/drawing/2014/main" id="{67FAAFE2-392F-C846-0793-BD8D6584DA36}"/>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176;p53">
                    <a:extLst>
                      <a:ext uri="{FF2B5EF4-FFF2-40B4-BE49-F238E27FC236}">
                        <a16:creationId xmlns:a16="http://schemas.microsoft.com/office/drawing/2014/main" id="{3209ACE9-83B1-8E98-A41F-9D42E19B4C72}"/>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8177;p53">
                  <a:extLst>
                    <a:ext uri="{FF2B5EF4-FFF2-40B4-BE49-F238E27FC236}">
                      <a16:creationId xmlns:a16="http://schemas.microsoft.com/office/drawing/2014/main" id="{9D4D740F-9096-51B0-89CC-5F8988F4DE70}"/>
                    </a:ext>
                  </a:extLst>
                </p:cNvPr>
                <p:cNvGrpSpPr/>
                <p:nvPr/>
              </p:nvGrpSpPr>
              <p:grpSpPr>
                <a:xfrm>
                  <a:off x="4605614" y="3639523"/>
                  <a:ext cx="31499" cy="26906"/>
                  <a:chOff x="4605614" y="3639523"/>
                  <a:chExt cx="31499" cy="26906"/>
                </a:xfrm>
                <a:grpFill/>
              </p:grpSpPr>
              <p:sp>
                <p:nvSpPr>
                  <p:cNvPr id="372" name="Google Shape;8178;p53">
                    <a:extLst>
                      <a:ext uri="{FF2B5EF4-FFF2-40B4-BE49-F238E27FC236}">
                        <a16:creationId xmlns:a16="http://schemas.microsoft.com/office/drawing/2014/main" id="{DD6ACCD7-11C1-28A6-8BD6-BE4C5B96E1E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8179;p53">
                    <a:extLst>
                      <a:ext uri="{FF2B5EF4-FFF2-40B4-BE49-F238E27FC236}">
                        <a16:creationId xmlns:a16="http://schemas.microsoft.com/office/drawing/2014/main" id="{8D201FF5-0592-A004-AC07-2E634A41FE9E}"/>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8180;p53">
                  <a:extLst>
                    <a:ext uri="{FF2B5EF4-FFF2-40B4-BE49-F238E27FC236}">
                      <a16:creationId xmlns:a16="http://schemas.microsoft.com/office/drawing/2014/main" id="{9E8E86AF-AF75-5579-0DA9-A1A3642AA50F}"/>
                    </a:ext>
                  </a:extLst>
                </p:cNvPr>
                <p:cNvGrpSpPr/>
                <p:nvPr/>
              </p:nvGrpSpPr>
              <p:grpSpPr>
                <a:xfrm>
                  <a:off x="4785149" y="3618846"/>
                  <a:ext cx="26930" cy="26843"/>
                  <a:chOff x="4785149" y="3618846"/>
                  <a:chExt cx="26930" cy="26843"/>
                </a:xfrm>
                <a:grpFill/>
              </p:grpSpPr>
              <p:sp>
                <p:nvSpPr>
                  <p:cNvPr id="370" name="Google Shape;8181;p53">
                    <a:extLst>
                      <a:ext uri="{FF2B5EF4-FFF2-40B4-BE49-F238E27FC236}">
                        <a16:creationId xmlns:a16="http://schemas.microsoft.com/office/drawing/2014/main" id="{BCAF6900-2D87-4E8E-D81A-0084280A6629}"/>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8182;p53">
                    <a:extLst>
                      <a:ext uri="{FF2B5EF4-FFF2-40B4-BE49-F238E27FC236}">
                        <a16:creationId xmlns:a16="http://schemas.microsoft.com/office/drawing/2014/main" id="{AD2210AC-2441-CA27-F362-73F84B03568F}"/>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8183;p53">
                  <a:extLst>
                    <a:ext uri="{FF2B5EF4-FFF2-40B4-BE49-F238E27FC236}">
                      <a16:creationId xmlns:a16="http://schemas.microsoft.com/office/drawing/2014/main" id="{6B0A6DD9-F745-10B1-A1EB-F7D5B1D42166}"/>
                    </a:ext>
                  </a:extLst>
                </p:cNvPr>
                <p:cNvGrpSpPr/>
                <p:nvPr/>
              </p:nvGrpSpPr>
              <p:grpSpPr>
                <a:xfrm>
                  <a:off x="4810167" y="3601567"/>
                  <a:ext cx="31405" cy="26898"/>
                  <a:chOff x="4810167" y="3601567"/>
                  <a:chExt cx="31405" cy="26898"/>
                </a:xfrm>
                <a:grpFill/>
              </p:grpSpPr>
              <p:sp>
                <p:nvSpPr>
                  <p:cNvPr id="368" name="Google Shape;8184;p53">
                    <a:extLst>
                      <a:ext uri="{FF2B5EF4-FFF2-40B4-BE49-F238E27FC236}">
                        <a16:creationId xmlns:a16="http://schemas.microsoft.com/office/drawing/2014/main" id="{8A126723-F1EB-06B6-E27C-95AD3CF7F016}"/>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8185;p53">
                    <a:extLst>
                      <a:ext uri="{FF2B5EF4-FFF2-40B4-BE49-F238E27FC236}">
                        <a16:creationId xmlns:a16="http://schemas.microsoft.com/office/drawing/2014/main" id="{1F0AB2D8-F3AC-1C86-16C6-5B24AD0B70B5}"/>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8186;p53">
                  <a:extLst>
                    <a:ext uri="{FF2B5EF4-FFF2-40B4-BE49-F238E27FC236}">
                      <a16:creationId xmlns:a16="http://schemas.microsoft.com/office/drawing/2014/main" id="{314BE2EB-2444-E964-381A-F6AB6A76A71D}"/>
                    </a:ext>
                  </a:extLst>
                </p:cNvPr>
                <p:cNvGrpSpPr/>
                <p:nvPr/>
              </p:nvGrpSpPr>
              <p:grpSpPr>
                <a:xfrm>
                  <a:off x="4831002" y="3373230"/>
                  <a:ext cx="31405" cy="26898"/>
                  <a:chOff x="4831002" y="3373230"/>
                  <a:chExt cx="31405" cy="26898"/>
                </a:xfrm>
                <a:grpFill/>
              </p:grpSpPr>
              <p:sp>
                <p:nvSpPr>
                  <p:cNvPr id="366" name="Google Shape;8187;p53">
                    <a:extLst>
                      <a:ext uri="{FF2B5EF4-FFF2-40B4-BE49-F238E27FC236}">
                        <a16:creationId xmlns:a16="http://schemas.microsoft.com/office/drawing/2014/main" id="{68C2147B-AB4B-49DF-9D6F-498776A8E48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8188;p53">
                    <a:extLst>
                      <a:ext uri="{FF2B5EF4-FFF2-40B4-BE49-F238E27FC236}">
                        <a16:creationId xmlns:a16="http://schemas.microsoft.com/office/drawing/2014/main" id="{9FBB4C57-0FCC-4AD6-39B2-198B3D63E9C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8189;p53">
                  <a:extLst>
                    <a:ext uri="{FF2B5EF4-FFF2-40B4-BE49-F238E27FC236}">
                      <a16:creationId xmlns:a16="http://schemas.microsoft.com/office/drawing/2014/main" id="{D238B7C8-4ECA-D865-407F-6CD8359793ED}"/>
                    </a:ext>
                  </a:extLst>
                </p:cNvPr>
                <p:cNvGrpSpPr/>
                <p:nvPr/>
              </p:nvGrpSpPr>
              <p:grpSpPr>
                <a:xfrm>
                  <a:off x="4719311" y="3355054"/>
                  <a:ext cx="31499" cy="27001"/>
                  <a:chOff x="4719311" y="3355054"/>
                  <a:chExt cx="31499" cy="27001"/>
                </a:xfrm>
                <a:grpFill/>
              </p:grpSpPr>
              <p:sp>
                <p:nvSpPr>
                  <p:cNvPr id="364" name="Google Shape;8190;p53">
                    <a:extLst>
                      <a:ext uri="{FF2B5EF4-FFF2-40B4-BE49-F238E27FC236}">
                        <a16:creationId xmlns:a16="http://schemas.microsoft.com/office/drawing/2014/main" id="{CF9290E1-E27B-20B6-35F2-B779C84E7470}"/>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8191;p53">
                    <a:extLst>
                      <a:ext uri="{FF2B5EF4-FFF2-40B4-BE49-F238E27FC236}">
                        <a16:creationId xmlns:a16="http://schemas.microsoft.com/office/drawing/2014/main" id="{B265A85E-A6AD-FCA5-A6AA-B1A99930464A}"/>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8192;p53">
                  <a:extLst>
                    <a:ext uri="{FF2B5EF4-FFF2-40B4-BE49-F238E27FC236}">
                      <a16:creationId xmlns:a16="http://schemas.microsoft.com/office/drawing/2014/main" id="{4880323F-B6EB-51BF-E007-85033F222857}"/>
                    </a:ext>
                  </a:extLst>
                </p:cNvPr>
                <p:cNvGrpSpPr/>
                <p:nvPr/>
              </p:nvGrpSpPr>
              <p:grpSpPr>
                <a:xfrm>
                  <a:off x="4798755" y="3450260"/>
                  <a:ext cx="26930" cy="26930"/>
                  <a:chOff x="4798755" y="3450260"/>
                  <a:chExt cx="26930" cy="26930"/>
                </a:xfrm>
                <a:grpFill/>
              </p:grpSpPr>
              <p:sp>
                <p:nvSpPr>
                  <p:cNvPr id="362" name="Google Shape;8193;p53">
                    <a:extLst>
                      <a:ext uri="{FF2B5EF4-FFF2-40B4-BE49-F238E27FC236}">
                        <a16:creationId xmlns:a16="http://schemas.microsoft.com/office/drawing/2014/main" id="{2A348862-2EAE-1468-30D7-BECA2554F52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8194;p53">
                    <a:extLst>
                      <a:ext uri="{FF2B5EF4-FFF2-40B4-BE49-F238E27FC236}">
                        <a16:creationId xmlns:a16="http://schemas.microsoft.com/office/drawing/2014/main" id="{81374BFB-47D4-7399-6CD3-2D8939D94ED9}"/>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8195;p53">
                  <a:extLst>
                    <a:ext uri="{FF2B5EF4-FFF2-40B4-BE49-F238E27FC236}">
                      <a16:creationId xmlns:a16="http://schemas.microsoft.com/office/drawing/2014/main" id="{8F463E23-A177-1733-2F0C-8A7C411B60F9}"/>
                    </a:ext>
                  </a:extLst>
                </p:cNvPr>
                <p:cNvGrpSpPr/>
                <p:nvPr/>
              </p:nvGrpSpPr>
              <p:grpSpPr>
                <a:xfrm>
                  <a:off x="4645576" y="3467555"/>
                  <a:ext cx="31405" cy="26953"/>
                  <a:chOff x="4645576" y="3467555"/>
                  <a:chExt cx="31405" cy="26953"/>
                </a:xfrm>
                <a:grpFill/>
              </p:grpSpPr>
              <p:sp>
                <p:nvSpPr>
                  <p:cNvPr id="360" name="Google Shape;8196;p53">
                    <a:extLst>
                      <a:ext uri="{FF2B5EF4-FFF2-40B4-BE49-F238E27FC236}">
                        <a16:creationId xmlns:a16="http://schemas.microsoft.com/office/drawing/2014/main" id="{ABE66324-4263-A18F-4549-AE5A369B0895}"/>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8197;p53">
                    <a:extLst>
                      <a:ext uri="{FF2B5EF4-FFF2-40B4-BE49-F238E27FC236}">
                        <a16:creationId xmlns:a16="http://schemas.microsoft.com/office/drawing/2014/main" id="{4D4CB354-BE8E-CE81-6A3B-6AD0360A758F}"/>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8198;p53">
                  <a:extLst>
                    <a:ext uri="{FF2B5EF4-FFF2-40B4-BE49-F238E27FC236}">
                      <a16:creationId xmlns:a16="http://schemas.microsoft.com/office/drawing/2014/main" id="{BD3AA119-E794-04CF-2672-E588A18D8E6B}"/>
                    </a:ext>
                  </a:extLst>
                </p:cNvPr>
                <p:cNvGrpSpPr/>
                <p:nvPr/>
              </p:nvGrpSpPr>
              <p:grpSpPr>
                <a:xfrm>
                  <a:off x="4687631" y="3583965"/>
                  <a:ext cx="31499" cy="26898"/>
                  <a:chOff x="4687631" y="3583965"/>
                  <a:chExt cx="31499" cy="26898"/>
                </a:xfrm>
                <a:grpFill/>
              </p:grpSpPr>
              <p:sp>
                <p:nvSpPr>
                  <p:cNvPr id="358" name="Google Shape;8199;p53">
                    <a:extLst>
                      <a:ext uri="{FF2B5EF4-FFF2-40B4-BE49-F238E27FC236}">
                        <a16:creationId xmlns:a16="http://schemas.microsoft.com/office/drawing/2014/main" id="{D1800B08-E12F-95DC-70CE-37DE2907C9B6}"/>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8200;p53">
                    <a:extLst>
                      <a:ext uri="{FF2B5EF4-FFF2-40B4-BE49-F238E27FC236}">
                        <a16:creationId xmlns:a16="http://schemas.microsoft.com/office/drawing/2014/main" id="{EF493F1C-7327-D674-BC14-0A73F0E96567}"/>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8201;p53">
                  <a:extLst>
                    <a:ext uri="{FF2B5EF4-FFF2-40B4-BE49-F238E27FC236}">
                      <a16:creationId xmlns:a16="http://schemas.microsoft.com/office/drawing/2014/main" id="{E0C375BE-F7A9-CDD3-6AFE-2BD772FC12DB}"/>
                    </a:ext>
                  </a:extLst>
                </p:cNvPr>
                <p:cNvGrpSpPr/>
                <p:nvPr/>
              </p:nvGrpSpPr>
              <p:grpSpPr>
                <a:xfrm>
                  <a:off x="4719311" y="3471314"/>
                  <a:ext cx="31499" cy="27001"/>
                  <a:chOff x="4719311" y="3471314"/>
                  <a:chExt cx="31499" cy="27001"/>
                </a:xfrm>
                <a:grpFill/>
              </p:grpSpPr>
              <p:sp>
                <p:nvSpPr>
                  <p:cNvPr id="356" name="Google Shape;8202;p53">
                    <a:extLst>
                      <a:ext uri="{FF2B5EF4-FFF2-40B4-BE49-F238E27FC236}">
                        <a16:creationId xmlns:a16="http://schemas.microsoft.com/office/drawing/2014/main" id="{2739418E-F973-71FA-346B-66E1B8E2C512}"/>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8203;p53">
                    <a:extLst>
                      <a:ext uri="{FF2B5EF4-FFF2-40B4-BE49-F238E27FC236}">
                        <a16:creationId xmlns:a16="http://schemas.microsoft.com/office/drawing/2014/main" id="{3F4393BC-F657-68F4-7922-01FAA6AB756F}"/>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8204;p53">
                  <a:extLst>
                    <a:ext uri="{FF2B5EF4-FFF2-40B4-BE49-F238E27FC236}">
                      <a16:creationId xmlns:a16="http://schemas.microsoft.com/office/drawing/2014/main" id="{C7484DFF-5710-7C93-FBD6-DE7FE51E1B01}"/>
                    </a:ext>
                  </a:extLst>
                </p:cNvPr>
                <p:cNvGrpSpPr/>
                <p:nvPr/>
              </p:nvGrpSpPr>
              <p:grpSpPr>
                <a:xfrm>
                  <a:off x="4719311" y="3434404"/>
                  <a:ext cx="31499" cy="26898"/>
                  <a:chOff x="4719311" y="3434404"/>
                  <a:chExt cx="31499" cy="26898"/>
                </a:xfrm>
                <a:grpFill/>
              </p:grpSpPr>
              <p:sp>
                <p:nvSpPr>
                  <p:cNvPr id="354" name="Google Shape;8205;p53">
                    <a:extLst>
                      <a:ext uri="{FF2B5EF4-FFF2-40B4-BE49-F238E27FC236}">
                        <a16:creationId xmlns:a16="http://schemas.microsoft.com/office/drawing/2014/main" id="{D0D011C0-F964-BF03-1883-5B79FA484F77}"/>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8206;p53">
                    <a:extLst>
                      <a:ext uri="{FF2B5EF4-FFF2-40B4-BE49-F238E27FC236}">
                        <a16:creationId xmlns:a16="http://schemas.microsoft.com/office/drawing/2014/main" id="{FA06BE9D-54FE-1609-9663-44BD1BDA014D}"/>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8207;p53">
                  <a:extLst>
                    <a:ext uri="{FF2B5EF4-FFF2-40B4-BE49-F238E27FC236}">
                      <a16:creationId xmlns:a16="http://schemas.microsoft.com/office/drawing/2014/main" id="{03958605-F52E-2123-AF77-D6A07EF8550D}"/>
                    </a:ext>
                  </a:extLst>
                </p:cNvPr>
                <p:cNvGrpSpPr/>
                <p:nvPr/>
              </p:nvGrpSpPr>
              <p:grpSpPr>
                <a:xfrm>
                  <a:off x="4768876" y="3401772"/>
                  <a:ext cx="31499" cy="26898"/>
                  <a:chOff x="4768876" y="3401772"/>
                  <a:chExt cx="31499" cy="26898"/>
                </a:xfrm>
                <a:grpFill/>
              </p:grpSpPr>
              <p:sp>
                <p:nvSpPr>
                  <p:cNvPr id="352" name="Google Shape;8208;p53">
                    <a:extLst>
                      <a:ext uri="{FF2B5EF4-FFF2-40B4-BE49-F238E27FC236}">
                        <a16:creationId xmlns:a16="http://schemas.microsoft.com/office/drawing/2014/main" id="{28F12FB0-22E2-C94D-C1ED-621CAA822959}"/>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8209;p53">
                    <a:extLst>
                      <a:ext uri="{FF2B5EF4-FFF2-40B4-BE49-F238E27FC236}">
                        <a16:creationId xmlns:a16="http://schemas.microsoft.com/office/drawing/2014/main" id="{961FE816-28D3-C7E7-AC8D-D017373A226F}"/>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8210;p53">
                  <a:extLst>
                    <a:ext uri="{FF2B5EF4-FFF2-40B4-BE49-F238E27FC236}">
                      <a16:creationId xmlns:a16="http://schemas.microsoft.com/office/drawing/2014/main" id="{113815A5-479B-E7A1-3FC0-6A05BC17878B}"/>
                    </a:ext>
                  </a:extLst>
                </p:cNvPr>
                <p:cNvGrpSpPr/>
                <p:nvPr/>
              </p:nvGrpSpPr>
              <p:grpSpPr>
                <a:xfrm>
                  <a:off x="4762214" y="3471377"/>
                  <a:ext cx="26938" cy="26938"/>
                  <a:chOff x="4762214" y="3471377"/>
                  <a:chExt cx="26938" cy="26938"/>
                </a:xfrm>
                <a:grpFill/>
              </p:grpSpPr>
              <p:sp>
                <p:nvSpPr>
                  <p:cNvPr id="350" name="Google Shape;8211;p53">
                    <a:extLst>
                      <a:ext uri="{FF2B5EF4-FFF2-40B4-BE49-F238E27FC236}">
                        <a16:creationId xmlns:a16="http://schemas.microsoft.com/office/drawing/2014/main" id="{60139216-D80A-0738-12B8-459C7FAAABE4}"/>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8212;p53">
                    <a:extLst>
                      <a:ext uri="{FF2B5EF4-FFF2-40B4-BE49-F238E27FC236}">
                        <a16:creationId xmlns:a16="http://schemas.microsoft.com/office/drawing/2014/main" id="{3A962847-7BA9-9BAA-5B22-DBB27BD76317}"/>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8213;p53">
                  <a:extLst>
                    <a:ext uri="{FF2B5EF4-FFF2-40B4-BE49-F238E27FC236}">
                      <a16:creationId xmlns:a16="http://schemas.microsoft.com/office/drawing/2014/main" id="{D1EDDDB6-9221-47AE-721A-D0041D6F84E4}"/>
                    </a:ext>
                  </a:extLst>
                </p:cNvPr>
                <p:cNvGrpSpPr/>
                <p:nvPr/>
              </p:nvGrpSpPr>
              <p:grpSpPr>
                <a:xfrm>
                  <a:off x="4790473" y="3344782"/>
                  <a:ext cx="31405" cy="26898"/>
                  <a:chOff x="4790473" y="3344782"/>
                  <a:chExt cx="31405" cy="26898"/>
                </a:xfrm>
                <a:grpFill/>
              </p:grpSpPr>
              <p:sp>
                <p:nvSpPr>
                  <p:cNvPr id="348" name="Google Shape;8214;p53">
                    <a:extLst>
                      <a:ext uri="{FF2B5EF4-FFF2-40B4-BE49-F238E27FC236}">
                        <a16:creationId xmlns:a16="http://schemas.microsoft.com/office/drawing/2014/main" id="{0EC3590E-21E1-ECA3-D50F-C61375ECEBFD}"/>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8215;p53">
                    <a:extLst>
                      <a:ext uri="{FF2B5EF4-FFF2-40B4-BE49-F238E27FC236}">
                        <a16:creationId xmlns:a16="http://schemas.microsoft.com/office/drawing/2014/main" id="{CAC20D90-493B-7214-3D11-C317622B5685}"/>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8216;p53">
                  <a:extLst>
                    <a:ext uri="{FF2B5EF4-FFF2-40B4-BE49-F238E27FC236}">
                      <a16:creationId xmlns:a16="http://schemas.microsoft.com/office/drawing/2014/main" id="{68D49885-5029-D096-B937-DB16B9EDDFAE}"/>
                    </a:ext>
                  </a:extLst>
                </p:cNvPr>
                <p:cNvGrpSpPr/>
                <p:nvPr/>
              </p:nvGrpSpPr>
              <p:grpSpPr>
                <a:xfrm>
                  <a:off x="4823774" y="3950733"/>
                  <a:ext cx="37398" cy="32034"/>
                  <a:chOff x="4823774" y="3950733"/>
                  <a:chExt cx="37398" cy="32034"/>
                </a:xfrm>
                <a:grpFill/>
              </p:grpSpPr>
              <p:sp>
                <p:nvSpPr>
                  <p:cNvPr id="346" name="Google Shape;8217;p53">
                    <a:extLst>
                      <a:ext uri="{FF2B5EF4-FFF2-40B4-BE49-F238E27FC236}">
                        <a16:creationId xmlns:a16="http://schemas.microsoft.com/office/drawing/2014/main" id="{7FA84C4A-9A71-73F7-4093-92D2B8E22641}"/>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8218;p53">
                    <a:extLst>
                      <a:ext uri="{FF2B5EF4-FFF2-40B4-BE49-F238E27FC236}">
                        <a16:creationId xmlns:a16="http://schemas.microsoft.com/office/drawing/2014/main" id="{DE996AC3-B3DA-D541-FDC4-BCDB6493BC8A}"/>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8219;p53">
                  <a:extLst>
                    <a:ext uri="{FF2B5EF4-FFF2-40B4-BE49-F238E27FC236}">
                      <a16:creationId xmlns:a16="http://schemas.microsoft.com/office/drawing/2014/main" id="{EDE5657A-D5F0-6EFF-28C2-D77D91A3742A}"/>
                    </a:ext>
                  </a:extLst>
                </p:cNvPr>
                <p:cNvGrpSpPr/>
                <p:nvPr/>
              </p:nvGrpSpPr>
              <p:grpSpPr>
                <a:xfrm>
                  <a:off x="4823396" y="4110566"/>
                  <a:ext cx="31405" cy="26906"/>
                  <a:chOff x="4823396" y="4110566"/>
                  <a:chExt cx="31405" cy="26906"/>
                </a:xfrm>
                <a:grpFill/>
              </p:grpSpPr>
              <p:sp>
                <p:nvSpPr>
                  <p:cNvPr id="344" name="Google Shape;8220;p53">
                    <a:extLst>
                      <a:ext uri="{FF2B5EF4-FFF2-40B4-BE49-F238E27FC236}">
                        <a16:creationId xmlns:a16="http://schemas.microsoft.com/office/drawing/2014/main" id="{0946811D-1F13-74B1-FFBD-9FCDA32473BF}"/>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8221;p53">
                    <a:extLst>
                      <a:ext uri="{FF2B5EF4-FFF2-40B4-BE49-F238E27FC236}">
                        <a16:creationId xmlns:a16="http://schemas.microsoft.com/office/drawing/2014/main" id="{726A8DA4-0FBF-C19D-D4EC-747F4E23A9F5}"/>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8222;p53">
                  <a:extLst>
                    <a:ext uri="{FF2B5EF4-FFF2-40B4-BE49-F238E27FC236}">
                      <a16:creationId xmlns:a16="http://schemas.microsoft.com/office/drawing/2014/main" id="{A4D658A1-360A-E82F-3EEF-F35FD6AFCED1}"/>
                    </a:ext>
                  </a:extLst>
                </p:cNvPr>
                <p:cNvGrpSpPr/>
                <p:nvPr/>
              </p:nvGrpSpPr>
              <p:grpSpPr>
                <a:xfrm>
                  <a:off x="4838332" y="3821150"/>
                  <a:ext cx="31499" cy="26898"/>
                  <a:chOff x="4838332" y="3821150"/>
                  <a:chExt cx="31499" cy="26898"/>
                </a:xfrm>
                <a:grpFill/>
              </p:grpSpPr>
              <p:sp>
                <p:nvSpPr>
                  <p:cNvPr id="342" name="Google Shape;8223;p53">
                    <a:extLst>
                      <a:ext uri="{FF2B5EF4-FFF2-40B4-BE49-F238E27FC236}">
                        <a16:creationId xmlns:a16="http://schemas.microsoft.com/office/drawing/2014/main" id="{6EE87572-8999-A513-FFB5-1A8E9DF3BDC4}"/>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8224;p53">
                    <a:extLst>
                      <a:ext uri="{FF2B5EF4-FFF2-40B4-BE49-F238E27FC236}">
                        <a16:creationId xmlns:a16="http://schemas.microsoft.com/office/drawing/2014/main" id="{CE457657-B000-324D-80C2-22BFDF86D687}"/>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8225;p53">
                  <a:extLst>
                    <a:ext uri="{FF2B5EF4-FFF2-40B4-BE49-F238E27FC236}">
                      <a16:creationId xmlns:a16="http://schemas.microsoft.com/office/drawing/2014/main" id="{0046D6D3-D9B4-F45E-4B04-5B86DB4FFB6D}"/>
                    </a:ext>
                  </a:extLst>
                </p:cNvPr>
                <p:cNvGrpSpPr/>
                <p:nvPr/>
              </p:nvGrpSpPr>
              <p:grpSpPr>
                <a:xfrm>
                  <a:off x="4661275" y="3815007"/>
                  <a:ext cx="36824" cy="31523"/>
                  <a:chOff x="4661275" y="3815007"/>
                  <a:chExt cx="36824" cy="31523"/>
                </a:xfrm>
                <a:grpFill/>
              </p:grpSpPr>
              <p:sp>
                <p:nvSpPr>
                  <p:cNvPr id="340" name="Google Shape;8226;p53">
                    <a:extLst>
                      <a:ext uri="{FF2B5EF4-FFF2-40B4-BE49-F238E27FC236}">
                        <a16:creationId xmlns:a16="http://schemas.microsoft.com/office/drawing/2014/main" id="{1581ECC7-ECA1-1FD9-D60C-AF531A8EA60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8227;p53">
                    <a:extLst>
                      <a:ext uri="{FF2B5EF4-FFF2-40B4-BE49-F238E27FC236}">
                        <a16:creationId xmlns:a16="http://schemas.microsoft.com/office/drawing/2014/main" id="{E35A5431-F6C5-CB83-810B-C07EBB6B5D80}"/>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8228;p53">
                  <a:extLst>
                    <a:ext uri="{FF2B5EF4-FFF2-40B4-BE49-F238E27FC236}">
                      <a16:creationId xmlns:a16="http://schemas.microsoft.com/office/drawing/2014/main" id="{A3180F18-C870-0CDA-D63F-DF8BA9DCC46A}"/>
                    </a:ext>
                  </a:extLst>
                </p:cNvPr>
                <p:cNvGrpSpPr/>
                <p:nvPr/>
              </p:nvGrpSpPr>
              <p:grpSpPr>
                <a:xfrm>
                  <a:off x="4558998" y="3851037"/>
                  <a:ext cx="33591" cy="28699"/>
                  <a:chOff x="4558998" y="3851037"/>
                  <a:chExt cx="33591" cy="28699"/>
                </a:xfrm>
                <a:grpFill/>
              </p:grpSpPr>
              <p:sp>
                <p:nvSpPr>
                  <p:cNvPr id="338" name="Google Shape;8229;p53">
                    <a:extLst>
                      <a:ext uri="{FF2B5EF4-FFF2-40B4-BE49-F238E27FC236}">
                        <a16:creationId xmlns:a16="http://schemas.microsoft.com/office/drawing/2014/main" id="{F0C6A4EE-C64F-8735-6862-7855A306D7D2}"/>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8230;p53">
                    <a:extLst>
                      <a:ext uri="{FF2B5EF4-FFF2-40B4-BE49-F238E27FC236}">
                        <a16:creationId xmlns:a16="http://schemas.microsoft.com/office/drawing/2014/main" id="{41A35567-0C39-5566-9D14-7333155060F6}"/>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8231;p53">
                  <a:extLst>
                    <a:ext uri="{FF2B5EF4-FFF2-40B4-BE49-F238E27FC236}">
                      <a16:creationId xmlns:a16="http://schemas.microsoft.com/office/drawing/2014/main" id="{F8833DCC-6C48-AFC2-0779-9082AFCD8682}"/>
                    </a:ext>
                  </a:extLst>
                </p:cNvPr>
                <p:cNvGrpSpPr/>
                <p:nvPr/>
              </p:nvGrpSpPr>
              <p:grpSpPr>
                <a:xfrm>
                  <a:off x="4696762" y="3638587"/>
                  <a:ext cx="33591" cy="28794"/>
                  <a:chOff x="4696762" y="3638587"/>
                  <a:chExt cx="33591" cy="28794"/>
                </a:xfrm>
                <a:grpFill/>
              </p:grpSpPr>
              <p:sp>
                <p:nvSpPr>
                  <p:cNvPr id="336" name="Google Shape;8232;p53">
                    <a:extLst>
                      <a:ext uri="{FF2B5EF4-FFF2-40B4-BE49-F238E27FC236}">
                        <a16:creationId xmlns:a16="http://schemas.microsoft.com/office/drawing/2014/main" id="{1481E78B-A967-BBAE-CCFE-50DEF535C9EB}"/>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8233;p53">
                    <a:extLst>
                      <a:ext uri="{FF2B5EF4-FFF2-40B4-BE49-F238E27FC236}">
                        <a16:creationId xmlns:a16="http://schemas.microsoft.com/office/drawing/2014/main" id="{4DDBE02F-719F-FD79-0475-CA39F15F24A2}"/>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8234;p53">
                  <a:extLst>
                    <a:ext uri="{FF2B5EF4-FFF2-40B4-BE49-F238E27FC236}">
                      <a16:creationId xmlns:a16="http://schemas.microsoft.com/office/drawing/2014/main" id="{C5E08969-49FA-2B2A-10EB-6A6811898A72}"/>
                    </a:ext>
                  </a:extLst>
                </p:cNvPr>
                <p:cNvGrpSpPr/>
                <p:nvPr/>
              </p:nvGrpSpPr>
              <p:grpSpPr>
                <a:xfrm>
                  <a:off x="4929479" y="3939140"/>
                  <a:ext cx="33497" cy="28692"/>
                  <a:chOff x="4929479" y="3939140"/>
                  <a:chExt cx="33497" cy="28692"/>
                </a:xfrm>
                <a:grpFill/>
              </p:grpSpPr>
              <p:sp>
                <p:nvSpPr>
                  <p:cNvPr id="334" name="Google Shape;8235;p53">
                    <a:extLst>
                      <a:ext uri="{FF2B5EF4-FFF2-40B4-BE49-F238E27FC236}">
                        <a16:creationId xmlns:a16="http://schemas.microsoft.com/office/drawing/2014/main" id="{7C1BBA92-525B-6DAB-62C5-3A9F8326979D}"/>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8236;p53">
                    <a:extLst>
                      <a:ext uri="{FF2B5EF4-FFF2-40B4-BE49-F238E27FC236}">
                        <a16:creationId xmlns:a16="http://schemas.microsoft.com/office/drawing/2014/main" id="{A9A8B9CD-5780-0A9E-A4B3-7FBFB3B39D15}"/>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8237;p53">
                  <a:extLst>
                    <a:ext uri="{FF2B5EF4-FFF2-40B4-BE49-F238E27FC236}">
                      <a16:creationId xmlns:a16="http://schemas.microsoft.com/office/drawing/2014/main" id="{A4FC3E9C-D324-D48C-545B-761138F503E2}"/>
                    </a:ext>
                  </a:extLst>
                </p:cNvPr>
                <p:cNvGrpSpPr/>
                <p:nvPr/>
              </p:nvGrpSpPr>
              <p:grpSpPr>
                <a:xfrm>
                  <a:off x="4907119" y="3986039"/>
                  <a:ext cx="33497" cy="28699"/>
                  <a:chOff x="4907119" y="3986039"/>
                  <a:chExt cx="33497" cy="28699"/>
                </a:xfrm>
                <a:grpFill/>
              </p:grpSpPr>
              <p:sp>
                <p:nvSpPr>
                  <p:cNvPr id="332" name="Google Shape;8238;p53">
                    <a:extLst>
                      <a:ext uri="{FF2B5EF4-FFF2-40B4-BE49-F238E27FC236}">
                        <a16:creationId xmlns:a16="http://schemas.microsoft.com/office/drawing/2014/main" id="{308F020A-6957-D2E0-D3A2-9B1BCBCFEF95}"/>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8239;p53">
                    <a:extLst>
                      <a:ext uri="{FF2B5EF4-FFF2-40B4-BE49-F238E27FC236}">
                        <a16:creationId xmlns:a16="http://schemas.microsoft.com/office/drawing/2014/main" id="{080C5344-47EC-EBA0-9CA7-759CC43562A4}"/>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8240;p53">
                  <a:extLst>
                    <a:ext uri="{FF2B5EF4-FFF2-40B4-BE49-F238E27FC236}">
                      <a16:creationId xmlns:a16="http://schemas.microsoft.com/office/drawing/2014/main" id="{4288D0F4-B12B-CB4C-5848-6794280A797C}"/>
                    </a:ext>
                  </a:extLst>
                </p:cNvPr>
                <p:cNvGrpSpPr/>
                <p:nvPr/>
              </p:nvGrpSpPr>
              <p:grpSpPr>
                <a:xfrm>
                  <a:off x="4911783" y="4048102"/>
                  <a:ext cx="33591" cy="28762"/>
                  <a:chOff x="4911783" y="4048102"/>
                  <a:chExt cx="33591" cy="28762"/>
                </a:xfrm>
                <a:grpFill/>
              </p:grpSpPr>
              <p:sp>
                <p:nvSpPr>
                  <p:cNvPr id="330" name="Google Shape;8241;p53">
                    <a:extLst>
                      <a:ext uri="{FF2B5EF4-FFF2-40B4-BE49-F238E27FC236}">
                        <a16:creationId xmlns:a16="http://schemas.microsoft.com/office/drawing/2014/main" id="{25645106-7110-6041-CDD8-43280847DA41}"/>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8242;p53">
                    <a:extLst>
                      <a:ext uri="{FF2B5EF4-FFF2-40B4-BE49-F238E27FC236}">
                        <a16:creationId xmlns:a16="http://schemas.microsoft.com/office/drawing/2014/main" id="{A57F1A3D-9C30-3A2F-CBF9-4924A0BC9063}"/>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8243;p53">
                  <a:extLst>
                    <a:ext uri="{FF2B5EF4-FFF2-40B4-BE49-F238E27FC236}">
                      <a16:creationId xmlns:a16="http://schemas.microsoft.com/office/drawing/2014/main" id="{AE259709-3CA8-1CB3-3BD9-94785151CC60}"/>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8244;p53">
                  <a:extLst>
                    <a:ext uri="{FF2B5EF4-FFF2-40B4-BE49-F238E27FC236}">
                      <a16:creationId xmlns:a16="http://schemas.microsoft.com/office/drawing/2014/main" id="{5AB2D859-E769-BD04-FFBD-E4A1652B1BA6}"/>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8245;p53">
                  <a:extLst>
                    <a:ext uri="{FF2B5EF4-FFF2-40B4-BE49-F238E27FC236}">
                      <a16:creationId xmlns:a16="http://schemas.microsoft.com/office/drawing/2014/main" id="{0F2D714F-B7E9-6E0E-7DC8-0C3E8F5AB075}"/>
                    </a:ext>
                  </a:extLst>
                </p:cNvPr>
                <p:cNvGrpSpPr/>
                <p:nvPr/>
              </p:nvGrpSpPr>
              <p:grpSpPr>
                <a:xfrm>
                  <a:off x="4762623" y="3837847"/>
                  <a:ext cx="42416" cy="36273"/>
                  <a:chOff x="4762623" y="3837847"/>
                  <a:chExt cx="42416" cy="36273"/>
                </a:xfrm>
                <a:grpFill/>
              </p:grpSpPr>
              <p:sp>
                <p:nvSpPr>
                  <p:cNvPr id="328" name="Google Shape;8246;p53">
                    <a:extLst>
                      <a:ext uri="{FF2B5EF4-FFF2-40B4-BE49-F238E27FC236}">
                        <a16:creationId xmlns:a16="http://schemas.microsoft.com/office/drawing/2014/main" id="{32CC823F-7093-A7C7-0B57-3D3E2C0BA60A}"/>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8247;p53">
                    <a:extLst>
                      <a:ext uri="{FF2B5EF4-FFF2-40B4-BE49-F238E27FC236}">
                        <a16:creationId xmlns:a16="http://schemas.microsoft.com/office/drawing/2014/main" id="{1F3FF365-7EAD-7E5C-D123-8C8323EFCE2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8248;p53">
                  <a:extLst>
                    <a:ext uri="{FF2B5EF4-FFF2-40B4-BE49-F238E27FC236}">
                      <a16:creationId xmlns:a16="http://schemas.microsoft.com/office/drawing/2014/main" id="{0D914F15-0F6B-CD59-360B-630ACB5E703C}"/>
                    </a:ext>
                  </a:extLst>
                </p:cNvPr>
                <p:cNvGrpSpPr/>
                <p:nvPr/>
              </p:nvGrpSpPr>
              <p:grpSpPr>
                <a:xfrm>
                  <a:off x="4746044" y="4104966"/>
                  <a:ext cx="33497" cy="28699"/>
                  <a:chOff x="4746044" y="4104966"/>
                  <a:chExt cx="33497" cy="28699"/>
                </a:xfrm>
                <a:grpFill/>
              </p:grpSpPr>
              <p:sp>
                <p:nvSpPr>
                  <p:cNvPr id="326" name="Google Shape;8249;p53">
                    <a:extLst>
                      <a:ext uri="{FF2B5EF4-FFF2-40B4-BE49-F238E27FC236}">
                        <a16:creationId xmlns:a16="http://schemas.microsoft.com/office/drawing/2014/main" id="{556CAAF3-311C-664A-2AB3-1115A794D2F4}"/>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8250;p53">
                    <a:extLst>
                      <a:ext uri="{FF2B5EF4-FFF2-40B4-BE49-F238E27FC236}">
                        <a16:creationId xmlns:a16="http://schemas.microsoft.com/office/drawing/2014/main" id="{DBD66654-D60B-C3B8-7BAF-9CA97DA7AE73}"/>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8251;p53">
                  <a:extLst>
                    <a:ext uri="{FF2B5EF4-FFF2-40B4-BE49-F238E27FC236}">
                      <a16:creationId xmlns:a16="http://schemas.microsoft.com/office/drawing/2014/main" id="{6D0F0B64-FB3B-174F-19DE-2C9639F45FF2}"/>
                    </a:ext>
                  </a:extLst>
                </p:cNvPr>
                <p:cNvGrpSpPr/>
                <p:nvPr/>
              </p:nvGrpSpPr>
              <p:grpSpPr>
                <a:xfrm>
                  <a:off x="4859646" y="4162554"/>
                  <a:ext cx="33591" cy="28762"/>
                  <a:chOff x="4859646" y="4162554"/>
                  <a:chExt cx="33591" cy="28762"/>
                </a:xfrm>
                <a:grpFill/>
              </p:grpSpPr>
              <p:sp>
                <p:nvSpPr>
                  <p:cNvPr id="324" name="Google Shape;8252;p53">
                    <a:extLst>
                      <a:ext uri="{FF2B5EF4-FFF2-40B4-BE49-F238E27FC236}">
                        <a16:creationId xmlns:a16="http://schemas.microsoft.com/office/drawing/2014/main" id="{551C771B-34DB-202F-B292-A0B95EC6F6AC}"/>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8253;p53">
                    <a:extLst>
                      <a:ext uri="{FF2B5EF4-FFF2-40B4-BE49-F238E27FC236}">
                        <a16:creationId xmlns:a16="http://schemas.microsoft.com/office/drawing/2014/main" id="{E85F92DE-DC53-31FB-32A8-E41014AE8EDC}"/>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8254;p53">
                <a:extLst>
                  <a:ext uri="{FF2B5EF4-FFF2-40B4-BE49-F238E27FC236}">
                    <a16:creationId xmlns:a16="http://schemas.microsoft.com/office/drawing/2014/main" id="{061D5043-6E82-A229-8846-84E3602D7CD3}"/>
                  </a:ext>
                </a:extLst>
              </p:cNvPr>
              <p:cNvGrpSpPr/>
              <p:nvPr/>
            </p:nvGrpSpPr>
            <p:grpSpPr>
              <a:xfrm>
                <a:off x="3597785" y="3274438"/>
                <a:ext cx="855610" cy="1122100"/>
                <a:chOff x="3597785" y="3274438"/>
                <a:chExt cx="855610" cy="1122100"/>
              </a:xfrm>
              <a:grpFill/>
            </p:grpSpPr>
            <p:grpSp>
              <p:nvGrpSpPr>
                <p:cNvPr id="17" name="Google Shape;8255;p53">
                  <a:extLst>
                    <a:ext uri="{FF2B5EF4-FFF2-40B4-BE49-F238E27FC236}">
                      <a16:creationId xmlns:a16="http://schemas.microsoft.com/office/drawing/2014/main" id="{852B5D16-E9E0-DCB7-D27E-7D545BEB30DE}"/>
                    </a:ext>
                  </a:extLst>
                </p:cNvPr>
                <p:cNvGrpSpPr/>
                <p:nvPr/>
              </p:nvGrpSpPr>
              <p:grpSpPr>
                <a:xfrm>
                  <a:off x="3617857" y="3284717"/>
                  <a:ext cx="826785" cy="1099165"/>
                  <a:chOff x="3617857" y="3284717"/>
                  <a:chExt cx="826785" cy="1099165"/>
                </a:xfrm>
                <a:grpFill/>
              </p:grpSpPr>
              <p:sp>
                <p:nvSpPr>
                  <p:cNvPr id="155" name="Google Shape;8256;p53">
                    <a:extLst>
                      <a:ext uri="{FF2B5EF4-FFF2-40B4-BE49-F238E27FC236}">
                        <a16:creationId xmlns:a16="http://schemas.microsoft.com/office/drawing/2014/main" id="{9C2E17C8-2A98-F274-FE7F-8777B44C5317}"/>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57;p53">
                    <a:extLst>
                      <a:ext uri="{FF2B5EF4-FFF2-40B4-BE49-F238E27FC236}">
                        <a16:creationId xmlns:a16="http://schemas.microsoft.com/office/drawing/2014/main" id="{92384876-08C3-8953-BD03-C56E95BC162D}"/>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58;p53">
                    <a:extLst>
                      <a:ext uri="{FF2B5EF4-FFF2-40B4-BE49-F238E27FC236}">
                        <a16:creationId xmlns:a16="http://schemas.microsoft.com/office/drawing/2014/main" id="{C1DB6BF7-F53B-B772-14A9-BBCB860B1BA4}"/>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259;p53">
                    <a:extLst>
                      <a:ext uri="{FF2B5EF4-FFF2-40B4-BE49-F238E27FC236}">
                        <a16:creationId xmlns:a16="http://schemas.microsoft.com/office/drawing/2014/main" id="{2A15713A-EA82-7E28-C09F-7C3E71CA8BE9}"/>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260;p53">
                    <a:extLst>
                      <a:ext uri="{FF2B5EF4-FFF2-40B4-BE49-F238E27FC236}">
                        <a16:creationId xmlns:a16="http://schemas.microsoft.com/office/drawing/2014/main" id="{BCD10106-60CB-87FC-AFE1-0DA0D76934C6}"/>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261;p53">
                    <a:extLst>
                      <a:ext uri="{FF2B5EF4-FFF2-40B4-BE49-F238E27FC236}">
                        <a16:creationId xmlns:a16="http://schemas.microsoft.com/office/drawing/2014/main" id="{EC4B92F8-FCCF-F29D-7B63-1D7C4B8ED8C0}"/>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262;p53">
                    <a:extLst>
                      <a:ext uri="{FF2B5EF4-FFF2-40B4-BE49-F238E27FC236}">
                        <a16:creationId xmlns:a16="http://schemas.microsoft.com/office/drawing/2014/main" id="{ACD07986-18EE-300D-5F47-F143DAF33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263;p53">
                    <a:extLst>
                      <a:ext uri="{FF2B5EF4-FFF2-40B4-BE49-F238E27FC236}">
                        <a16:creationId xmlns:a16="http://schemas.microsoft.com/office/drawing/2014/main" id="{9CF35D36-FD32-61FB-5674-ED3A98A539AE}"/>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264;p53">
                    <a:extLst>
                      <a:ext uri="{FF2B5EF4-FFF2-40B4-BE49-F238E27FC236}">
                        <a16:creationId xmlns:a16="http://schemas.microsoft.com/office/drawing/2014/main" id="{75979C34-3ED4-CC1A-5128-EDA132104C39}"/>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265;p53">
                    <a:extLst>
                      <a:ext uri="{FF2B5EF4-FFF2-40B4-BE49-F238E27FC236}">
                        <a16:creationId xmlns:a16="http://schemas.microsoft.com/office/drawing/2014/main" id="{6A970802-EA81-4C09-1A30-5E98C7897513}"/>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266;p53">
                    <a:extLst>
                      <a:ext uri="{FF2B5EF4-FFF2-40B4-BE49-F238E27FC236}">
                        <a16:creationId xmlns:a16="http://schemas.microsoft.com/office/drawing/2014/main" id="{3E4BD870-9364-D753-B103-2A3D6DA94ED5}"/>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267;p53">
                    <a:extLst>
                      <a:ext uri="{FF2B5EF4-FFF2-40B4-BE49-F238E27FC236}">
                        <a16:creationId xmlns:a16="http://schemas.microsoft.com/office/drawing/2014/main" id="{3B8AE71B-4BBC-E7E3-D3EA-EE6A0F3AD5A3}"/>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268;p53">
                    <a:extLst>
                      <a:ext uri="{FF2B5EF4-FFF2-40B4-BE49-F238E27FC236}">
                        <a16:creationId xmlns:a16="http://schemas.microsoft.com/office/drawing/2014/main" id="{8A5DB4DE-2AA3-7D58-42AC-89D26A14C18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269;p53">
                    <a:extLst>
                      <a:ext uri="{FF2B5EF4-FFF2-40B4-BE49-F238E27FC236}">
                        <a16:creationId xmlns:a16="http://schemas.microsoft.com/office/drawing/2014/main" id="{12623A0F-2073-B35E-AF37-1A5C7A2F612D}"/>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270;p53">
                    <a:extLst>
                      <a:ext uri="{FF2B5EF4-FFF2-40B4-BE49-F238E27FC236}">
                        <a16:creationId xmlns:a16="http://schemas.microsoft.com/office/drawing/2014/main" id="{018F958F-2EA6-4C28-2B8C-1585A1FBF189}"/>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271;p53">
                    <a:extLst>
                      <a:ext uri="{FF2B5EF4-FFF2-40B4-BE49-F238E27FC236}">
                        <a16:creationId xmlns:a16="http://schemas.microsoft.com/office/drawing/2014/main" id="{4941177C-DFCA-337C-87A4-35E1515C706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272;p53">
                    <a:extLst>
                      <a:ext uri="{FF2B5EF4-FFF2-40B4-BE49-F238E27FC236}">
                        <a16:creationId xmlns:a16="http://schemas.microsoft.com/office/drawing/2014/main" id="{64AB28E5-5942-6BF7-D313-0E576B90CB25}"/>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273;p53">
                    <a:extLst>
                      <a:ext uri="{FF2B5EF4-FFF2-40B4-BE49-F238E27FC236}">
                        <a16:creationId xmlns:a16="http://schemas.microsoft.com/office/drawing/2014/main" id="{21DF3117-7D11-094A-EF2F-EF5379B2B60C}"/>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274;p53">
                    <a:extLst>
                      <a:ext uri="{FF2B5EF4-FFF2-40B4-BE49-F238E27FC236}">
                        <a16:creationId xmlns:a16="http://schemas.microsoft.com/office/drawing/2014/main" id="{135C983D-BA5D-E718-8A89-55023DDD185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275;p53">
                    <a:extLst>
                      <a:ext uri="{FF2B5EF4-FFF2-40B4-BE49-F238E27FC236}">
                        <a16:creationId xmlns:a16="http://schemas.microsoft.com/office/drawing/2014/main" id="{47FE9F76-43FB-3352-E546-653D6786647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276;p53">
                    <a:extLst>
                      <a:ext uri="{FF2B5EF4-FFF2-40B4-BE49-F238E27FC236}">
                        <a16:creationId xmlns:a16="http://schemas.microsoft.com/office/drawing/2014/main" id="{DD6A2CC4-42A6-7C7E-ADD8-B64B8EFED804}"/>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277;p53">
                    <a:extLst>
                      <a:ext uri="{FF2B5EF4-FFF2-40B4-BE49-F238E27FC236}">
                        <a16:creationId xmlns:a16="http://schemas.microsoft.com/office/drawing/2014/main" id="{7155E7C6-0632-61ED-AAA6-C7E4506A98DB}"/>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278;p53">
                    <a:extLst>
                      <a:ext uri="{FF2B5EF4-FFF2-40B4-BE49-F238E27FC236}">
                        <a16:creationId xmlns:a16="http://schemas.microsoft.com/office/drawing/2014/main" id="{13F7ECA0-D7F0-20BA-2200-E9C130B93C37}"/>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279;p53">
                    <a:extLst>
                      <a:ext uri="{FF2B5EF4-FFF2-40B4-BE49-F238E27FC236}">
                        <a16:creationId xmlns:a16="http://schemas.microsoft.com/office/drawing/2014/main" id="{408AEA60-573A-90CB-B8CA-7131780FD6F2}"/>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280;p53">
                    <a:extLst>
                      <a:ext uri="{FF2B5EF4-FFF2-40B4-BE49-F238E27FC236}">
                        <a16:creationId xmlns:a16="http://schemas.microsoft.com/office/drawing/2014/main" id="{0BC8D4F5-6D5F-F88E-AD6E-1B7A1425FB28}"/>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281;p53">
                    <a:extLst>
                      <a:ext uri="{FF2B5EF4-FFF2-40B4-BE49-F238E27FC236}">
                        <a16:creationId xmlns:a16="http://schemas.microsoft.com/office/drawing/2014/main" id="{92D99230-6FF1-23E4-15F5-7859CC0B8CB8}"/>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282;p53">
                    <a:extLst>
                      <a:ext uri="{FF2B5EF4-FFF2-40B4-BE49-F238E27FC236}">
                        <a16:creationId xmlns:a16="http://schemas.microsoft.com/office/drawing/2014/main" id="{3AA357B3-BFD9-9438-67B1-F4F0543E97AE}"/>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283;p53">
                    <a:extLst>
                      <a:ext uri="{FF2B5EF4-FFF2-40B4-BE49-F238E27FC236}">
                        <a16:creationId xmlns:a16="http://schemas.microsoft.com/office/drawing/2014/main" id="{662F2B63-E488-7F17-D530-33A6A221A477}"/>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284;p53">
                    <a:extLst>
                      <a:ext uri="{FF2B5EF4-FFF2-40B4-BE49-F238E27FC236}">
                        <a16:creationId xmlns:a16="http://schemas.microsoft.com/office/drawing/2014/main" id="{009A2A19-73B7-778D-81B3-02AF03E10A8D}"/>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285;p53">
                    <a:extLst>
                      <a:ext uri="{FF2B5EF4-FFF2-40B4-BE49-F238E27FC236}">
                        <a16:creationId xmlns:a16="http://schemas.microsoft.com/office/drawing/2014/main" id="{7943C387-1897-03DE-9E2F-949BB85EC40A}"/>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286;p53">
                    <a:extLst>
                      <a:ext uri="{FF2B5EF4-FFF2-40B4-BE49-F238E27FC236}">
                        <a16:creationId xmlns:a16="http://schemas.microsoft.com/office/drawing/2014/main" id="{6EDDDB3E-456B-CE36-9746-8B9D1D1511B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287;p53">
                    <a:extLst>
                      <a:ext uri="{FF2B5EF4-FFF2-40B4-BE49-F238E27FC236}">
                        <a16:creationId xmlns:a16="http://schemas.microsoft.com/office/drawing/2014/main" id="{9AF0DAA9-4FB6-573E-F242-FC6CF467CCAE}"/>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288;p53">
                    <a:extLst>
                      <a:ext uri="{FF2B5EF4-FFF2-40B4-BE49-F238E27FC236}">
                        <a16:creationId xmlns:a16="http://schemas.microsoft.com/office/drawing/2014/main" id="{BE63C840-15D2-D033-FE4F-7A4FDBF9D469}"/>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289;p53">
                    <a:extLst>
                      <a:ext uri="{FF2B5EF4-FFF2-40B4-BE49-F238E27FC236}">
                        <a16:creationId xmlns:a16="http://schemas.microsoft.com/office/drawing/2014/main" id="{32FF876B-2ABD-EF5B-7140-CF31F023103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290;p53">
                    <a:extLst>
                      <a:ext uri="{FF2B5EF4-FFF2-40B4-BE49-F238E27FC236}">
                        <a16:creationId xmlns:a16="http://schemas.microsoft.com/office/drawing/2014/main" id="{4ABBE995-3F94-B8EC-43E9-B887704F01FC}"/>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291;p53">
                    <a:extLst>
                      <a:ext uri="{FF2B5EF4-FFF2-40B4-BE49-F238E27FC236}">
                        <a16:creationId xmlns:a16="http://schemas.microsoft.com/office/drawing/2014/main" id="{46A91051-6E30-288A-C7DC-390C9B55F5D0}"/>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292;p53">
                    <a:extLst>
                      <a:ext uri="{FF2B5EF4-FFF2-40B4-BE49-F238E27FC236}">
                        <a16:creationId xmlns:a16="http://schemas.microsoft.com/office/drawing/2014/main" id="{1FC0A47D-DA2A-6B35-91C1-05BB2BAF6A9F}"/>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293;p53">
                    <a:extLst>
                      <a:ext uri="{FF2B5EF4-FFF2-40B4-BE49-F238E27FC236}">
                        <a16:creationId xmlns:a16="http://schemas.microsoft.com/office/drawing/2014/main" id="{1C48DDF6-6D5E-20A2-FB99-862656580526}"/>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294;p53">
                    <a:extLst>
                      <a:ext uri="{FF2B5EF4-FFF2-40B4-BE49-F238E27FC236}">
                        <a16:creationId xmlns:a16="http://schemas.microsoft.com/office/drawing/2014/main" id="{4C80EF19-C08D-93BC-44B9-3A60FCF2593E}"/>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295;p53">
                    <a:extLst>
                      <a:ext uri="{FF2B5EF4-FFF2-40B4-BE49-F238E27FC236}">
                        <a16:creationId xmlns:a16="http://schemas.microsoft.com/office/drawing/2014/main" id="{6BFB8E77-E541-BFFE-E1DF-C9271A5E9C78}"/>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296;p53">
                    <a:extLst>
                      <a:ext uri="{FF2B5EF4-FFF2-40B4-BE49-F238E27FC236}">
                        <a16:creationId xmlns:a16="http://schemas.microsoft.com/office/drawing/2014/main" id="{8E6C42D6-85C9-2609-F6F5-2A74A8B659B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297;p53">
                    <a:extLst>
                      <a:ext uri="{FF2B5EF4-FFF2-40B4-BE49-F238E27FC236}">
                        <a16:creationId xmlns:a16="http://schemas.microsoft.com/office/drawing/2014/main" id="{47FC37B8-314C-6AB1-3EFE-EF9BDEC7CC94}"/>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298;p53">
                    <a:extLst>
                      <a:ext uri="{FF2B5EF4-FFF2-40B4-BE49-F238E27FC236}">
                        <a16:creationId xmlns:a16="http://schemas.microsoft.com/office/drawing/2014/main" id="{C6795D56-36C0-E68F-B538-B63EEE2E35A4}"/>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299;p53">
                    <a:extLst>
                      <a:ext uri="{FF2B5EF4-FFF2-40B4-BE49-F238E27FC236}">
                        <a16:creationId xmlns:a16="http://schemas.microsoft.com/office/drawing/2014/main" id="{A68B420F-695E-1F48-40F1-BD0468BC0516}"/>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300;p53">
                    <a:extLst>
                      <a:ext uri="{FF2B5EF4-FFF2-40B4-BE49-F238E27FC236}">
                        <a16:creationId xmlns:a16="http://schemas.microsoft.com/office/drawing/2014/main" id="{2E7B8B9E-3797-679B-9AAA-0A3548BA0DA3}"/>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301;p53">
                    <a:extLst>
                      <a:ext uri="{FF2B5EF4-FFF2-40B4-BE49-F238E27FC236}">
                        <a16:creationId xmlns:a16="http://schemas.microsoft.com/office/drawing/2014/main" id="{F1457A53-ADCC-3D9B-944E-E593369D5119}"/>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302;p53">
                    <a:extLst>
                      <a:ext uri="{FF2B5EF4-FFF2-40B4-BE49-F238E27FC236}">
                        <a16:creationId xmlns:a16="http://schemas.microsoft.com/office/drawing/2014/main" id="{81951917-BC46-8F17-17E4-928E3067E208}"/>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303;p53">
                    <a:extLst>
                      <a:ext uri="{FF2B5EF4-FFF2-40B4-BE49-F238E27FC236}">
                        <a16:creationId xmlns:a16="http://schemas.microsoft.com/office/drawing/2014/main" id="{F48B9737-A23A-C437-AF93-4DD33D9534E6}"/>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304;p53">
                    <a:extLst>
                      <a:ext uri="{FF2B5EF4-FFF2-40B4-BE49-F238E27FC236}">
                        <a16:creationId xmlns:a16="http://schemas.microsoft.com/office/drawing/2014/main" id="{29F20919-337B-50A9-F236-4356E382730A}"/>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305;p53">
                    <a:extLst>
                      <a:ext uri="{FF2B5EF4-FFF2-40B4-BE49-F238E27FC236}">
                        <a16:creationId xmlns:a16="http://schemas.microsoft.com/office/drawing/2014/main" id="{45672D97-2AAB-A72A-7CA2-E948A285163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306;p53">
                    <a:extLst>
                      <a:ext uri="{FF2B5EF4-FFF2-40B4-BE49-F238E27FC236}">
                        <a16:creationId xmlns:a16="http://schemas.microsoft.com/office/drawing/2014/main" id="{48B3E9FB-3B7A-0420-6D54-96EA06A176C5}"/>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307;p53">
                    <a:extLst>
                      <a:ext uri="{FF2B5EF4-FFF2-40B4-BE49-F238E27FC236}">
                        <a16:creationId xmlns:a16="http://schemas.microsoft.com/office/drawing/2014/main" id="{DC8E84D6-2021-F4EE-5254-E054E1768B2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308;p53">
                    <a:extLst>
                      <a:ext uri="{FF2B5EF4-FFF2-40B4-BE49-F238E27FC236}">
                        <a16:creationId xmlns:a16="http://schemas.microsoft.com/office/drawing/2014/main" id="{41ABDBA1-1EE9-A5D7-CD1B-FF5BAC50DB72}"/>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309;p53">
                    <a:extLst>
                      <a:ext uri="{FF2B5EF4-FFF2-40B4-BE49-F238E27FC236}">
                        <a16:creationId xmlns:a16="http://schemas.microsoft.com/office/drawing/2014/main" id="{CEB65DFC-2EAD-02D0-7530-4A5CF2CD6FF8}"/>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310;p53">
                    <a:extLst>
                      <a:ext uri="{FF2B5EF4-FFF2-40B4-BE49-F238E27FC236}">
                        <a16:creationId xmlns:a16="http://schemas.microsoft.com/office/drawing/2014/main" id="{36B2E01A-B85C-8F0A-7C92-F6A8FACE8068}"/>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311;p53">
                    <a:extLst>
                      <a:ext uri="{FF2B5EF4-FFF2-40B4-BE49-F238E27FC236}">
                        <a16:creationId xmlns:a16="http://schemas.microsoft.com/office/drawing/2014/main" id="{6463DE27-4ACA-6369-E3F4-AB8F8504221A}"/>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312;p53">
                  <a:extLst>
                    <a:ext uri="{FF2B5EF4-FFF2-40B4-BE49-F238E27FC236}">
                      <a16:creationId xmlns:a16="http://schemas.microsoft.com/office/drawing/2014/main" id="{E8225987-F1F0-81EB-0B4E-12EFD3C02AD9}"/>
                    </a:ext>
                  </a:extLst>
                </p:cNvPr>
                <p:cNvGrpSpPr/>
                <p:nvPr/>
              </p:nvGrpSpPr>
              <p:grpSpPr>
                <a:xfrm>
                  <a:off x="4180904" y="4251758"/>
                  <a:ext cx="37783" cy="32420"/>
                  <a:chOff x="4180904" y="4251758"/>
                  <a:chExt cx="37783" cy="32420"/>
                </a:xfrm>
                <a:grpFill/>
              </p:grpSpPr>
              <p:sp>
                <p:nvSpPr>
                  <p:cNvPr id="153" name="Google Shape;8313;p53">
                    <a:extLst>
                      <a:ext uri="{FF2B5EF4-FFF2-40B4-BE49-F238E27FC236}">
                        <a16:creationId xmlns:a16="http://schemas.microsoft.com/office/drawing/2014/main" id="{53B60096-75C4-AA2A-F36F-436F4FD5BEEA}"/>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14;p53">
                    <a:extLst>
                      <a:ext uri="{FF2B5EF4-FFF2-40B4-BE49-F238E27FC236}">
                        <a16:creationId xmlns:a16="http://schemas.microsoft.com/office/drawing/2014/main" id="{1E0D38A6-6197-8334-0ED8-C2A1DA27233A}"/>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315;p53">
                  <a:extLst>
                    <a:ext uri="{FF2B5EF4-FFF2-40B4-BE49-F238E27FC236}">
                      <a16:creationId xmlns:a16="http://schemas.microsoft.com/office/drawing/2014/main" id="{08D225EB-31F3-BBB1-924F-C1D45862393F}"/>
                    </a:ext>
                  </a:extLst>
                </p:cNvPr>
                <p:cNvGrpSpPr/>
                <p:nvPr/>
              </p:nvGrpSpPr>
              <p:grpSpPr>
                <a:xfrm>
                  <a:off x="4201644" y="4081324"/>
                  <a:ext cx="37783" cy="32364"/>
                  <a:chOff x="4201644" y="4081324"/>
                  <a:chExt cx="37783" cy="32364"/>
                </a:xfrm>
                <a:grpFill/>
              </p:grpSpPr>
              <p:sp>
                <p:nvSpPr>
                  <p:cNvPr id="151" name="Google Shape;8316;p53">
                    <a:extLst>
                      <a:ext uri="{FF2B5EF4-FFF2-40B4-BE49-F238E27FC236}">
                        <a16:creationId xmlns:a16="http://schemas.microsoft.com/office/drawing/2014/main" id="{8DA33A0B-9C24-F806-FB7C-F28E86B121DE}"/>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17;p53">
                    <a:extLst>
                      <a:ext uri="{FF2B5EF4-FFF2-40B4-BE49-F238E27FC236}">
                        <a16:creationId xmlns:a16="http://schemas.microsoft.com/office/drawing/2014/main" id="{71D3112B-6826-A5CD-633A-3BCE5766E99E}"/>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8318;p53">
                  <a:extLst>
                    <a:ext uri="{FF2B5EF4-FFF2-40B4-BE49-F238E27FC236}">
                      <a16:creationId xmlns:a16="http://schemas.microsoft.com/office/drawing/2014/main" id="{68CFCA60-C6D4-E06C-044A-48718458A0DE}"/>
                    </a:ext>
                  </a:extLst>
                </p:cNvPr>
                <p:cNvGrpSpPr/>
                <p:nvPr/>
              </p:nvGrpSpPr>
              <p:grpSpPr>
                <a:xfrm>
                  <a:off x="4284416" y="3887428"/>
                  <a:ext cx="37783" cy="32451"/>
                  <a:chOff x="4284416" y="3887428"/>
                  <a:chExt cx="37783" cy="32451"/>
                </a:xfrm>
                <a:grpFill/>
              </p:grpSpPr>
              <p:sp>
                <p:nvSpPr>
                  <p:cNvPr id="149" name="Google Shape;8319;p53">
                    <a:extLst>
                      <a:ext uri="{FF2B5EF4-FFF2-40B4-BE49-F238E27FC236}">
                        <a16:creationId xmlns:a16="http://schemas.microsoft.com/office/drawing/2014/main" id="{B6CECDBA-D830-AFE8-AD24-B90A9989C878}"/>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20;p53">
                    <a:extLst>
                      <a:ext uri="{FF2B5EF4-FFF2-40B4-BE49-F238E27FC236}">
                        <a16:creationId xmlns:a16="http://schemas.microsoft.com/office/drawing/2014/main" id="{882259A4-EA96-35E8-F55D-676D31924B39}"/>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321;p53">
                  <a:extLst>
                    <a:ext uri="{FF2B5EF4-FFF2-40B4-BE49-F238E27FC236}">
                      <a16:creationId xmlns:a16="http://schemas.microsoft.com/office/drawing/2014/main" id="{15143F65-39DD-A39F-D660-1C18225110A9}"/>
                    </a:ext>
                  </a:extLst>
                </p:cNvPr>
                <p:cNvGrpSpPr/>
                <p:nvPr/>
              </p:nvGrpSpPr>
              <p:grpSpPr>
                <a:xfrm>
                  <a:off x="4223721" y="3860404"/>
                  <a:ext cx="37870" cy="32364"/>
                  <a:chOff x="4223721" y="3860404"/>
                  <a:chExt cx="37870" cy="32364"/>
                </a:xfrm>
                <a:grpFill/>
              </p:grpSpPr>
              <p:sp>
                <p:nvSpPr>
                  <p:cNvPr id="147" name="Google Shape;8322;p53">
                    <a:extLst>
                      <a:ext uri="{FF2B5EF4-FFF2-40B4-BE49-F238E27FC236}">
                        <a16:creationId xmlns:a16="http://schemas.microsoft.com/office/drawing/2014/main" id="{1CA47229-EBBC-CBF6-2194-0422B7A8E6A4}"/>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23;p53">
                    <a:extLst>
                      <a:ext uri="{FF2B5EF4-FFF2-40B4-BE49-F238E27FC236}">
                        <a16:creationId xmlns:a16="http://schemas.microsoft.com/office/drawing/2014/main" id="{E4814A20-AD14-9FE7-BA60-EEF99270AA6B}"/>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324;p53">
                  <a:extLst>
                    <a:ext uri="{FF2B5EF4-FFF2-40B4-BE49-F238E27FC236}">
                      <a16:creationId xmlns:a16="http://schemas.microsoft.com/office/drawing/2014/main" id="{A9080811-E868-167F-631D-56AA5D683880}"/>
                    </a:ext>
                  </a:extLst>
                </p:cNvPr>
                <p:cNvGrpSpPr/>
                <p:nvPr/>
              </p:nvGrpSpPr>
              <p:grpSpPr>
                <a:xfrm>
                  <a:off x="4104889" y="3699242"/>
                  <a:ext cx="37776" cy="32357"/>
                  <a:chOff x="4104889" y="3699242"/>
                  <a:chExt cx="37776" cy="32357"/>
                </a:xfrm>
                <a:grpFill/>
              </p:grpSpPr>
              <p:sp>
                <p:nvSpPr>
                  <p:cNvPr id="145" name="Google Shape;8325;p53">
                    <a:extLst>
                      <a:ext uri="{FF2B5EF4-FFF2-40B4-BE49-F238E27FC236}">
                        <a16:creationId xmlns:a16="http://schemas.microsoft.com/office/drawing/2014/main" id="{9E34BD25-1047-2835-D9EC-3A7B9037DAAF}"/>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26;p53">
                    <a:extLst>
                      <a:ext uri="{FF2B5EF4-FFF2-40B4-BE49-F238E27FC236}">
                        <a16:creationId xmlns:a16="http://schemas.microsoft.com/office/drawing/2014/main" id="{461140CB-7941-6FA1-1D72-80DA6E5055CE}"/>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8327;p53">
                  <a:extLst>
                    <a:ext uri="{FF2B5EF4-FFF2-40B4-BE49-F238E27FC236}">
                      <a16:creationId xmlns:a16="http://schemas.microsoft.com/office/drawing/2014/main" id="{8EFB4A77-7154-8DD8-CD2C-67331D0E98F0}"/>
                    </a:ext>
                  </a:extLst>
                </p:cNvPr>
                <p:cNvGrpSpPr/>
                <p:nvPr/>
              </p:nvGrpSpPr>
              <p:grpSpPr>
                <a:xfrm>
                  <a:off x="4143608" y="3475121"/>
                  <a:ext cx="37878" cy="32420"/>
                  <a:chOff x="4143608" y="3475121"/>
                  <a:chExt cx="37878" cy="32420"/>
                </a:xfrm>
                <a:grpFill/>
              </p:grpSpPr>
              <p:sp>
                <p:nvSpPr>
                  <p:cNvPr id="143" name="Google Shape;8328;p53">
                    <a:extLst>
                      <a:ext uri="{FF2B5EF4-FFF2-40B4-BE49-F238E27FC236}">
                        <a16:creationId xmlns:a16="http://schemas.microsoft.com/office/drawing/2014/main" id="{10763138-7473-19BB-7D78-81FD59C43D7E}"/>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29;p53">
                    <a:extLst>
                      <a:ext uri="{FF2B5EF4-FFF2-40B4-BE49-F238E27FC236}">
                        <a16:creationId xmlns:a16="http://schemas.microsoft.com/office/drawing/2014/main" id="{CFAF3326-BC5E-DD9A-1A74-9411D25543FC}"/>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30;p53">
                  <a:extLst>
                    <a:ext uri="{FF2B5EF4-FFF2-40B4-BE49-F238E27FC236}">
                      <a16:creationId xmlns:a16="http://schemas.microsoft.com/office/drawing/2014/main" id="{94B76289-1260-7077-A0AE-E9CE8025D967}"/>
                    </a:ext>
                  </a:extLst>
                </p:cNvPr>
                <p:cNvGrpSpPr/>
                <p:nvPr/>
              </p:nvGrpSpPr>
              <p:grpSpPr>
                <a:xfrm>
                  <a:off x="4217248" y="3570893"/>
                  <a:ext cx="37776" cy="32364"/>
                  <a:chOff x="4217248" y="3570893"/>
                  <a:chExt cx="37776" cy="32364"/>
                </a:xfrm>
                <a:grpFill/>
              </p:grpSpPr>
              <p:sp>
                <p:nvSpPr>
                  <p:cNvPr id="141" name="Google Shape;8331;p53">
                    <a:extLst>
                      <a:ext uri="{FF2B5EF4-FFF2-40B4-BE49-F238E27FC236}">
                        <a16:creationId xmlns:a16="http://schemas.microsoft.com/office/drawing/2014/main" id="{28140BC1-EEC0-AD03-358F-38B6D359D391}"/>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32;p53">
                    <a:extLst>
                      <a:ext uri="{FF2B5EF4-FFF2-40B4-BE49-F238E27FC236}">
                        <a16:creationId xmlns:a16="http://schemas.microsoft.com/office/drawing/2014/main" id="{FDB2863F-07C1-2984-4DB4-B97433BD662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8333;p53">
                  <a:extLst>
                    <a:ext uri="{FF2B5EF4-FFF2-40B4-BE49-F238E27FC236}">
                      <a16:creationId xmlns:a16="http://schemas.microsoft.com/office/drawing/2014/main" id="{5DA4CD29-E936-5C68-96CB-974ABE36F14D}"/>
                    </a:ext>
                  </a:extLst>
                </p:cNvPr>
                <p:cNvGrpSpPr/>
                <p:nvPr/>
              </p:nvGrpSpPr>
              <p:grpSpPr>
                <a:xfrm>
                  <a:off x="4255307" y="3431612"/>
                  <a:ext cx="37776" cy="32451"/>
                  <a:chOff x="4255307" y="3431612"/>
                  <a:chExt cx="37776" cy="32451"/>
                </a:xfrm>
                <a:grpFill/>
              </p:grpSpPr>
              <p:sp>
                <p:nvSpPr>
                  <p:cNvPr id="139" name="Google Shape;8334;p53">
                    <a:extLst>
                      <a:ext uri="{FF2B5EF4-FFF2-40B4-BE49-F238E27FC236}">
                        <a16:creationId xmlns:a16="http://schemas.microsoft.com/office/drawing/2014/main" id="{79A2E4BF-D5D6-5F27-CAA2-C00B2BE98CB2}"/>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35;p53">
                    <a:extLst>
                      <a:ext uri="{FF2B5EF4-FFF2-40B4-BE49-F238E27FC236}">
                        <a16:creationId xmlns:a16="http://schemas.microsoft.com/office/drawing/2014/main" id="{D13ACD3C-AE07-EF0A-4A44-AF174080EA6C}"/>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336;p53">
                  <a:extLst>
                    <a:ext uri="{FF2B5EF4-FFF2-40B4-BE49-F238E27FC236}">
                      <a16:creationId xmlns:a16="http://schemas.microsoft.com/office/drawing/2014/main" id="{DBEBBE60-390A-A1A7-4027-A760D9E12FA7}"/>
                    </a:ext>
                  </a:extLst>
                </p:cNvPr>
                <p:cNvGrpSpPr/>
                <p:nvPr/>
              </p:nvGrpSpPr>
              <p:grpSpPr>
                <a:xfrm>
                  <a:off x="3853052" y="3577398"/>
                  <a:ext cx="37776" cy="32420"/>
                  <a:chOff x="3853052" y="3577398"/>
                  <a:chExt cx="37776" cy="32420"/>
                </a:xfrm>
                <a:grpFill/>
              </p:grpSpPr>
              <p:sp>
                <p:nvSpPr>
                  <p:cNvPr id="137" name="Google Shape;8337;p53">
                    <a:extLst>
                      <a:ext uri="{FF2B5EF4-FFF2-40B4-BE49-F238E27FC236}">
                        <a16:creationId xmlns:a16="http://schemas.microsoft.com/office/drawing/2014/main" id="{B7FE903E-8DD8-DB8D-E38A-DD8C64D38CD1}"/>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38;p53">
                    <a:extLst>
                      <a:ext uri="{FF2B5EF4-FFF2-40B4-BE49-F238E27FC236}">
                        <a16:creationId xmlns:a16="http://schemas.microsoft.com/office/drawing/2014/main" id="{E68CFE6C-E611-2801-478D-3DB7833E71F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339;p53">
                  <a:extLst>
                    <a:ext uri="{FF2B5EF4-FFF2-40B4-BE49-F238E27FC236}">
                      <a16:creationId xmlns:a16="http://schemas.microsoft.com/office/drawing/2014/main" id="{36C1A063-F146-E6BE-786A-F1244E620794}"/>
                    </a:ext>
                  </a:extLst>
                </p:cNvPr>
                <p:cNvGrpSpPr/>
                <p:nvPr/>
              </p:nvGrpSpPr>
              <p:grpSpPr>
                <a:xfrm>
                  <a:off x="4039908" y="3412107"/>
                  <a:ext cx="37776" cy="32357"/>
                  <a:chOff x="4039908" y="3412107"/>
                  <a:chExt cx="37776" cy="32357"/>
                </a:xfrm>
                <a:grpFill/>
              </p:grpSpPr>
              <p:sp>
                <p:nvSpPr>
                  <p:cNvPr id="135" name="Google Shape;8340;p53">
                    <a:extLst>
                      <a:ext uri="{FF2B5EF4-FFF2-40B4-BE49-F238E27FC236}">
                        <a16:creationId xmlns:a16="http://schemas.microsoft.com/office/drawing/2014/main" id="{06A43A3E-36B8-0C1A-5106-D6C85927DAE3}"/>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41;p53">
                    <a:extLst>
                      <a:ext uri="{FF2B5EF4-FFF2-40B4-BE49-F238E27FC236}">
                        <a16:creationId xmlns:a16="http://schemas.microsoft.com/office/drawing/2014/main" id="{C26914EE-1CDF-0E88-106C-4AFC2089B8F9}"/>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342;p53">
                  <a:extLst>
                    <a:ext uri="{FF2B5EF4-FFF2-40B4-BE49-F238E27FC236}">
                      <a16:creationId xmlns:a16="http://schemas.microsoft.com/office/drawing/2014/main" id="{39EB3AC4-8B98-BCBC-E38B-0BB4502ABD81}"/>
                    </a:ext>
                  </a:extLst>
                </p:cNvPr>
                <p:cNvGrpSpPr/>
                <p:nvPr/>
              </p:nvGrpSpPr>
              <p:grpSpPr>
                <a:xfrm>
                  <a:off x="4017360" y="3342061"/>
                  <a:ext cx="37870" cy="32380"/>
                  <a:chOff x="4017360" y="3342061"/>
                  <a:chExt cx="37870" cy="32380"/>
                </a:xfrm>
                <a:grpFill/>
              </p:grpSpPr>
              <p:sp>
                <p:nvSpPr>
                  <p:cNvPr id="133" name="Google Shape;8343;p53">
                    <a:extLst>
                      <a:ext uri="{FF2B5EF4-FFF2-40B4-BE49-F238E27FC236}">
                        <a16:creationId xmlns:a16="http://schemas.microsoft.com/office/drawing/2014/main" id="{FDB30F9A-87C3-E336-1145-308A74BCC1F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44;p53">
                    <a:extLst>
                      <a:ext uri="{FF2B5EF4-FFF2-40B4-BE49-F238E27FC236}">
                        <a16:creationId xmlns:a16="http://schemas.microsoft.com/office/drawing/2014/main" id="{1CFBF7DE-C9C6-75C4-BFF3-B4542EF99EAE}"/>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8345;p53">
                  <a:extLst>
                    <a:ext uri="{FF2B5EF4-FFF2-40B4-BE49-F238E27FC236}">
                      <a16:creationId xmlns:a16="http://schemas.microsoft.com/office/drawing/2014/main" id="{1E4B81ED-F9EE-D076-C04C-5466B2F20D37}"/>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46;p53">
                  <a:extLst>
                    <a:ext uri="{FF2B5EF4-FFF2-40B4-BE49-F238E27FC236}">
                      <a16:creationId xmlns:a16="http://schemas.microsoft.com/office/drawing/2014/main" id="{4BBAAE01-C72B-F52E-7B83-BE85572C7AEB}"/>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347;p53">
                  <a:extLst>
                    <a:ext uri="{FF2B5EF4-FFF2-40B4-BE49-F238E27FC236}">
                      <a16:creationId xmlns:a16="http://schemas.microsoft.com/office/drawing/2014/main" id="{89DD29E2-4E0C-4955-048E-F62BBA9AF6B5}"/>
                    </a:ext>
                  </a:extLst>
                </p:cNvPr>
                <p:cNvGrpSpPr/>
                <p:nvPr/>
              </p:nvGrpSpPr>
              <p:grpSpPr>
                <a:xfrm>
                  <a:off x="3750870" y="3418650"/>
                  <a:ext cx="37776" cy="32380"/>
                  <a:chOff x="3750870" y="3418650"/>
                  <a:chExt cx="37776" cy="32380"/>
                </a:xfrm>
                <a:grpFill/>
              </p:grpSpPr>
              <p:sp>
                <p:nvSpPr>
                  <p:cNvPr id="131" name="Google Shape;8348;p53">
                    <a:extLst>
                      <a:ext uri="{FF2B5EF4-FFF2-40B4-BE49-F238E27FC236}">
                        <a16:creationId xmlns:a16="http://schemas.microsoft.com/office/drawing/2014/main" id="{28B6325F-2812-9891-49DF-18228B492BD3}"/>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49;p53">
                    <a:extLst>
                      <a:ext uri="{FF2B5EF4-FFF2-40B4-BE49-F238E27FC236}">
                        <a16:creationId xmlns:a16="http://schemas.microsoft.com/office/drawing/2014/main" id="{5BC5D34A-C88B-E4B2-191F-4CF5987A7008}"/>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350;p53">
                  <a:extLst>
                    <a:ext uri="{FF2B5EF4-FFF2-40B4-BE49-F238E27FC236}">
                      <a16:creationId xmlns:a16="http://schemas.microsoft.com/office/drawing/2014/main" id="{F26CF903-FB7E-3199-EAD3-50A85C711546}"/>
                    </a:ext>
                  </a:extLst>
                </p:cNvPr>
                <p:cNvGrpSpPr/>
                <p:nvPr/>
              </p:nvGrpSpPr>
              <p:grpSpPr>
                <a:xfrm>
                  <a:off x="3632509" y="3274438"/>
                  <a:ext cx="37783" cy="32357"/>
                  <a:chOff x="3632509" y="3274438"/>
                  <a:chExt cx="37783" cy="32357"/>
                </a:xfrm>
                <a:grpFill/>
              </p:grpSpPr>
              <p:sp>
                <p:nvSpPr>
                  <p:cNvPr id="129" name="Google Shape;8351;p53">
                    <a:extLst>
                      <a:ext uri="{FF2B5EF4-FFF2-40B4-BE49-F238E27FC236}">
                        <a16:creationId xmlns:a16="http://schemas.microsoft.com/office/drawing/2014/main" id="{25C049A2-CCEF-BB20-7EBE-3E6CB042567B}"/>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52;p53">
                    <a:extLst>
                      <a:ext uri="{FF2B5EF4-FFF2-40B4-BE49-F238E27FC236}">
                        <a16:creationId xmlns:a16="http://schemas.microsoft.com/office/drawing/2014/main" id="{FE6DA5F2-18E6-DCD5-03A6-D010F24DFE5D}"/>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353;p53">
                  <a:extLst>
                    <a:ext uri="{FF2B5EF4-FFF2-40B4-BE49-F238E27FC236}">
                      <a16:creationId xmlns:a16="http://schemas.microsoft.com/office/drawing/2014/main" id="{121D4D8E-13EF-B282-1AA2-691AA9E1F78F}"/>
                    </a:ext>
                  </a:extLst>
                </p:cNvPr>
                <p:cNvGrpSpPr/>
                <p:nvPr/>
              </p:nvGrpSpPr>
              <p:grpSpPr>
                <a:xfrm>
                  <a:off x="3906424" y="3297561"/>
                  <a:ext cx="37776" cy="32451"/>
                  <a:chOff x="3906424" y="3297561"/>
                  <a:chExt cx="37776" cy="32451"/>
                </a:xfrm>
                <a:grpFill/>
              </p:grpSpPr>
              <p:sp>
                <p:nvSpPr>
                  <p:cNvPr id="127" name="Google Shape;8354;p53">
                    <a:extLst>
                      <a:ext uri="{FF2B5EF4-FFF2-40B4-BE49-F238E27FC236}">
                        <a16:creationId xmlns:a16="http://schemas.microsoft.com/office/drawing/2014/main" id="{50C74688-E258-D4D4-B6FC-C96BD949DD05}"/>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55;p53">
                    <a:extLst>
                      <a:ext uri="{FF2B5EF4-FFF2-40B4-BE49-F238E27FC236}">
                        <a16:creationId xmlns:a16="http://schemas.microsoft.com/office/drawing/2014/main" id="{3023A802-DDE2-6AC9-05CB-625D8EBD570D}"/>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356;p53">
                  <a:extLst>
                    <a:ext uri="{FF2B5EF4-FFF2-40B4-BE49-F238E27FC236}">
                      <a16:creationId xmlns:a16="http://schemas.microsoft.com/office/drawing/2014/main" id="{EE0D53F6-D023-C254-99BC-12D9822BFAC1}"/>
                    </a:ext>
                  </a:extLst>
                </p:cNvPr>
                <p:cNvGrpSpPr/>
                <p:nvPr/>
              </p:nvGrpSpPr>
              <p:grpSpPr>
                <a:xfrm>
                  <a:off x="3866084" y="3412107"/>
                  <a:ext cx="37776" cy="32357"/>
                  <a:chOff x="3866084" y="3412107"/>
                  <a:chExt cx="37776" cy="32357"/>
                </a:xfrm>
                <a:grpFill/>
              </p:grpSpPr>
              <p:sp>
                <p:nvSpPr>
                  <p:cNvPr id="125" name="Google Shape;8357;p53">
                    <a:extLst>
                      <a:ext uri="{FF2B5EF4-FFF2-40B4-BE49-F238E27FC236}">
                        <a16:creationId xmlns:a16="http://schemas.microsoft.com/office/drawing/2014/main" id="{BDC11A67-D630-B8EB-35FB-E45482DC6508}"/>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358;p53">
                    <a:extLst>
                      <a:ext uri="{FF2B5EF4-FFF2-40B4-BE49-F238E27FC236}">
                        <a16:creationId xmlns:a16="http://schemas.microsoft.com/office/drawing/2014/main" id="{E92B151B-1AA9-A996-82E6-FC9FB5FD3567}"/>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359;p53">
                  <a:extLst>
                    <a:ext uri="{FF2B5EF4-FFF2-40B4-BE49-F238E27FC236}">
                      <a16:creationId xmlns:a16="http://schemas.microsoft.com/office/drawing/2014/main" id="{03FB482C-FB6E-DFFB-3A29-752AF380B8A7}"/>
                    </a:ext>
                  </a:extLst>
                </p:cNvPr>
                <p:cNvGrpSpPr/>
                <p:nvPr/>
              </p:nvGrpSpPr>
              <p:grpSpPr>
                <a:xfrm>
                  <a:off x="4023919" y="3766409"/>
                  <a:ext cx="37783" cy="32357"/>
                  <a:chOff x="4023919" y="3766409"/>
                  <a:chExt cx="37783" cy="32357"/>
                </a:xfrm>
                <a:grpFill/>
              </p:grpSpPr>
              <p:sp>
                <p:nvSpPr>
                  <p:cNvPr id="123" name="Google Shape;8360;p53">
                    <a:extLst>
                      <a:ext uri="{FF2B5EF4-FFF2-40B4-BE49-F238E27FC236}">
                        <a16:creationId xmlns:a16="http://schemas.microsoft.com/office/drawing/2014/main" id="{AC412032-F71C-5968-77B8-6787742EA0A0}"/>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361;p53">
                    <a:extLst>
                      <a:ext uri="{FF2B5EF4-FFF2-40B4-BE49-F238E27FC236}">
                        <a16:creationId xmlns:a16="http://schemas.microsoft.com/office/drawing/2014/main" id="{BA6CD56E-4A45-7735-062B-D60FB6E0928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362;p53">
                  <a:extLst>
                    <a:ext uri="{FF2B5EF4-FFF2-40B4-BE49-F238E27FC236}">
                      <a16:creationId xmlns:a16="http://schemas.microsoft.com/office/drawing/2014/main" id="{7FAC9C47-62B9-FEA3-5E20-D29FC9C17015}"/>
                    </a:ext>
                  </a:extLst>
                </p:cNvPr>
                <p:cNvGrpSpPr/>
                <p:nvPr/>
              </p:nvGrpSpPr>
              <p:grpSpPr>
                <a:xfrm>
                  <a:off x="3973882" y="3779449"/>
                  <a:ext cx="37776" cy="32357"/>
                  <a:chOff x="3973882" y="3779449"/>
                  <a:chExt cx="37776" cy="32357"/>
                </a:xfrm>
                <a:grpFill/>
              </p:grpSpPr>
              <p:sp>
                <p:nvSpPr>
                  <p:cNvPr id="121" name="Google Shape;8363;p53">
                    <a:extLst>
                      <a:ext uri="{FF2B5EF4-FFF2-40B4-BE49-F238E27FC236}">
                        <a16:creationId xmlns:a16="http://schemas.microsoft.com/office/drawing/2014/main" id="{1DB2D43A-EF22-71EE-82C4-E2ABBA08C15F}"/>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364;p53">
                    <a:extLst>
                      <a:ext uri="{FF2B5EF4-FFF2-40B4-BE49-F238E27FC236}">
                        <a16:creationId xmlns:a16="http://schemas.microsoft.com/office/drawing/2014/main" id="{7008B439-768B-EC4A-089E-7F505FB25DFD}"/>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8365;p53">
                  <a:extLst>
                    <a:ext uri="{FF2B5EF4-FFF2-40B4-BE49-F238E27FC236}">
                      <a16:creationId xmlns:a16="http://schemas.microsoft.com/office/drawing/2014/main" id="{3B6F7414-114F-AABB-8FD7-359D4AB15957}"/>
                    </a:ext>
                  </a:extLst>
                </p:cNvPr>
                <p:cNvGrpSpPr/>
                <p:nvPr/>
              </p:nvGrpSpPr>
              <p:grpSpPr>
                <a:xfrm>
                  <a:off x="4073398" y="3838028"/>
                  <a:ext cx="37776" cy="32380"/>
                  <a:chOff x="4073398" y="3838028"/>
                  <a:chExt cx="37776" cy="32380"/>
                </a:xfrm>
                <a:grpFill/>
              </p:grpSpPr>
              <p:sp>
                <p:nvSpPr>
                  <p:cNvPr id="119" name="Google Shape;8366;p53">
                    <a:extLst>
                      <a:ext uri="{FF2B5EF4-FFF2-40B4-BE49-F238E27FC236}">
                        <a16:creationId xmlns:a16="http://schemas.microsoft.com/office/drawing/2014/main" id="{4159A1E5-B444-A399-81D0-797198865013}"/>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367;p53">
                    <a:extLst>
                      <a:ext uri="{FF2B5EF4-FFF2-40B4-BE49-F238E27FC236}">
                        <a16:creationId xmlns:a16="http://schemas.microsoft.com/office/drawing/2014/main" id="{3AB21123-BAE1-D669-D172-DD5E9796201B}"/>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8368;p53">
                  <a:extLst>
                    <a:ext uri="{FF2B5EF4-FFF2-40B4-BE49-F238E27FC236}">
                      <a16:creationId xmlns:a16="http://schemas.microsoft.com/office/drawing/2014/main" id="{D93AEF64-3D5B-ED8F-B356-A7FC299A5108}"/>
                    </a:ext>
                  </a:extLst>
                </p:cNvPr>
                <p:cNvGrpSpPr/>
                <p:nvPr/>
              </p:nvGrpSpPr>
              <p:grpSpPr>
                <a:xfrm>
                  <a:off x="4342672" y="4144496"/>
                  <a:ext cx="37752" cy="32364"/>
                  <a:chOff x="4342672" y="4144496"/>
                  <a:chExt cx="37752" cy="32364"/>
                </a:xfrm>
                <a:grpFill/>
              </p:grpSpPr>
              <p:sp>
                <p:nvSpPr>
                  <p:cNvPr id="117" name="Google Shape;8369;p53">
                    <a:extLst>
                      <a:ext uri="{FF2B5EF4-FFF2-40B4-BE49-F238E27FC236}">
                        <a16:creationId xmlns:a16="http://schemas.microsoft.com/office/drawing/2014/main" id="{F68743E6-3D88-F2BD-FB58-1CA18748197E}"/>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370;p53">
                    <a:extLst>
                      <a:ext uri="{FF2B5EF4-FFF2-40B4-BE49-F238E27FC236}">
                        <a16:creationId xmlns:a16="http://schemas.microsoft.com/office/drawing/2014/main" id="{43EB6FA7-601A-4130-6DCD-BC36341B3EB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371;p53">
                  <a:extLst>
                    <a:ext uri="{FF2B5EF4-FFF2-40B4-BE49-F238E27FC236}">
                      <a16:creationId xmlns:a16="http://schemas.microsoft.com/office/drawing/2014/main" id="{23DE3E60-6209-CCAB-EC22-6F97AF57841F}"/>
                    </a:ext>
                  </a:extLst>
                </p:cNvPr>
                <p:cNvGrpSpPr/>
                <p:nvPr/>
              </p:nvGrpSpPr>
              <p:grpSpPr>
                <a:xfrm>
                  <a:off x="4406386" y="4056872"/>
                  <a:ext cx="37783" cy="32364"/>
                  <a:chOff x="4406386" y="4056872"/>
                  <a:chExt cx="37783" cy="32364"/>
                </a:xfrm>
                <a:grpFill/>
              </p:grpSpPr>
              <p:sp>
                <p:nvSpPr>
                  <p:cNvPr id="115" name="Google Shape;8372;p53">
                    <a:extLst>
                      <a:ext uri="{FF2B5EF4-FFF2-40B4-BE49-F238E27FC236}">
                        <a16:creationId xmlns:a16="http://schemas.microsoft.com/office/drawing/2014/main" id="{CCBFCD05-BFE4-96E6-0EFB-22136D592E64}"/>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373;p53">
                    <a:extLst>
                      <a:ext uri="{FF2B5EF4-FFF2-40B4-BE49-F238E27FC236}">
                        <a16:creationId xmlns:a16="http://schemas.microsoft.com/office/drawing/2014/main" id="{A0385161-A306-56F1-8B53-1B2EC358DEAB}"/>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374;p53">
                  <a:extLst>
                    <a:ext uri="{FF2B5EF4-FFF2-40B4-BE49-F238E27FC236}">
                      <a16:creationId xmlns:a16="http://schemas.microsoft.com/office/drawing/2014/main" id="{DA218D89-A1C1-3981-7360-EDC22598C037}"/>
                    </a:ext>
                  </a:extLst>
                </p:cNvPr>
                <p:cNvGrpSpPr/>
                <p:nvPr/>
              </p:nvGrpSpPr>
              <p:grpSpPr>
                <a:xfrm>
                  <a:off x="4284416" y="4245254"/>
                  <a:ext cx="37783" cy="32357"/>
                  <a:chOff x="4284416" y="4245254"/>
                  <a:chExt cx="37783" cy="32357"/>
                </a:xfrm>
                <a:grpFill/>
              </p:grpSpPr>
              <p:sp>
                <p:nvSpPr>
                  <p:cNvPr id="113" name="Google Shape;8375;p53">
                    <a:extLst>
                      <a:ext uri="{FF2B5EF4-FFF2-40B4-BE49-F238E27FC236}">
                        <a16:creationId xmlns:a16="http://schemas.microsoft.com/office/drawing/2014/main" id="{511AE865-06FE-C6AB-932C-B928B81E39F4}"/>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376;p53">
                    <a:extLst>
                      <a:ext uri="{FF2B5EF4-FFF2-40B4-BE49-F238E27FC236}">
                        <a16:creationId xmlns:a16="http://schemas.microsoft.com/office/drawing/2014/main" id="{6785DDE9-1417-2F96-492A-424FA9AA50EB}"/>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377;p53">
                  <a:extLst>
                    <a:ext uri="{FF2B5EF4-FFF2-40B4-BE49-F238E27FC236}">
                      <a16:creationId xmlns:a16="http://schemas.microsoft.com/office/drawing/2014/main" id="{66E02282-9F00-DAB3-2676-B31FDFF6565F}"/>
                    </a:ext>
                  </a:extLst>
                </p:cNvPr>
                <p:cNvGrpSpPr/>
                <p:nvPr/>
              </p:nvGrpSpPr>
              <p:grpSpPr>
                <a:xfrm>
                  <a:off x="4219057" y="4331258"/>
                  <a:ext cx="37776" cy="32364"/>
                  <a:chOff x="4219057" y="4331258"/>
                  <a:chExt cx="37776" cy="32364"/>
                </a:xfrm>
                <a:grpFill/>
              </p:grpSpPr>
              <p:sp>
                <p:nvSpPr>
                  <p:cNvPr id="111" name="Google Shape;8378;p53">
                    <a:extLst>
                      <a:ext uri="{FF2B5EF4-FFF2-40B4-BE49-F238E27FC236}">
                        <a16:creationId xmlns:a16="http://schemas.microsoft.com/office/drawing/2014/main" id="{A6296EB3-90DB-BE6A-0E34-65207082FBF7}"/>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379;p53">
                    <a:extLst>
                      <a:ext uri="{FF2B5EF4-FFF2-40B4-BE49-F238E27FC236}">
                        <a16:creationId xmlns:a16="http://schemas.microsoft.com/office/drawing/2014/main" id="{AAC2378F-293E-FB8F-62C7-AFA057D2869A}"/>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380;p53">
                  <a:extLst>
                    <a:ext uri="{FF2B5EF4-FFF2-40B4-BE49-F238E27FC236}">
                      <a16:creationId xmlns:a16="http://schemas.microsoft.com/office/drawing/2014/main" id="{70677337-66DC-7F07-771B-241E3FB029B8}"/>
                    </a:ext>
                  </a:extLst>
                </p:cNvPr>
                <p:cNvGrpSpPr/>
                <p:nvPr/>
              </p:nvGrpSpPr>
              <p:grpSpPr>
                <a:xfrm>
                  <a:off x="4204122" y="4141688"/>
                  <a:ext cx="33497" cy="28699"/>
                  <a:chOff x="4204122" y="4141688"/>
                  <a:chExt cx="33497" cy="28699"/>
                </a:xfrm>
                <a:grpFill/>
              </p:grpSpPr>
              <p:sp>
                <p:nvSpPr>
                  <p:cNvPr id="109" name="Google Shape;8381;p53">
                    <a:extLst>
                      <a:ext uri="{FF2B5EF4-FFF2-40B4-BE49-F238E27FC236}">
                        <a16:creationId xmlns:a16="http://schemas.microsoft.com/office/drawing/2014/main" id="{6DA0C762-38F2-D318-32F3-52F1C7783E4E}"/>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382;p53">
                    <a:extLst>
                      <a:ext uri="{FF2B5EF4-FFF2-40B4-BE49-F238E27FC236}">
                        <a16:creationId xmlns:a16="http://schemas.microsoft.com/office/drawing/2014/main" id="{B3C43610-FDD4-A28A-3EF0-03EC0F48496B}"/>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383;p53">
                  <a:extLst>
                    <a:ext uri="{FF2B5EF4-FFF2-40B4-BE49-F238E27FC236}">
                      <a16:creationId xmlns:a16="http://schemas.microsoft.com/office/drawing/2014/main" id="{FCA917F1-7A1A-CE8F-5CBA-BC18CE819C03}"/>
                    </a:ext>
                  </a:extLst>
                </p:cNvPr>
                <p:cNvGrpSpPr/>
                <p:nvPr/>
              </p:nvGrpSpPr>
              <p:grpSpPr>
                <a:xfrm>
                  <a:off x="4301546" y="4003869"/>
                  <a:ext cx="38916" cy="33324"/>
                  <a:chOff x="4301546" y="4003869"/>
                  <a:chExt cx="38916" cy="33324"/>
                </a:xfrm>
                <a:grpFill/>
              </p:grpSpPr>
              <p:sp>
                <p:nvSpPr>
                  <p:cNvPr id="107" name="Google Shape;8384;p53">
                    <a:extLst>
                      <a:ext uri="{FF2B5EF4-FFF2-40B4-BE49-F238E27FC236}">
                        <a16:creationId xmlns:a16="http://schemas.microsoft.com/office/drawing/2014/main" id="{40BC98A7-59ED-EBCC-B425-727B31A812F0}"/>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385;p53">
                    <a:extLst>
                      <a:ext uri="{FF2B5EF4-FFF2-40B4-BE49-F238E27FC236}">
                        <a16:creationId xmlns:a16="http://schemas.microsoft.com/office/drawing/2014/main" id="{D9B2F75F-F546-1288-4D3C-C82AC1855590}"/>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386;p53">
                  <a:extLst>
                    <a:ext uri="{FF2B5EF4-FFF2-40B4-BE49-F238E27FC236}">
                      <a16:creationId xmlns:a16="http://schemas.microsoft.com/office/drawing/2014/main" id="{E30B8853-0098-4146-D3FF-73F4001AA0C9}"/>
                    </a:ext>
                  </a:extLst>
                </p:cNvPr>
                <p:cNvGrpSpPr/>
                <p:nvPr/>
              </p:nvGrpSpPr>
              <p:grpSpPr>
                <a:xfrm>
                  <a:off x="4210681" y="3924669"/>
                  <a:ext cx="36549" cy="31366"/>
                  <a:chOff x="4210681" y="3924669"/>
                  <a:chExt cx="36549" cy="31366"/>
                </a:xfrm>
                <a:grpFill/>
              </p:grpSpPr>
              <p:sp>
                <p:nvSpPr>
                  <p:cNvPr id="105" name="Google Shape;8387;p53">
                    <a:extLst>
                      <a:ext uri="{FF2B5EF4-FFF2-40B4-BE49-F238E27FC236}">
                        <a16:creationId xmlns:a16="http://schemas.microsoft.com/office/drawing/2014/main" id="{43FB566E-CCBC-ECD4-F90A-7322E7BA5C02}"/>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388;p53">
                    <a:extLst>
                      <a:ext uri="{FF2B5EF4-FFF2-40B4-BE49-F238E27FC236}">
                        <a16:creationId xmlns:a16="http://schemas.microsoft.com/office/drawing/2014/main" id="{3A095463-8192-0EE7-8192-12F70456D1A2}"/>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389;p53">
                  <a:extLst>
                    <a:ext uri="{FF2B5EF4-FFF2-40B4-BE49-F238E27FC236}">
                      <a16:creationId xmlns:a16="http://schemas.microsoft.com/office/drawing/2014/main" id="{C697D059-B70F-D584-0621-CF1B9E2B8D58}"/>
                    </a:ext>
                  </a:extLst>
                </p:cNvPr>
                <p:cNvGrpSpPr/>
                <p:nvPr/>
              </p:nvGrpSpPr>
              <p:grpSpPr>
                <a:xfrm>
                  <a:off x="3987771" y="3628874"/>
                  <a:ext cx="31499" cy="26993"/>
                  <a:chOff x="3987771" y="3628874"/>
                  <a:chExt cx="31499" cy="26993"/>
                </a:xfrm>
                <a:grpFill/>
              </p:grpSpPr>
              <p:sp>
                <p:nvSpPr>
                  <p:cNvPr id="103" name="Google Shape;8390;p53">
                    <a:extLst>
                      <a:ext uri="{FF2B5EF4-FFF2-40B4-BE49-F238E27FC236}">
                        <a16:creationId xmlns:a16="http://schemas.microsoft.com/office/drawing/2014/main" id="{A5195A27-CF82-4E8F-E432-3C4EC29CD764}"/>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391;p53">
                    <a:extLst>
                      <a:ext uri="{FF2B5EF4-FFF2-40B4-BE49-F238E27FC236}">
                        <a16:creationId xmlns:a16="http://schemas.microsoft.com/office/drawing/2014/main" id="{1B85EB67-6D97-7A2D-8B03-774F3B832D57}"/>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392;p53">
                  <a:extLst>
                    <a:ext uri="{FF2B5EF4-FFF2-40B4-BE49-F238E27FC236}">
                      <a16:creationId xmlns:a16="http://schemas.microsoft.com/office/drawing/2014/main" id="{30056B45-292B-3311-FD95-52C20D68668C}"/>
                    </a:ext>
                  </a:extLst>
                </p:cNvPr>
                <p:cNvGrpSpPr/>
                <p:nvPr/>
              </p:nvGrpSpPr>
              <p:grpSpPr>
                <a:xfrm>
                  <a:off x="4087382" y="3775674"/>
                  <a:ext cx="31405" cy="26898"/>
                  <a:chOff x="4087382" y="3775674"/>
                  <a:chExt cx="31405" cy="26898"/>
                </a:xfrm>
                <a:grpFill/>
              </p:grpSpPr>
              <p:sp>
                <p:nvSpPr>
                  <p:cNvPr id="101" name="Google Shape;8393;p53">
                    <a:extLst>
                      <a:ext uri="{FF2B5EF4-FFF2-40B4-BE49-F238E27FC236}">
                        <a16:creationId xmlns:a16="http://schemas.microsoft.com/office/drawing/2014/main" id="{3C2BEE78-24F2-E8AC-0488-B1A9E7E4310A}"/>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394;p53">
                    <a:extLst>
                      <a:ext uri="{FF2B5EF4-FFF2-40B4-BE49-F238E27FC236}">
                        <a16:creationId xmlns:a16="http://schemas.microsoft.com/office/drawing/2014/main" id="{3BA6637B-1B44-EC4C-3659-DB02CED701F6}"/>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395;p53">
                  <a:extLst>
                    <a:ext uri="{FF2B5EF4-FFF2-40B4-BE49-F238E27FC236}">
                      <a16:creationId xmlns:a16="http://schemas.microsoft.com/office/drawing/2014/main" id="{BF57F311-0490-53D9-A5E1-29650F45A62A}"/>
                    </a:ext>
                  </a:extLst>
                </p:cNvPr>
                <p:cNvGrpSpPr/>
                <p:nvPr/>
              </p:nvGrpSpPr>
              <p:grpSpPr>
                <a:xfrm>
                  <a:off x="4118873" y="3856637"/>
                  <a:ext cx="31405" cy="26906"/>
                  <a:chOff x="4118873" y="3856637"/>
                  <a:chExt cx="31405" cy="26906"/>
                </a:xfrm>
                <a:grpFill/>
              </p:grpSpPr>
              <p:sp>
                <p:nvSpPr>
                  <p:cNvPr id="99" name="Google Shape;8396;p53">
                    <a:extLst>
                      <a:ext uri="{FF2B5EF4-FFF2-40B4-BE49-F238E27FC236}">
                        <a16:creationId xmlns:a16="http://schemas.microsoft.com/office/drawing/2014/main" id="{7065C619-605E-1A79-3B43-932AC8496BE5}"/>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397;p53">
                    <a:extLst>
                      <a:ext uri="{FF2B5EF4-FFF2-40B4-BE49-F238E27FC236}">
                        <a16:creationId xmlns:a16="http://schemas.microsoft.com/office/drawing/2014/main" id="{D5E8DF39-07A3-C110-A1DD-19369EBBCC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398;p53">
                  <a:extLst>
                    <a:ext uri="{FF2B5EF4-FFF2-40B4-BE49-F238E27FC236}">
                      <a16:creationId xmlns:a16="http://schemas.microsoft.com/office/drawing/2014/main" id="{20788BB1-0F9C-31BD-0364-5C77A5CAD0AA}"/>
                    </a:ext>
                  </a:extLst>
                </p:cNvPr>
                <p:cNvGrpSpPr/>
                <p:nvPr/>
              </p:nvGrpSpPr>
              <p:grpSpPr>
                <a:xfrm>
                  <a:off x="4168541" y="3639523"/>
                  <a:ext cx="31499" cy="26906"/>
                  <a:chOff x="4168541" y="3639523"/>
                  <a:chExt cx="31499" cy="26906"/>
                </a:xfrm>
                <a:grpFill/>
              </p:grpSpPr>
              <p:sp>
                <p:nvSpPr>
                  <p:cNvPr id="97" name="Google Shape;8399;p53">
                    <a:extLst>
                      <a:ext uri="{FF2B5EF4-FFF2-40B4-BE49-F238E27FC236}">
                        <a16:creationId xmlns:a16="http://schemas.microsoft.com/office/drawing/2014/main" id="{7E060823-76AD-FA74-E815-FCF85A840BBF}"/>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00;p53">
                    <a:extLst>
                      <a:ext uri="{FF2B5EF4-FFF2-40B4-BE49-F238E27FC236}">
                        <a16:creationId xmlns:a16="http://schemas.microsoft.com/office/drawing/2014/main" id="{B214C0D4-6746-4F18-6680-2BB3E4D32DD7}"/>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401;p53">
                  <a:extLst>
                    <a:ext uri="{FF2B5EF4-FFF2-40B4-BE49-F238E27FC236}">
                      <a16:creationId xmlns:a16="http://schemas.microsoft.com/office/drawing/2014/main" id="{A83DDCF6-7CC3-7CC0-8FA7-141B983C0224}"/>
                    </a:ext>
                  </a:extLst>
                </p:cNvPr>
                <p:cNvGrpSpPr/>
                <p:nvPr/>
              </p:nvGrpSpPr>
              <p:grpSpPr>
                <a:xfrm>
                  <a:off x="3965789" y="3393545"/>
                  <a:ext cx="31405" cy="26945"/>
                  <a:chOff x="3965789" y="3393545"/>
                  <a:chExt cx="31405" cy="26945"/>
                </a:xfrm>
                <a:grpFill/>
              </p:grpSpPr>
              <p:sp>
                <p:nvSpPr>
                  <p:cNvPr id="95" name="Google Shape;8402;p53">
                    <a:extLst>
                      <a:ext uri="{FF2B5EF4-FFF2-40B4-BE49-F238E27FC236}">
                        <a16:creationId xmlns:a16="http://schemas.microsoft.com/office/drawing/2014/main" id="{D78E94DD-4EB3-6457-707A-00F8B8389FD1}"/>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03;p53">
                    <a:extLst>
                      <a:ext uri="{FF2B5EF4-FFF2-40B4-BE49-F238E27FC236}">
                        <a16:creationId xmlns:a16="http://schemas.microsoft.com/office/drawing/2014/main" id="{3AF2DDFA-4F31-8E95-109B-26013654F5C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404;p53">
                  <a:extLst>
                    <a:ext uri="{FF2B5EF4-FFF2-40B4-BE49-F238E27FC236}">
                      <a16:creationId xmlns:a16="http://schemas.microsoft.com/office/drawing/2014/main" id="{39DAB020-EF80-3563-334A-8908DA407E89}"/>
                    </a:ext>
                  </a:extLst>
                </p:cNvPr>
                <p:cNvGrpSpPr/>
                <p:nvPr/>
              </p:nvGrpSpPr>
              <p:grpSpPr>
                <a:xfrm>
                  <a:off x="3925166" y="3491008"/>
                  <a:ext cx="31405" cy="27001"/>
                  <a:chOff x="3925166" y="3491008"/>
                  <a:chExt cx="31405" cy="27001"/>
                </a:xfrm>
                <a:grpFill/>
              </p:grpSpPr>
              <p:sp>
                <p:nvSpPr>
                  <p:cNvPr id="93" name="Google Shape;8405;p53">
                    <a:extLst>
                      <a:ext uri="{FF2B5EF4-FFF2-40B4-BE49-F238E27FC236}">
                        <a16:creationId xmlns:a16="http://schemas.microsoft.com/office/drawing/2014/main" id="{68DAB38E-74A4-3798-F37F-92FEAFD9D285}"/>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06;p53">
                    <a:extLst>
                      <a:ext uri="{FF2B5EF4-FFF2-40B4-BE49-F238E27FC236}">
                        <a16:creationId xmlns:a16="http://schemas.microsoft.com/office/drawing/2014/main" id="{D558095A-3A0C-2354-64D2-2A7BC9AC3A1E}"/>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407;p53">
                  <a:extLst>
                    <a:ext uri="{FF2B5EF4-FFF2-40B4-BE49-F238E27FC236}">
                      <a16:creationId xmlns:a16="http://schemas.microsoft.com/office/drawing/2014/main" id="{F3283397-D50A-4FAD-397C-EDA2CDFE3167}"/>
                    </a:ext>
                  </a:extLst>
                </p:cNvPr>
                <p:cNvGrpSpPr/>
                <p:nvPr/>
              </p:nvGrpSpPr>
              <p:grpSpPr>
                <a:xfrm>
                  <a:off x="3682845" y="3340976"/>
                  <a:ext cx="31397" cy="26898"/>
                  <a:chOff x="3682845" y="3340976"/>
                  <a:chExt cx="31397" cy="26898"/>
                </a:xfrm>
                <a:grpFill/>
              </p:grpSpPr>
              <p:sp>
                <p:nvSpPr>
                  <p:cNvPr id="91" name="Google Shape;8408;p53">
                    <a:extLst>
                      <a:ext uri="{FF2B5EF4-FFF2-40B4-BE49-F238E27FC236}">
                        <a16:creationId xmlns:a16="http://schemas.microsoft.com/office/drawing/2014/main" id="{252A690A-BF5A-0783-647A-286CBBE3260E}"/>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09;p53">
                    <a:extLst>
                      <a:ext uri="{FF2B5EF4-FFF2-40B4-BE49-F238E27FC236}">
                        <a16:creationId xmlns:a16="http://schemas.microsoft.com/office/drawing/2014/main" id="{40E64A2C-D765-194F-1179-F7834D9EE922}"/>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410;p53">
                  <a:extLst>
                    <a:ext uri="{FF2B5EF4-FFF2-40B4-BE49-F238E27FC236}">
                      <a16:creationId xmlns:a16="http://schemas.microsoft.com/office/drawing/2014/main" id="{50E84D42-197D-4E14-2ADE-FB011CB31521}"/>
                    </a:ext>
                  </a:extLst>
                </p:cNvPr>
                <p:cNvGrpSpPr/>
                <p:nvPr/>
              </p:nvGrpSpPr>
              <p:grpSpPr>
                <a:xfrm>
                  <a:off x="3795393" y="3353725"/>
                  <a:ext cx="31499" cy="26993"/>
                  <a:chOff x="3795393" y="3353725"/>
                  <a:chExt cx="31499" cy="26993"/>
                </a:xfrm>
                <a:grpFill/>
              </p:grpSpPr>
              <p:sp>
                <p:nvSpPr>
                  <p:cNvPr id="89" name="Google Shape;8411;p53">
                    <a:extLst>
                      <a:ext uri="{FF2B5EF4-FFF2-40B4-BE49-F238E27FC236}">
                        <a16:creationId xmlns:a16="http://schemas.microsoft.com/office/drawing/2014/main" id="{956A79EA-FDB5-C273-C20E-E764230A852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12;p53">
                    <a:extLst>
                      <a:ext uri="{FF2B5EF4-FFF2-40B4-BE49-F238E27FC236}">
                        <a16:creationId xmlns:a16="http://schemas.microsoft.com/office/drawing/2014/main" id="{87982F93-80C4-D958-0FBC-2610E7498D55}"/>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413;p53">
                  <a:extLst>
                    <a:ext uri="{FF2B5EF4-FFF2-40B4-BE49-F238E27FC236}">
                      <a16:creationId xmlns:a16="http://schemas.microsoft.com/office/drawing/2014/main" id="{35695F3D-86D2-D27E-8E7F-0AF65531C263}"/>
                    </a:ext>
                  </a:extLst>
                </p:cNvPr>
                <p:cNvGrpSpPr/>
                <p:nvPr/>
              </p:nvGrpSpPr>
              <p:grpSpPr>
                <a:xfrm>
                  <a:off x="4176909" y="4363221"/>
                  <a:ext cx="38924" cy="33316"/>
                  <a:chOff x="4176909" y="4363221"/>
                  <a:chExt cx="38924" cy="33316"/>
                </a:xfrm>
                <a:grpFill/>
              </p:grpSpPr>
              <p:sp>
                <p:nvSpPr>
                  <p:cNvPr id="87" name="Google Shape;8414;p53">
                    <a:extLst>
                      <a:ext uri="{FF2B5EF4-FFF2-40B4-BE49-F238E27FC236}">
                        <a16:creationId xmlns:a16="http://schemas.microsoft.com/office/drawing/2014/main" id="{859124BB-B3CA-B1EA-4665-42BD54B44568}"/>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415;p53">
                    <a:extLst>
                      <a:ext uri="{FF2B5EF4-FFF2-40B4-BE49-F238E27FC236}">
                        <a16:creationId xmlns:a16="http://schemas.microsoft.com/office/drawing/2014/main" id="{8BBDC9E7-286A-0F78-2C7B-6DFC05F82503}"/>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416;p53">
                  <a:extLst>
                    <a:ext uri="{FF2B5EF4-FFF2-40B4-BE49-F238E27FC236}">
                      <a16:creationId xmlns:a16="http://schemas.microsoft.com/office/drawing/2014/main" id="{57AF117C-CF86-1E93-D921-8A0548BDE7C0}"/>
                    </a:ext>
                  </a:extLst>
                </p:cNvPr>
                <p:cNvGrpSpPr/>
                <p:nvPr/>
              </p:nvGrpSpPr>
              <p:grpSpPr>
                <a:xfrm>
                  <a:off x="4226191" y="4007660"/>
                  <a:ext cx="33560" cy="28770"/>
                  <a:chOff x="4226191" y="4007660"/>
                  <a:chExt cx="33560" cy="28770"/>
                </a:xfrm>
                <a:grpFill/>
              </p:grpSpPr>
              <p:sp>
                <p:nvSpPr>
                  <p:cNvPr id="85" name="Google Shape;8417;p53">
                    <a:extLst>
                      <a:ext uri="{FF2B5EF4-FFF2-40B4-BE49-F238E27FC236}">
                        <a16:creationId xmlns:a16="http://schemas.microsoft.com/office/drawing/2014/main" id="{8B717BFE-2932-A263-05C9-5377250AC465}"/>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418;p53">
                    <a:extLst>
                      <a:ext uri="{FF2B5EF4-FFF2-40B4-BE49-F238E27FC236}">
                        <a16:creationId xmlns:a16="http://schemas.microsoft.com/office/drawing/2014/main" id="{01C2451D-25E8-872D-7DF4-E7A743431634}"/>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419;p53">
                  <a:extLst>
                    <a:ext uri="{FF2B5EF4-FFF2-40B4-BE49-F238E27FC236}">
                      <a16:creationId xmlns:a16="http://schemas.microsoft.com/office/drawing/2014/main" id="{7076DD87-08EB-9DB5-3EE5-B52DEA34D860}"/>
                    </a:ext>
                  </a:extLst>
                </p:cNvPr>
                <p:cNvGrpSpPr/>
                <p:nvPr/>
              </p:nvGrpSpPr>
              <p:grpSpPr>
                <a:xfrm>
                  <a:off x="3597785" y="3377045"/>
                  <a:ext cx="33591" cy="28699"/>
                  <a:chOff x="3597785" y="3377045"/>
                  <a:chExt cx="33591" cy="28699"/>
                </a:xfrm>
                <a:grpFill/>
              </p:grpSpPr>
              <p:sp>
                <p:nvSpPr>
                  <p:cNvPr id="83" name="Google Shape;8420;p53">
                    <a:extLst>
                      <a:ext uri="{FF2B5EF4-FFF2-40B4-BE49-F238E27FC236}">
                        <a16:creationId xmlns:a16="http://schemas.microsoft.com/office/drawing/2014/main" id="{7C85A7C5-2C35-34C5-4747-C32E5C0197C7}"/>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21;p53">
                    <a:extLst>
                      <a:ext uri="{FF2B5EF4-FFF2-40B4-BE49-F238E27FC236}">
                        <a16:creationId xmlns:a16="http://schemas.microsoft.com/office/drawing/2014/main" id="{CAEEAE57-7E34-A506-4929-2C04A11294A2}"/>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422;p53">
                  <a:extLst>
                    <a:ext uri="{FF2B5EF4-FFF2-40B4-BE49-F238E27FC236}">
                      <a16:creationId xmlns:a16="http://schemas.microsoft.com/office/drawing/2014/main" id="{6DEF5948-9CF1-EA35-619E-EA75ACE0D895}"/>
                    </a:ext>
                  </a:extLst>
                </p:cNvPr>
                <p:cNvGrpSpPr/>
                <p:nvPr/>
              </p:nvGrpSpPr>
              <p:grpSpPr>
                <a:xfrm>
                  <a:off x="3887870" y="3669796"/>
                  <a:ext cx="33591" cy="28692"/>
                  <a:chOff x="3887870" y="3669796"/>
                  <a:chExt cx="33591" cy="28692"/>
                </a:xfrm>
                <a:grpFill/>
              </p:grpSpPr>
              <p:sp>
                <p:nvSpPr>
                  <p:cNvPr id="81" name="Google Shape;8423;p53">
                    <a:extLst>
                      <a:ext uri="{FF2B5EF4-FFF2-40B4-BE49-F238E27FC236}">
                        <a16:creationId xmlns:a16="http://schemas.microsoft.com/office/drawing/2014/main" id="{91291629-EC80-C797-6AE3-F50B5B06E995}"/>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424;p53">
                    <a:extLst>
                      <a:ext uri="{FF2B5EF4-FFF2-40B4-BE49-F238E27FC236}">
                        <a16:creationId xmlns:a16="http://schemas.microsoft.com/office/drawing/2014/main" id="{012D057B-EC8E-2804-2519-362F20C7A8D7}"/>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425;p53">
                  <a:extLst>
                    <a:ext uri="{FF2B5EF4-FFF2-40B4-BE49-F238E27FC236}">
                      <a16:creationId xmlns:a16="http://schemas.microsoft.com/office/drawing/2014/main" id="{2D87D244-509E-94D0-4799-64254CE53924}"/>
                    </a:ext>
                  </a:extLst>
                </p:cNvPr>
                <p:cNvGrpSpPr/>
                <p:nvPr/>
              </p:nvGrpSpPr>
              <p:grpSpPr>
                <a:xfrm>
                  <a:off x="3818320" y="3481625"/>
                  <a:ext cx="33497" cy="28770"/>
                  <a:chOff x="3818320" y="3481625"/>
                  <a:chExt cx="33497" cy="28770"/>
                </a:xfrm>
                <a:grpFill/>
              </p:grpSpPr>
              <p:sp>
                <p:nvSpPr>
                  <p:cNvPr id="79" name="Google Shape;8426;p53">
                    <a:extLst>
                      <a:ext uri="{FF2B5EF4-FFF2-40B4-BE49-F238E27FC236}">
                        <a16:creationId xmlns:a16="http://schemas.microsoft.com/office/drawing/2014/main" id="{B0BDF325-AB7E-D636-58DB-8B6AC65F3A58}"/>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27;p53">
                    <a:extLst>
                      <a:ext uri="{FF2B5EF4-FFF2-40B4-BE49-F238E27FC236}">
                        <a16:creationId xmlns:a16="http://schemas.microsoft.com/office/drawing/2014/main" id="{DA710358-9D31-49BA-1A93-7DD808D2A871}"/>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428;p53">
                  <a:extLst>
                    <a:ext uri="{FF2B5EF4-FFF2-40B4-BE49-F238E27FC236}">
                      <a16:creationId xmlns:a16="http://schemas.microsoft.com/office/drawing/2014/main" id="{BB5AEB6B-79B3-6B01-6E36-3585625A98CF}"/>
                    </a:ext>
                  </a:extLst>
                </p:cNvPr>
                <p:cNvGrpSpPr/>
                <p:nvPr/>
              </p:nvGrpSpPr>
              <p:grpSpPr>
                <a:xfrm>
                  <a:off x="4278139" y="4120948"/>
                  <a:ext cx="37492" cy="32129"/>
                  <a:chOff x="4278139" y="4120948"/>
                  <a:chExt cx="37492" cy="32129"/>
                </a:xfrm>
                <a:grpFill/>
              </p:grpSpPr>
              <p:sp>
                <p:nvSpPr>
                  <p:cNvPr id="77" name="Google Shape;8429;p53">
                    <a:extLst>
                      <a:ext uri="{FF2B5EF4-FFF2-40B4-BE49-F238E27FC236}">
                        <a16:creationId xmlns:a16="http://schemas.microsoft.com/office/drawing/2014/main" id="{02EB7791-3334-7FAB-0262-802F46BC0430}"/>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30;p53">
                    <a:extLst>
                      <a:ext uri="{FF2B5EF4-FFF2-40B4-BE49-F238E27FC236}">
                        <a16:creationId xmlns:a16="http://schemas.microsoft.com/office/drawing/2014/main" id="{2E759031-AEF8-1341-5CA0-568CF20E9B50}"/>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431;p53">
                  <a:extLst>
                    <a:ext uri="{FF2B5EF4-FFF2-40B4-BE49-F238E27FC236}">
                      <a16:creationId xmlns:a16="http://schemas.microsoft.com/office/drawing/2014/main" id="{FB7A9955-5EB1-33D4-C6D3-56E853E67F27}"/>
                    </a:ext>
                  </a:extLst>
                </p:cNvPr>
                <p:cNvGrpSpPr/>
                <p:nvPr/>
              </p:nvGrpSpPr>
              <p:grpSpPr>
                <a:xfrm>
                  <a:off x="4419898" y="3977388"/>
                  <a:ext cx="33497" cy="28692"/>
                  <a:chOff x="4419898" y="3977388"/>
                  <a:chExt cx="33497" cy="28692"/>
                </a:xfrm>
                <a:grpFill/>
              </p:grpSpPr>
              <p:sp>
                <p:nvSpPr>
                  <p:cNvPr id="75" name="Google Shape;8432;p53">
                    <a:extLst>
                      <a:ext uri="{FF2B5EF4-FFF2-40B4-BE49-F238E27FC236}">
                        <a16:creationId xmlns:a16="http://schemas.microsoft.com/office/drawing/2014/main" id="{4F3D37B1-7596-F914-8497-B27B643EE5F2}"/>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33;p53">
                    <a:extLst>
                      <a:ext uri="{FF2B5EF4-FFF2-40B4-BE49-F238E27FC236}">
                        <a16:creationId xmlns:a16="http://schemas.microsoft.com/office/drawing/2014/main" id="{FBC88F31-A0D1-B6D7-996D-B6C2C39F9450}"/>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434;p53">
                  <a:extLst>
                    <a:ext uri="{FF2B5EF4-FFF2-40B4-BE49-F238E27FC236}">
                      <a16:creationId xmlns:a16="http://schemas.microsoft.com/office/drawing/2014/main" id="{B0329601-701E-6AB5-09AE-811E0ADFC9EE}"/>
                    </a:ext>
                  </a:extLst>
                </p:cNvPr>
                <p:cNvGrpSpPr/>
                <p:nvPr/>
              </p:nvGrpSpPr>
              <p:grpSpPr>
                <a:xfrm>
                  <a:off x="4158930" y="4034684"/>
                  <a:ext cx="33497" cy="28762"/>
                  <a:chOff x="4158930" y="4034684"/>
                  <a:chExt cx="33497" cy="28762"/>
                </a:xfrm>
                <a:grpFill/>
              </p:grpSpPr>
              <p:sp>
                <p:nvSpPr>
                  <p:cNvPr id="73" name="Google Shape;8435;p53">
                    <a:extLst>
                      <a:ext uri="{FF2B5EF4-FFF2-40B4-BE49-F238E27FC236}">
                        <a16:creationId xmlns:a16="http://schemas.microsoft.com/office/drawing/2014/main" id="{F3C8CFD2-6204-E9FF-3BE2-E4333840AEA1}"/>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36;p53">
                    <a:extLst>
                      <a:ext uri="{FF2B5EF4-FFF2-40B4-BE49-F238E27FC236}">
                        <a16:creationId xmlns:a16="http://schemas.microsoft.com/office/drawing/2014/main" id="{FA104067-F044-3835-BE5A-026AF8FFC35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437;p53">
                  <a:extLst>
                    <a:ext uri="{FF2B5EF4-FFF2-40B4-BE49-F238E27FC236}">
                      <a16:creationId xmlns:a16="http://schemas.microsoft.com/office/drawing/2014/main" id="{36B2B5E5-A1E3-B374-5654-9241DEDB8251}"/>
                    </a:ext>
                  </a:extLst>
                </p:cNvPr>
                <p:cNvGrpSpPr/>
                <p:nvPr/>
              </p:nvGrpSpPr>
              <p:grpSpPr>
                <a:xfrm>
                  <a:off x="4134949" y="3957049"/>
                  <a:ext cx="33497" cy="28770"/>
                  <a:chOff x="4134949" y="3957049"/>
                  <a:chExt cx="33497" cy="28770"/>
                </a:xfrm>
                <a:grpFill/>
              </p:grpSpPr>
              <p:sp>
                <p:nvSpPr>
                  <p:cNvPr id="71" name="Google Shape;8438;p53">
                    <a:extLst>
                      <a:ext uri="{FF2B5EF4-FFF2-40B4-BE49-F238E27FC236}">
                        <a16:creationId xmlns:a16="http://schemas.microsoft.com/office/drawing/2014/main" id="{2425D332-7C9C-896B-36B6-C147FD4F5344}"/>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39;p53">
                    <a:extLst>
                      <a:ext uri="{FF2B5EF4-FFF2-40B4-BE49-F238E27FC236}">
                        <a16:creationId xmlns:a16="http://schemas.microsoft.com/office/drawing/2014/main" id="{9C6B69D3-FD65-80D2-57BB-9AD65E90EA86}"/>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440;p53">
                  <a:extLst>
                    <a:ext uri="{FF2B5EF4-FFF2-40B4-BE49-F238E27FC236}">
                      <a16:creationId xmlns:a16="http://schemas.microsoft.com/office/drawing/2014/main" id="{DC25E3BF-0036-613F-319F-044620B3A95F}"/>
                    </a:ext>
                  </a:extLst>
                </p:cNvPr>
                <p:cNvGrpSpPr/>
                <p:nvPr/>
              </p:nvGrpSpPr>
              <p:grpSpPr>
                <a:xfrm>
                  <a:off x="4193653" y="4184403"/>
                  <a:ext cx="43580" cy="37264"/>
                  <a:chOff x="4193653" y="4184403"/>
                  <a:chExt cx="43580" cy="37264"/>
                </a:xfrm>
                <a:grpFill/>
              </p:grpSpPr>
              <p:sp>
                <p:nvSpPr>
                  <p:cNvPr id="69" name="Google Shape;8441;p53">
                    <a:extLst>
                      <a:ext uri="{FF2B5EF4-FFF2-40B4-BE49-F238E27FC236}">
                        <a16:creationId xmlns:a16="http://schemas.microsoft.com/office/drawing/2014/main" id="{80813336-2273-B45C-E0BA-1F5B7287337F}"/>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42;p53">
                    <a:extLst>
                      <a:ext uri="{FF2B5EF4-FFF2-40B4-BE49-F238E27FC236}">
                        <a16:creationId xmlns:a16="http://schemas.microsoft.com/office/drawing/2014/main" id="{1071025E-279E-6754-DE4C-180D20151489}"/>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443;p53">
                  <a:extLst>
                    <a:ext uri="{FF2B5EF4-FFF2-40B4-BE49-F238E27FC236}">
                      <a16:creationId xmlns:a16="http://schemas.microsoft.com/office/drawing/2014/main" id="{0A780C90-D25E-5845-C356-06476A625BE9}"/>
                    </a:ext>
                  </a:extLst>
                </p:cNvPr>
                <p:cNvGrpSpPr/>
                <p:nvPr/>
              </p:nvGrpSpPr>
              <p:grpSpPr>
                <a:xfrm>
                  <a:off x="4343600" y="3943844"/>
                  <a:ext cx="43580" cy="37312"/>
                  <a:chOff x="4343600" y="3943844"/>
                  <a:chExt cx="43580" cy="37312"/>
                </a:xfrm>
                <a:grpFill/>
              </p:grpSpPr>
              <p:sp>
                <p:nvSpPr>
                  <p:cNvPr id="67" name="Google Shape;8444;p53">
                    <a:extLst>
                      <a:ext uri="{FF2B5EF4-FFF2-40B4-BE49-F238E27FC236}">
                        <a16:creationId xmlns:a16="http://schemas.microsoft.com/office/drawing/2014/main" id="{8C467A44-6800-3D27-D3BC-63B08231B689}"/>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45;p53">
                    <a:extLst>
                      <a:ext uri="{FF2B5EF4-FFF2-40B4-BE49-F238E27FC236}">
                        <a16:creationId xmlns:a16="http://schemas.microsoft.com/office/drawing/2014/main" id="{8B213C6D-F52D-B951-5E4A-303D48AFBDA4}"/>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8446;p53">
                  <a:extLst>
                    <a:ext uri="{FF2B5EF4-FFF2-40B4-BE49-F238E27FC236}">
                      <a16:creationId xmlns:a16="http://schemas.microsoft.com/office/drawing/2014/main" id="{18738F75-A294-7E82-3075-321E9EFD4DBA}"/>
                    </a:ext>
                  </a:extLst>
                </p:cNvPr>
                <p:cNvGrpSpPr/>
                <p:nvPr/>
              </p:nvGrpSpPr>
              <p:grpSpPr>
                <a:xfrm>
                  <a:off x="4172339" y="3381693"/>
                  <a:ext cx="31499" cy="27001"/>
                  <a:chOff x="4172339" y="3381693"/>
                  <a:chExt cx="31499" cy="27001"/>
                </a:xfrm>
                <a:grpFill/>
              </p:grpSpPr>
              <p:sp>
                <p:nvSpPr>
                  <p:cNvPr id="65" name="Google Shape;8447;p53">
                    <a:extLst>
                      <a:ext uri="{FF2B5EF4-FFF2-40B4-BE49-F238E27FC236}">
                        <a16:creationId xmlns:a16="http://schemas.microsoft.com/office/drawing/2014/main" id="{A6D10AB6-ECDB-3589-D5C5-799CA8887218}"/>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448;p53">
                    <a:extLst>
                      <a:ext uri="{FF2B5EF4-FFF2-40B4-BE49-F238E27FC236}">
                        <a16:creationId xmlns:a16="http://schemas.microsoft.com/office/drawing/2014/main" id="{1090E48D-9F5C-1A9E-6EE5-D917D56FA9C5}"/>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 name="Picture 2" descr="upload.wikimedia.org/wikipedia/commons/thumb/0/...">
              <a:extLst>
                <a:ext uri="{FF2B5EF4-FFF2-40B4-BE49-F238E27FC236}">
                  <a16:creationId xmlns:a16="http://schemas.microsoft.com/office/drawing/2014/main" id="{39C988B5-F3EE-2144-86AE-F435A14DA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204" y="3831063"/>
              <a:ext cx="1718973" cy="1718973"/>
            </a:xfrm>
            <a:prstGeom prst="rect">
              <a:avLst/>
            </a:prstGeom>
            <a:noFill/>
            <a:extLst>
              <a:ext uri="{909E8E84-426E-40DD-AFC4-6F175D3DCCD1}">
                <a14:hiddenFill xmlns:a14="http://schemas.microsoft.com/office/drawing/2010/main">
                  <a:solidFill>
                    <a:srgbClr val="FFFFFF"/>
                  </a:solidFill>
                </a14:hiddenFill>
              </a:ext>
            </a:extLst>
          </p:spPr>
        </p:pic>
      </p:grpSp>
      <p:sp>
        <p:nvSpPr>
          <p:cNvPr id="818" name="Rectangle 2061">
            <a:extLst>
              <a:ext uri="{FF2B5EF4-FFF2-40B4-BE49-F238E27FC236}">
                <a16:creationId xmlns:a16="http://schemas.microsoft.com/office/drawing/2014/main" id="{F085B535-38A4-048E-2F49-7FAD3FDFD9B1}"/>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7</a:t>
            </a:fld>
            <a:endParaRPr lang="en-US" altLang="en-US" sz="900" dirty="0"/>
          </a:p>
        </p:txBody>
      </p:sp>
    </p:spTree>
    <p:extLst>
      <p:ext uri="{BB962C8B-B14F-4D97-AF65-F5344CB8AC3E}">
        <p14:creationId xmlns:p14="http://schemas.microsoft.com/office/powerpoint/2010/main" val="359246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cd0bc4be11_1_0"/>
          <p:cNvSpPr txBox="1">
            <a:spLocks noGrp="1"/>
          </p:cNvSpPr>
          <p:nvPr>
            <p:ph type="sldNum" idx="12"/>
          </p:nvPr>
        </p:nvSpPr>
        <p:spPr>
          <a:xfrm>
            <a:off x="8567738" y="55613"/>
            <a:ext cx="576225" cy="425025"/>
          </a:xfrm>
          <a:prstGeom prst="rect">
            <a:avLst/>
          </a:prstGeom>
          <a:noFill/>
          <a:ln>
            <a:noFill/>
          </a:ln>
        </p:spPr>
        <p:txBody>
          <a:bodyPr spcFirstLastPara="1" wrap="square" lIns="68569" tIns="34275" rIns="68569" bIns="34275" anchor="ctr" anchorCtr="0">
            <a:noAutofit/>
          </a:bodyPr>
          <a:lstStyle/>
          <a:p>
            <a:fld id="{00000000-1234-1234-1234-123412341234}" type="slidenum">
              <a:rPr lang="en-US" smtClean="0"/>
              <a:pPr/>
              <a:t>8</a:t>
            </a:fld>
            <a:endParaRPr lang="en-US"/>
          </a:p>
        </p:txBody>
      </p:sp>
      <p:sp>
        <p:nvSpPr>
          <p:cNvPr id="114" name="Google Shape;114;g1cd0bc4be11_1_0"/>
          <p:cNvSpPr txBox="1"/>
          <p:nvPr/>
        </p:nvSpPr>
        <p:spPr>
          <a:xfrm>
            <a:off x="206006" y="585806"/>
            <a:ext cx="8693100" cy="4389731"/>
          </a:xfrm>
          <a:prstGeom prst="rect">
            <a:avLst/>
          </a:prstGeom>
          <a:noFill/>
          <a:ln>
            <a:noFill/>
          </a:ln>
        </p:spPr>
        <p:txBody>
          <a:bodyPr spcFirstLastPara="1" wrap="square" lIns="68569" tIns="34275" rIns="68569" bIns="34275" anchor="t" anchorCtr="0">
            <a:noAutofit/>
          </a:bodyPr>
          <a:lstStyle/>
          <a:p>
            <a:pPr marL="71755">
              <a:lnSpc>
                <a:spcPct val="120000"/>
              </a:lnSpc>
              <a:spcBef>
                <a:spcPts val="750"/>
              </a:spcBef>
              <a:buClr>
                <a:schemeClr val="accent2"/>
              </a:buClr>
              <a:buSzPts val="2100"/>
            </a:pPr>
            <a:r>
              <a:rPr lang="en-US" sz="2100" dirty="0">
                <a:solidFill>
                  <a:srgbClr val="002060"/>
                </a:solidFill>
              </a:rPr>
              <a:t>When ChatGPT just been released...</a:t>
            </a:r>
          </a:p>
        </p:txBody>
      </p:sp>
      <p:sp>
        <p:nvSpPr>
          <p:cNvPr id="5" name="Rectangle: Rounded Corners 4">
            <a:extLst>
              <a:ext uri="{FF2B5EF4-FFF2-40B4-BE49-F238E27FC236}">
                <a16:creationId xmlns:a16="http://schemas.microsoft.com/office/drawing/2014/main" id="{77D54E55-7E9F-6C7A-1C2B-6E6555BFB6D2}"/>
              </a:ext>
            </a:extLst>
          </p:cNvPr>
          <p:cNvSpPr/>
          <p:nvPr/>
        </p:nvSpPr>
        <p:spPr>
          <a:xfrm>
            <a:off x="352813" y="1288790"/>
            <a:ext cx="4268755" cy="64731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New York City public schools ban access to AI tool that could help students cheat</a:t>
            </a:r>
            <a:endParaRPr lang="en-US" dirty="0">
              <a:solidFill>
                <a:schemeClr val="tx1"/>
              </a:solidFill>
              <a:cs typeface="Arial"/>
            </a:endParaRPr>
          </a:p>
        </p:txBody>
      </p:sp>
      <p:sp>
        <p:nvSpPr>
          <p:cNvPr id="6" name="TextBox 5">
            <a:extLst>
              <a:ext uri="{FF2B5EF4-FFF2-40B4-BE49-F238E27FC236}">
                <a16:creationId xmlns:a16="http://schemas.microsoft.com/office/drawing/2014/main" id="{567838C2-5112-0F12-9136-74489B7F069F}"/>
              </a:ext>
            </a:extLst>
          </p:cNvPr>
          <p:cNvSpPr txBox="1"/>
          <p:nvPr/>
        </p:nvSpPr>
        <p:spPr>
          <a:xfrm>
            <a:off x="1664931" y="1968175"/>
            <a:ext cx="1075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CNN</a:t>
            </a:r>
          </a:p>
        </p:txBody>
      </p:sp>
      <p:sp>
        <p:nvSpPr>
          <p:cNvPr id="2" name="Rectangle: Rounded Corners 1">
            <a:extLst>
              <a:ext uri="{FF2B5EF4-FFF2-40B4-BE49-F238E27FC236}">
                <a16:creationId xmlns:a16="http://schemas.microsoft.com/office/drawing/2014/main" id="{6D40207C-D512-E716-B518-220AA672CB46}"/>
              </a:ext>
            </a:extLst>
          </p:cNvPr>
          <p:cNvSpPr/>
          <p:nvPr/>
        </p:nvSpPr>
        <p:spPr>
          <a:xfrm>
            <a:off x="4936476" y="1918607"/>
            <a:ext cx="3329863" cy="653143"/>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rgbClr val="222222"/>
              </a:solidFill>
            </a:endParaRPr>
          </a:p>
          <a:p>
            <a:pPr algn="ctr"/>
            <a:r>
              <a:rPr lang="en-US" dirty="0">
                <a:solidFill>
                  <a:srgbClr val="222222"/>
                </a:solidFill>
              </a:rPr>
              <a:t>Alarmed by AI chatbots, universities start revamping how they teach</a:t>
            </a:r>
            <a:endParaRPr lang="en-US">
              <a:cs typeface="Arial"/>
            </a:endParaRPr>
          </a:p>
          <a:p>
            <a:pPr algn="ctr"/>
            <a:endParaRPr lang="en-US" dirty="0">
              <a:solidFill>
                <a:schemeClr val="tx1"/>
              </a:solidFill>
              <a:cs typeface="Arial"/>
            </a:endParaRPr>
          </a:p>
        </p:txBody>
      </p:sp>
      <p:sp>
        <p:nvSpPr>
          <p:cNvPr id="4" name="TextBox 3">
            <a:extLst>
              <a:ext uri="{FF2B5EF4-FFF2-40B4-BE49-F238E27FC236}">
                <a16:creationId xmlns:a16="http://schemas.microsoft.com/office/drawing/2014/main" id="{C92B5360-FF22-156A-07C6-83E0E9D33AD8}"/>
              </a:ext>
            </a:extLst>
          </p:cNvPr>
          <p:cNvSpPr txBox="1"/>
          <p:nvPr/>
        </p:nvSpPr>
        <p:spPr>
          <a:xfrm>
            <a:off x="6015328" y="2685465"/>
            <a:ext cx="20848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The New York Times</a:t>
            </a:r>
          </a:p>
        </p:txBody>
      </p:sp>
      <p:sp>
        <p:nvSpPr>
          <p:cNvPr id="8" name="Rectangle: Rounded Corners 7">
            <a:extLst>
              <a:ext uri="{FF2B5EF4-FFF2-40B4-BE49-F238E27FC236}">
                <a16:creationId xmlns:a16="http://schemas.microsoft.com/office/drawing/2014/main" id="{735339D0-5159-7059-FAAA-E6554A33D1F8}"/>
              </a:ext>
            </a:extLst>
          </p:cNvPr>
          <p:cNvSpPr/>
          <p:nvPr/>
        </p:nvSpPr>
        <p:spPr>
          <a:xfrm>
            <a:off x="352812" y="2670886"/>
            <a:ext cx="4268755" cy="64731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endParaRPr>
          </a:p>
          <a:p>
            <a:pPr algn="ctr"/>
            <a:r>
              <a:rPr lang="en-US" dirty="0">
                <a:solidFill>
                  <a:schemeClr val="tx1"/>
                </a:solidFill>
              </a:rPr>
              <a:t>Professor catches student cheating with ChatGPT: ‘I feel abject terror’</a:t>
            </a:r>
            <a:endParaRPr lang="en-US" dirty="0">
              <a:solidFill>
                <a:schemeClr val="tx1"/>
              </a:solidFill>
              <a:cs typeface="Arial"/>
            </a:endParaRPr>
          </a:p>
          <a:p>
            <a:pPr algn="ctr"/>
            <a:endParaRPr lang="en-US" dirty="0">
              <a:solidFill>
                <a:schemeClr val="tx1"/>
              </a:solidFill>
              <a:cs typeface="Arial"/>
            </a:endParaRPr>
          </a:p>
        </p:txBody>
      </p:sp>
      <p:sp>
        <p:nvSpPr>
          <p:cNvPr id="9" name="TextBox 8">
            <a:extLst>
              <a:ext uri="{FF2B5EF4-FFF2-40B4-BE49-F238E27FC236}">
                <a16:creationId xmlns:a16="http://schemas.microsoft.com/office/drawing/2014/main" id="{060691C8-4DCE-7405-B1DF-FF77FCFF6322}"/>
              </a:ext>
            </a:extLst>
          </p:cNvPr>
          <p:cNvSpPr txBox="1"/>
          <p:nvPr/>
        </p:nvSpPr>
        <p:spPr>
          <a:xfrm>
            <a:off x="1309200" y="3385260"/>
            <a:ext cx="20848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New York Posts</a:t>
            </a:r>
          </a:p>
        </p:txBody>
      </p:sp>
      <p:sp>
        <p:nvSpPr>
          <p:cNvPr id="10" name="Rectangle: Rounded Corners 9">
            <a:extLst>
              <a:ext uri="{FF2B5EF4-FFF2-40B4-BE49-F238E27FC236}">
                <a16:creationId xmlns:a16="http://schemas.microsoft.com/office/drawing/2014/main" id="{C36F5789-369C-BC29-4754-CBEC81930758}"/>
              </a:ext>
            </a:extLst>
          </p:cNvPr>
          <p:cNvSpPr/>
          <p:nvPr/>
        </p:nvSpPr>
        <p:spPr>
          <a:xfrm>
            <a:off x="4936475" y="3656433"/>
            <a:ext cx="3329863" cy="653143"/>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rgbClr val="222222"/>
              </a:solidFill>
            </a:endParaRPr>
          </a:p>
          <a:p>
            <a:r>
              <a:rPr lang="en-US" dirty="0">
                <a:solidFill>
                  <a:schemeClr val="tx1"/>
                </a:solidFill>
              </a:rPr>
              <a:t>Don’t Ban ChatGPT in Schools. Teach With It.</a:t>
            </a:r>
            <a:endParaRPr lang="en-US" dirty="0">
              <a:solidFill>
                <a:schemeClr val="tx1"/>
              </a:solidFill>
              <a:cs typeface="Arial"/>
            </a:endParaRPr>
          </a:p>
          <a:p>
            <a:pPr algn="ctr"/>
            <a:endParaRPr lang="en-US" dirty="0">
              <a:solidFill>
                <a:srgbClr val="222222"/>
              </a:solidFill>
              <a:cs typeface="Arial"/>
            </a:endParaRPr>
          </a:p>
        </p:txBody>
      </p:sp>
      <p:sp>
        <p:nvSpPr>
          <p:cNvPr id="11" name="TextBox 10">
            <a:extLst>
              <a:ext uri="{FF2B5EF4-FFF2-40B4-BE49-F238E27FC236}">
                <a16:creationId xmlns:a16="http://schemas.microsoft.com/office/drawing/2014/main" id="{E3084338-1767-7E65-49E0-F2B8B39922C5}"/>
              </a:ext>
            </a:extLst>
          </p:cNvPr>
          <p:cNvSpPr txBox="1"/>
          <p:nvPr/>
        </p:nvSpPr>
        <p:spPr>
          <a:xfrm>
            <a:off x="5951179" y="4458281"/>
            <a:ext cx="20848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The New York Times</a:t>
            </a:r>
          </a:p>
        </p:txBody>
      </p:sp>
      <p:sp>
        <p:nvSpPr>
          <p:cNvPr id="3" name="Title 1">
            <a:extLst>
              <a:ext uri="{FF2B5EF4-FFF2-40B4-BE49-F238E27FC236}">
                <a16:creationId xmlns:a16="http://schemas.microsoft.com/office/drawing/2014/main" id="{3CF40A0C-6FE7-8877-46A9-62EE89267492}"/>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7" name="Rectangle 2061">
            <a:extLst>
              <a:ext uri="{FF2B5EF4-FFF2-40B4-BE49-F238E27FC236}">
                <a16:creationId xmlns:a16="http://schemas.microsoft.com/office/drawing/2014/main" id="{E2300009-2D7D-DDED-B042-8AF04EB24DD0}"/>
              </a:ext>
            </a:extLst>
          </p:cNvPr>
          <p:cNvSpPr txBox="1">
            <a:spLocks noChangeArrowheads="1"/>
          </p:cNvSpPr>
          <p:nvPr/>
        </p:nvSpPr>
        <p:spPr>
          <a:xfrm>
            <a:off x="8472458" y="4663217"/>
            <a:ext cx="548700" cy="3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1pPr>
            <a:lvl2pPr marL="557213" marR="0" lvl="1" indent="-214313"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2pPr>
            <a:lvl3pPr marL="857250" marR="0" lvl="2" indent="-17145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3pPr>
            <a:lvl4pPr marL="1200150" marR="0" lvl="3" indent="-17145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4pPr>
            <a:lvl5pPr marL="1543050" marR="0" lvl="4" indent="-171450" algn="ctr" rtl="0" eaLnBrk="0" hangingPunct="0">
              <a:lnSpc>
                <a:spcPct val="100000"/>
              </a:lnSpc>
              <a:spcBef>
                <a:spcPts val="0"/>
              </a:spcBef>
              <a:spcAft>
                <a:spcPts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5pPr>
            <a:lvl6pPr marL="1885950" marR="0" lvl="5"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6pPr>
            <a:lvl7pPr marL="2228850" marR="0" lvl="6"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7pPr>
            <a:lvl8pPr marL="2571750" marR="0" lvl="7"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8pPr>
            <a:lvl9pPr marL="2914650" marR="0" lvl="8" indent="-171450" algn="ctr" rtl="0" eaLnBrk="0" fontAlgn="base" hangingPunct="0">
              <a:lnSpc>
                <a:spcPct val="100000"/>
              </a:lnSpc>
              <a:spcBef>
                <a:spcPct val="0"/>
              </a:spcBef>
              <a:spcAft>
                <a:spcPct val="0"/>
              </a:spcAft>
              <a:buClr>
                <a:srgbClr val="000000"/>
              </a:buClr>
              <a:buSzPts val="1200"/>
              <a:buFont typeface="Arial"/>
              <a:buNone/>
              <a:defRPr sz="1800" b="0" i="0" u="none" strike="noStrike" cap="none">
                <a:solidFill>
                  <a:schemeClr val="tx1"/>
                </a:solidFill>
                <a:latin typeface="Tahoma" panose="020B0604030504040204" pitchFamily="34" charset="0"/>
                <a:ea typeface="Arial"/>
                <a:cs typeface="Arial"/>
                <a:sym typeface="Arial"/>
              </a:defRPr>
            </a:lvl9pPr>
          </a:lstStyle>
          <a:p>
            <a:pPr eaLnBrk="1" hangingPunct="1"/>
            <a:fld id="{5DA0E27E-EADF-4496-9F10-D5456B6490C0}" type="slidenum">
              <a:rPr lang="en-US" altLang="en-US" sz="900" smtClean="0"/>
              <a:pPr eaLnBrk="1" hangingPunct="1"/>
              <a:t>8</a:t>
            </a:fld>
            <a:endParaRPr lang="en-US" altLang="en-US" sz="900" dirty="0"/>
          </a:p>
        </p:txBody>
      </p:sp>
    </p:spTree>
    <p:extLst>
      <p:ext uri="{BB962C8B-B14F-4D97-AF65-F5344CB8AC3E}">
        <p14:creationId xmlns:p14="http://schemas.microsoft.com/office/powerpoint/2010/main" val="166756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tGPT vs Bing and Google: The Battle of AI Bards - Programming Jokes">
            <a:extLst>
              <a:ext uri="{FF2B5EF4-FFF2-40B4-BE49-F238E27FC236}">
                <a16:creationId xmlns:a16="http://schemas.microsoft.com/office/drawing/2014/main" id="{69117860-1572-3B1B-96CD-5E63CBAC65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12" t="27340" r="5273" b="30755"/>
          <a:stretch/>
        </p:blipFill>
        <p:spPr bwMode="auto">
          <a:xfrm>
            <a:off x="523442" y="1692744"/>
            <a:ext cx="8342428" cy="18848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F03B41D-E364-384A-EBCC-7DA951973C76}"/>
              </a:ext>
            </a:extLst>
          </p:cNvPr>
          <p:cNvSpPr txBox="1">
            <a:spLocks/>
          </p:cNvSpPr>
          <p:nvPr/>
        </p:nvSpPr>
        <p:spPr>
          <a:xfrm>
            <a:off x="0" y="0"/>
            <a:ext cx="8342428" cy="45041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lt1"/>
                </a:solidFill>
              </a:rPr>
              <a:t>I. Artificial Intelligence</a:t>
            </a:r>
            <a:endParaRPr lang="en-US" dirty="0"/>
          </a:p>
        </p:txBody>
      </p:sp>
      <p:sp>
        <p:nvSpPr>
          <p:cNvPr id="8" name="Rectangle 2061">
            <a:extLst>
              <a:ext uri="{FF2B5EF4-FFF2-40B4-BE49-F238E27FC236}">
                <a16:creationId xmlns:a16="http://schemas.microsoft.com/office/drawing/2014/main" id="{84B6CDDF-5822-738D-8494-DC55A12CC2D5}"/>
              </a:ext>
            </a:extLst>
          </p:cNvPr>
          <p:cNvSpPr>
            <a:spLocks noGrp="1" noChangeArrowheads="1"/>
          </p:cNvSpPr>
          <p:nvPr>
            <p:ph type="sldNum" sz="quarter" idx="12"/>
          </p:nvPr>
        </p:nvSpPr>
        <p:spPr>
          <a:xfrm>
            <a:off x="8472458" y="4663217"/>
            <a:ext cx="548700" cy="393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5DA0E27E-EADF-4496-9F10-D5456B6490C0}" type="slidenum">
              <a:rPr lang="en-US" altLang="en-US" sz="900"/>
              <a:pPr eaLnBrk="1" hangingPunct="1"/>
              <a:t>9</a:t>
            </a:fld>
            <a:endParaRPr lang="en-US" altLang="en-US" sz="900" dirty="0"/>
          </a:p>
        </p:txBody>
      </p:sp>
    </p:spTree>
    <p:extLst>
      <p:ext uri="{BB962C8B-B14F-4D97-AF65-F5344CB8AC3E}">
        <p14:creationId xmlns:p14="http://schemas.microsoft.com/office/powerpoint/2010/main" val="12555991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742932896E9544B1E6B290E219B620" ma:contentTypeVersion="16" ma:contentTypeDescription="Create a new document." ma:contentTypeScope="" ma:versionID="439002a961b8c264b846b4464126766a">
  <xsd:schema xmlns:xsd="http://www.w3.org/2001/XMLSchema" xmlns:xs="http://www.w3.org/2001/XMLSchema" xmlns:p="http://schemas.microsoft.com/office/2006/metadata/properties" xmlns:ns2="fe3c8e6e-ac11-4a7d-bab1-e7f668213975" xmlns:ns3="e1743faa-aa66-41dc-a45a-1d9ccb2467a6" targetNamespace="http://schemas.microsoft.com/office/2006/metadata/properties" ma:root="true" ma:fieldsID="f6cf0a91cc39d7245e7160231dd66bd1" ns2:_="" ns3:_="">
    <xsd:import namespace="fe3c8e6e-ac11-4a7d-bab1-e7f668213975"/>
    <xsd:import namespace="e1743faa-aa66-41dc-a45a-1d9ccb2467a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LengthInSeconds" minOccurs="0"/>
                <xsd:element ref="ns3:SharedWithUsers" minOccurs="0"/>
                <xsd:element ref="ns3:SharedWithDetails" minOccurs="0"/>
                <xsd:element ref="ns2:MediaServiceObjectDetectorVersions" minOccurs="0"/>
                <xsd:element ref="ns2:owner" minOccurs="0"/>
                <xsd:element ref="ns2:tes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c8e6e-ac11-4a7d-bab1-e7f668213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351717-3bd8-4917-a76c-c13a33e5dd18"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owner" ma:index="22" nillable="true" ma:displayName="owner" ma:format="Thumbnail" ma:internalName="owner">
      <xsd:simpleType>
        <xsd:restriction base="dms:Unknown"/>
      </xsd:simpleType>
    </xsd:element>
    <xsd:element name="test" ma:index="23" nillable="true" ma:displayName="test" ma:format="Dropdown" ma:list="UserInfo" ma:SharePointGroup="0" ma:internalName="tes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1743faa-aa66-41dc-a45a-1d9ccb2467a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134ef64-87c0-4447-af2f-bb1e85595c3b}" ma:internalName="TaxCatchAll" ma:showField="CatchAllData" ma:web="e1743faa-aa66-41dc-a45a-1d9ccb2467a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e3c8e6e-ac11-4a7d-bab1-e7f668213975">
      <Terms xmlns="http://schemas.microsoft.com/office/infopath/2007/PartnerControls"/>
    </lcf76f155ced4ddcb4097134ff3c332f>
    <TaxCatchAll xmlns="e1743faa-aa66-41dc-a45a-1d9ccb2467a6" xsi:nil="true"/>
    <owner xmlns="fe3c8e6e-ac11-4a7d-bab1-e7f668213975" xsi:nil="true"/>
    <test xmlns="fe3c8e6e-ac11-4a7d-bab1-e7f668213975">
      <UserInfo>
        <DisplayName/>
        <AccountId xsi:nil="true"/>
        <AccountType/>
      </UserInfo>
    </test>
  </documentManagement>
</p:properties>
</file>

<file path=customXml/itemProps1.xml><?xml version="1.0" encoding="utf-8"?>
<ds:datastoreItem xmlns:ds="http://schemas.openxmlformats.org/officeDocument/2006/customXml" ds:itemID="{EBE88968-84F5-4186-A102-D6572DF8618B}">
  <ds:schemaRefs>
    <ds:schemaRef ds:uri="http://schemas.microsoft.com/sharepoint/v3/contenttype/forms"/>
  </ds:schemaRefs>
</ds:datastoreItem>
</file>

<file path=customXml/itemProps2.xml><?xml version="1.0" encoding="utf-8"?>
<ds:datastoreItem xmlns:ds="http://schemas.openxmlformats.org/officeDocument/2006/customXml" ds:itemID="{B0EED1C5-D4E5-4E5A-9074-594F7740DEDA}">
  <ds:schemaRefs>
    <ds:schemaRef ds:uri="e1743faa-aa66-41dc-a45a-1d9ccb2467a6"/>
    <ds:schemaRef ds:uri="fe3c8e6e-ac11-4a7d-bab1-e7f6682139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0AFC16-FDE9-48CD-B397-F85DDCBCB3B6}">
  <ds:schemaRefs>
    <ds:schemaRef ds:uri="fe3c8e6e-ac11-4a7d-bab1-e7f668213975"/>
    <ds:schemaRef ds:uri="http://www.w3.org/XML/1998/namespace"/>
    <ds:schemaRef ds:uri="http://schemas.microsoft.com/office/2006/documentManagement/types"/>
    <ds:schemaRef ds:uri="http://schemas.openxmlformats.org/package/2006/metadata/core-properties"/>
    <ds:schemaRef ds:uri="http://purl.org/dc/elements/1.1/"/>
    <ds:schemaRef ds:uri="e1743faa-aa66-41dc-a45a-1d9ccb2467a6"/>
    <ds:schemaRef ds:uri="http://schemas.microsoft.com/office/infopath/2007/PartnerControl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4173</TotalTime>
  <Words>958</Words>
  <Application>Microsoft Office PowerPoint</Application>
  <PresentationFormat>On-screen Show (16:9)</PresentationFormat>
  <Paragraphs>133</Paragraphs>
  <Slides>25</Slides>
  <Notes>15</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Arial</vt:lpstr>
      <vt:lpstr>Avenir Next LT Pro</vt:lpstr>
      <vt:lpstr>Calibri</vt:lpstr>
      <vt:lpstr>Calibri Light</vt:lpstr>
      <vt:lpstr>Comic Sans MS</vt:lpstr>
      <vt:lpstr>Georgia</vt:lpstr>
      <vt:lpstr>Merriweather Sans</vt:lpstr>
      <vt:lpstr>Montserrat</vt:lpstr>
      <vt:lpstr>Road Rage</vt:lpstr>
      <vt:lpstr>roboto</vt:lpstr>
      <vt:lpstr>roboto</vt:lpstr>
      <vt:lpstr>Tahoma</vt:lpstr>
      <vt:lpstr>Times New Roman</vt:lpstr>
      <vt:lpstr>Tw Cen MT</vt:lpstr>
      <vt:lpstr>Simple Light</vt:lpstr>
      <vt:lpstr>PowerPoint Presentation</vt:lpstr>
      <vt:lpstr>PowerPoint Presentation</vt:lpstr>
      <vt:lpstr>PowerPoint Presentation</vt:lpstr>
      <vt:lpstr>PowerPoint Presentation</vt:lpstr>
      <vt:lpstr>PowerPoint Presentation</vt:lpstr>
      <vt:lpstr>PowerPoint Presentation</vt:lpstr>
      <vt:lpstr>I. Artificial Intelligence</vt:lpstr>
      <vt:lpstr>PowerPoint Presentation</vt:lpstr>
      <vt:lpstr>PowerPoint Presentation</vt:lpstr>
      <vt:lpstr>How Could AI Save ( Not Destroy) Education</vt:lpstr>
      <vt:lpstr>PowerPoint Presentation</vt:lpstr>
      <vt:lpstr>PowerPoint Presentation</vt:lpstr>
      <vt:lpstr>PowerPoint Presentation</vt:lpstr>
      <vt:lpstr>PowerPoint Presentation</vt:lpstr>
      <vt:lpstr>PowerPoint Presentation</vt:lpstr>
      <vt:lpstr>The Future of AI in Education Sector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SENGHAK.CHHUN</dc:creator>
  <cp:lastModifiedBy>SENGHAK.CHHUN</cp:lastModifiedBy>
  <cp:revision>12</cp:revision>
  <dcterms:modified xsi:type="dcterms:W3CDTF">2023-09-09T13:57:49Z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0x01010038742932896E9544B1E6B290E219B620</vt:lpwstr>
  </property>
  <property fmtid="{D5CDD505-2E9C-101B-9397-08002B2CF9AE}" pid="3" name="MediaServiceImageTags">
    <vt:lpwstr/>
  </property>
</Properties>
</file>